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354" r:id="rId2"/>
    <p:sldId id="356" r:id="rId3"/>
    <p:sldId id="395" r:id="rId4"/>
    <p:sldId id="396" r:id="rId5"/>
    <p:sldId id="358" r:id="rId6"/>
    <p:sldId id="359" r:id="rId7"/>
    <p:sldId id="398" r:id="rId8"/>
    <p:sldId id="413" r:id="rId9"/>
    <p:sldId id="414" r:id="rId10"/>
    <p:sldId id="397" r:id="rId11"/>
    <p:sldId id="415" r:id="rId12"/>
    <p:sldId id="412" r:id="rId13"/>
    <p:sldId id="399" r:id="rId14"/>
    <p:sldId id="400" r:id="rId15"/>
    <p:sldId id="401" r:id="rId16"/>
    <p:sldId id="361" r:id="rId17"/>
    <p:sldId id="362" r:id="rId18"/>
    <p:sldId id="363" r:id="rId19"/>
    <p:sldId id="553" r:id="rId20"/>
    <p:sldId id="561" r:id="rId21"/>
    <p:sldId id="667" r:id="rId22"/>
    <p:sldId id="668" r:id="rId23"/>
    <p:sldId id="564" r:id="rId24"/>
    <p:sldId id="565" r:id="rId25"/>
    <p:sldId id="566" r:id="rId26"/>
    <p:sldId id="567" r:id="rId27"/>
    <p:sldId id="402" r:id="rId28"/>
    <p:sldId id="408" r:id="rId29"/>
    <p:sldId id="403" r:id="rId30"/>
    <p:sldId id="365" r:id="rId31"/>
    <p:sldId id="367" r:id="rId32"/>
    <p:sldId id="368" r:id="rId33"/>
    <p:sldId id="410" r:id="rId34"/>
    <p:sldId id="411" r:id="rId35"/>
    <p:sldId id="404" r:id="rId36"/>
    <p:sldId id="405" r:id="rId37"/>
    <p:sldId id="406" r:id="rId38"/>
    <p:sldId id="407" r:id="rId39"/>
    <p:sldId id="672" r:id="rId40"/>
    <p:sldId id="673" r:id="rId41"/>
    <p:sldId id="674" r:id="rId42"/>
    <p:sldId id="676" r:id="rId43"/>
    <p:sldId id="675" r:id="rId4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3" autoAdjust="0"/>
    <p:restoredTop sz="96327" autoAdjust="0"/>
  </p:normalViewPr>
  <p:slideViewPr>
    <p:cSldViewPr snapToGrid="0" snapToObjects="1">
      <p:cViewPr varScale="1">
        <p:scale>
          <a:sx n="119" d="100"/>
          <a:sy n="119" d="100"/>
        </p:scale>
        <p:origin x="456" y="184"/>
      </p:cViewPr>
      <p:guideLst/>
    </p:cSldViewPr>
  </p:slideViewPr>
  <p:outlineViewPr>
    <p:cViewPr>
      <p:scale>
        <a:sx n="33" d="100"/>
        <a:sy n="33" d="100"/>
      </p:scale>
      <p:origin x="0" y="-49840"/>
    </p:cViewPr>
  </p:outlineViewPr>
  <p:notesTextViewPr>
    <p:cViewPr>
      <p:scale>
        <a:sx n="1" d="1"/>
        <a:sy n="1" d="1"/>
      </p:scale>
      <p:origin x="0" y="0"/>
    </p:cViewPr>
  </p:notesTextViewPr>
  <p:sorterViewPr>
    <p:cViewPr>
      <p:scale>
        <a:sx n="136" d="100"/>
        <a:sy n="136" d="100"/>
      </p:scale>
      <p:origin x="0" y="0"/>
    </p:cViewPr>
  </p:sorterViewPr>
  <p:notesViewPr>
    <p:cSldViewPr snapToGrid="0" snapToObjects="1">
      <p:cViewPr varScale="1">
        <p:scale>
          <a:sx n="86" d="100"/>
          <a:sy n="86" d="100"/>
        </p:scale>
        <p:origin x="2784" y="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Foglio_di_lavoro_di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Foglio_di_lavoro_di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Foglio_di_lavoro_di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Foglio_di_lavoro_di_Microsoft_Excel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Foglio1!$B$1</c:f>
              <c:strCache>
                <c:ptCount val="1"/>
                <c:pt idx="0">
                  <c:v>f1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Foglio1!$A$2:$A$13</c:f>
              <c:numCache>
                <c:formatCode>General</c:formatCode>
                <c:ptCount val="12"/>
                <c:pt idx="0">
                  <c:v>10</c:v>
                </c:pt>
                <c:pt idx="1">
                  <c:v>20</c:v>
                </c:pt>
                <c:pt idx="2">
                  <c:v>30</c:v>
                </c:pt>
                <c:pt idx="3">
                  <c:v>40</c:v>
                </c:pt>
                <c:pt idx="4">
                  <c:v>50</c:v>
                </c:pt>
                <c:pt idx="5">
                  <c:v>60</c:v>
                </c:pt>
                <c:pt idx="6">
                  <c:v>70</c:v>
                </c:pt>
                <c:pt idx="7">
                  <c:v>80</c:v>
                </c:pt>
                <c:pt idx="8">
                  <c:v>90</c:v>
                </c:pt>
                <c:pt idx="9">
                  <c:v>100</c:v>
                </c:pt>
                <c:pt idx="10">
                  <c:v>110</c:v>
                </c:pt>
                <c:pt idx="11">
                  <c:v>120</c:v>
                </c:pt>
              </c:numCache>
            </c:numRef>
          </c:xVal>
          <c:yVal>
            <c:numRef>
              <c:f>Foglio1!$B$2:$B$13</c:f>
              <c:numCache>
                <c:formatCode>General</c:formatCode>
                <c:ptCount val="12"/>
                <c:pt idx="0">
                  <c:v>69</c:v>
                </c:pt>
                <c:pt idx="1">
                  <c:v>439</c:v>
                </c:pt>
                <c:pt idx="2">
                  <c:v>1409</c:v>
                </c:pt>
                <c:pt idx="3">
                  <c:v>3279</c:v>
                </c:pt>
                <c:pt idx="4">
                  <c:v>6349</c:v>
                </c:pt>
                <c:pt idx="5">
                  <c:v>10919</c:v>
                </c:pt>
                <c:pt idx="6">
                  <c:v>17289</c:v>
                </c:pt>
                <c:pt idx="7">
                  <c:v>25759</c:v>
                </c:pt>
                <c:pt idx="8">
                  <c:v>36629</c:v>
                </c:pt>
                <c:pt idx="9">
                  <c:v>50199</c:v>
                </c:pt>
                <c:pt idx="10">
                  <c:v>66769</c:v>
                </c:pt>
                <c:pt idx="11">
                  <c:v>86639</c:v>
                </c:pt>
              </c:numCache>
            </c:numRef>
          </c:yVal>
          <c:smooth val="1"/>
          <c:extLst>
            <c:ext xmlns:c16="http://schemas.microsoft.com/office/drawing/2014/chart" uri="{C3380CC4-5D6E-409C-BE32-E72D297353CC}">
              <c16:uniqueId val="{00000000-D48E-3D4A-857E-C53CAB210398}"/>
            </c:ext>
          </c:extLst>
        </c:ser>
        <c:ser>
          <c:idx val="1"/>
          <c:order val="1"/>
          <c:tx>
            <c:strRef>
              <c:f>Foglio1!$C$1</c:f>
              <c:strCache>
                <c:ptCount val="1"/>
                <c:pt idx="0">
                  <c:v>f2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Foglio1!$A$2:$A$13</c:f>
              <c:numCache>
                <c:formatCode>General</c:formatCode>
                <c:ptCount val="12"/>
                <c:pt idx="0">
                  <c:v>10</c:v>
                </c:pt>
                <c:pt idx="1">
                  <c:v>20</c:v>
                </c:pt>
                <c:pt idx="2">
                  <c:v>30</c:v>
                </c:pt>
                <c:pt idx="3">
                  <c:v>40</c:v>
                </c:pt>
                <c:pt idx="4">
                  <c:v>50</c:v>
                </c:pt>
                <c:pt idx="5">
                  <c:v>60</c:v>
                </c:pt>
                <c:pt idx="6">
                  <c:v>70</c:v>
                </c:pt>
                <c:pt idx="7">
                  <c:v>80</c:v>
                </c:pt>
                <c:pt idx="8">
                  <c:v>90</c:v>
                </c:pt>
                <c:pt idx="9">
                  <c:v>100</c:v>
                </c:pt>
                <c:pt idx="10">
                  <c:v>110</c:v>
                </c:pt>
                <c:pt idx="11">
                  <c:v>120</c:v>
                </c:pt>
              </c:numCache>
            </c:numRef>
          </c:xVal>
          <c:yVal>
            <c:numRef>
              <c:f>Foglio1!$C$2:$C$13</c:f>
              <c:numCache>
                <c:formatCode>General</c:formatCode>
                <c:ptCount val="12"/>
                <c:pt idx="0">
                  <c:v>396</c:v>
                </c:pt>
                <c:pt idx="1">
                  <c:v>1396</c:v>
                </c:pt>
                <c:pt idx="2">
                  <c:v>2996</c:v>
                </c:pt>
                <c:pt idx="3">
                  <c:v>5196</c:v>
                </c:pt>
                <c:pt idx="4">
                  <c:v>7996</c:v>
                </c:pt>
                <c:pt idx="5">
                  <c:v>11396</c:v>
                </c:pt>
                <c:pt idx="6">
                  <c:v>15396</c:v>
                </c:pt>
                <c:pt idx="7">
                  <c:v>19996</c:v>
                </c:pt>
                <c:pt idx="8">
                  <c:v>25196</c:v>
                </c:pt>
                <c:pt idx="9">
                  <c:v>30996</c:v>
                </c:pt>
                <c:pt idx="10">
                  <c:v>37396</c:v>
                </c:pt>
                <c:pt idx="11">
                  <c:v>44396</c:v>
                </c:pt>
              </c:numCache>
            </c:numRef>
          </c:yVal>
          <c:smooth val="1"/>
          <c:extLst>
            <c:ext xmlns:c16="http://schemas.microsoft.com/office/drawing/2014/chart" uri="{C3380CC4-5D6E-409C-BE32-E72D297353CC}">
              <c16:uniqueId val="{00000001-D48E-3D4A-857E-C53CAB210398}"/>
            </c:ext>
          </c:extLst>
        </c:ser>
        <c:ser>
          <c:idx val="2"/>
          <c:order val="2"/>
          <c:tx>
            <c:strRef>
              <c:f>Foglio1!$D$1</c:f>
              <c:strCache>
                <c:ptCount val="1"/>
                <c:pt idx="0">
                  <c:v>f3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Foglio1!$A$2:$A$13</c:f>
              <c:numCache>
                <c:formatCode>General</c:formatCode>
                <c:ptCount val="12"/>
                <c:pt idx="0">
                  <c:v>10</c:v>
                </c:pt>
                <c:pt idx="1">
                  <c:v>20</c:v>
                </c:pt>
                <c:pt idx="2">
                  <c:v>30</c:v>
                </c:pt>
                <c:pt idx="3">
                  <c:v>40</c:v>
                </c:pt>
                <c:pt idx="4">
                  <c:v>50</c:v>
                </c:pt>
                <c:pt idx="5">
                  <c:v>60</c:v>
                </c:pt>
                <c:pt idx="6">
                  <c:v>70</c:v>
                </c:pt>
                <c:pt idx="7">
                  <c:v>80</c:v>
                </c:pt>
                <c:pt idx="8">
                  <c:v>90</c:v>
                </c:pt>
                <c:pt idx="9">
                  <c:v>100</c:v>
                </c:pt>
                <c:pt idx="10">
                  <c:v>110</c:v>
                </c:pt>
                <c:pt idx="11">
                  <c:v>120</c:v>
                </c:pt>
              </c:numCache>
            </c:numRef>
          </c:xVal>
          <c:yVal>
            <c:numRef>
              <c:f>Foglio1!$D$2:$D$13</c:f>
              <c:numCache>
                <c:formatCode>General</c:formatCode>
                <c:ptCount val="12"/>
                <c:pt idx="0">
                  <c:v>1100</c:v>
                </c:pt>
                <c:pt idx="1">
                  <c:v>2100</c:v>
                </c:pt>
                <c:pt idx="2">
                  <c:v>3100</c:v>
                </c:pt>
                <c:pt idx="3">
                  <c:v>4100</c:v>
                </c:pt>
                <c:pt idx="4">
                  <c:v>5100</c:v>
                </c:pt>
                <c:pt idx="5">
                  <c:v>6100</c:v>
                </c:pt>
                <c:pt idx="6">
                  <c:v>7100</c:v>
                </c:pt>
                <c:pt idx="7">
                  <c:v>8100</c:v>
                </c:pt>
                <c:pt idx="8">
                  <c:v>9100</c:v>
                </c:pt>
                <c:pt idx="9">
                  <c:v>10100</c:v>
                </c:pt>
                <c:pt idx="10">
                  <c:v>11100</c:v>
                </c:pt>
                <c:pt idx="11">
                  <c:v>12100</c:v>
                </c:pt>
              </c:numCache>
            </c:numRef>
          </c:yVal>
          <c:smooth val="1"/>
          <c:extLst>
            <c:ext xmlns:c16="http://schemas.microsoft.com/office/drawing/2014/chart" uri="{C3380CC4-5D6E-409C-BE32-E72D297353CC}">
              <c16:uniqueId val="{00000002-D48E-3D4A-857E-C53CAB210398}"/>
            </c:ext>
          </c:extLst>
        </c:ser>
        <c:dLbls>
          <c:showLegendKey val="0"/>
          <c:showVal val="0"/>
          <c:showCatName val="0"/>
          <c:showSerName val="0"/>
          <c:showPercent val="0"/>
          <c:showBubbleSize val="0"/>
        </c:dLbls>
        <c:axId val="-1653757504"/>
        <c:axId val="-1653769760"/>
      </c:scatterChart>
      <c:valAx>
        <c:axId val="-1653757504"/>
        <c:scaling>
          <c:orientation val="minMax"/>
          <c:max val="1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n</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653769760"/>
        <c:crosses val="autoZero"/>
        <c:crossBetween val="midCat"/>
      </c:valAx>
      <c:valAx>
        <c:axId val="-1653769760"/>
        <c:scaling>
          <c:orientation val="minMax"/>
          <c:max val="45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65375750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Foglio1!$B$1</c:f>
              <c:strCache>
                <c:ptCount val="1"/>
                <c:pt idx="0">
                  <c:v>n2</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Foglio1!$A$2:$A$11</c:f>
              <c:numCache>
                <c:formatCode>General</c:formatCode>
                <c:ptCount val="10"/>
                <c:pt idx="0">
                  <c:v>10</c:v>
                </c:pt>
                <c:pt idx="1">
                  <c:v>30</c:v>
                </c:pt>
                <c:pt idx="2">
                  <c:v>100</c:v>
                </c:pt>
                <c:pt idx="3">
                  <c:v>300</c:v>
                </c:pt>
                <c:pt idx="4">
                  <c:v>1000</c:v>
                </c:pt>
                <c:pt idx="5">
                  <c:v>3000</c:v>
                </c:pt>
                <c:pt idx="6">
                  <c:v>10000</c:v>
                </c:pt>
                <c:pt idx="7">
                  <c:v>30000</c:v>
                </c:pt>
                <c:pt idx="8">
                  <c:v>100000</c:v>
                </c:pt>
                <c:pt idx="9">
                  <c:v>300000</c:v>
                </c:pt>
              </c:numCache>
            </c:numRef>
          </c:xVal>
          <c:yVal>
            <c:numRef>
              <c:f>Foglio1!$B$2:$B$11</c:f>
              <c:numCache>
                <c:formatCode>General</c:formatCode>
                <c:ptCount val="10"/>
                <c:pt idx="0">
                  <c:v>10</c:v>
                </c:pt>
                <c:pt idx="1">
                  <c:v>30</c:v>
                </c:pt>
                <c:pt idx="2">
                  <c:v>100</c:v>
                </c:pt>
                <c:pt idx="3">
                  <c:v>300</c:v>
                </c:pt>
                <c:pt idx="4">
                  <c:v>1000</c:v>
                </c:pt>
                <c:pt idx="5">
                  <c:v>3000</c:v>
                </c:pt>
                <c:pt idx="6">
                  <c:v>10000</c:v>
                </c:pt>
                <c:pt idx="7">
                  <c:v>30000</c:v>
                </c:pt>
                <c:pt idx="8">
                  <c:v>100000</c:v>
                </c:pt>
                <c:pt idx="9">
                  <c:v>300000</c:v>
                </c:pt>
              </c:numCache>
            </c:numRef>
          </c:yVal>
          <c:smooth val="1"/>
          <c:extLst>
            <c:ext xmlns:c16="http://schemas.microsoft.com/office/drawing/2014/chart" uri="{C3380CC4-5D6E-409C-BE32-E72D297353CC}">
              <c16:uniqueId val="{00000000-E880-F84D-A6E3-3E223FF61318}"/>
            </c:ext>
          </c:extLst>
        </c:ser>
        <c:ser>
          <c:idx val="1"/>
          <c:order val="1"/>
          <c:tx>
            <c:strRef>
              <c:f>Foglio1!$C$1</c:f>
              <c:strCache>
                <c:ptCount val="1"/>
                <c:pt idx="0">
                  <c:v>log 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Foglio1!$A$2:$A$11</c:f>
              <c:numCache>
                <c:formatCode>General</c:formatCode>
                <c:ptCount val="10"/>
                <c:pt idx="0">
                  <c:v>10</c:v>
                </c:pt>
                <c:pt idx="1">
                  <c:v>30</c:v>
                </c:pt>
                <c:pt idx="2">
                  <c:v>100</c:v>
                </c:pt>
                <c:pt idx="3">
                  <c:v>300</c:v>
                </c:pt>
                <c:pt idx="4">
                  <c:v>1000</c:v>
                </c:pt>
                <c:pt idx="5">
                  <c:v>3000</c:v>
                </c:pt>
                <c:pt idx="6">
                  <c:v>10000</c:v>
                </c:pt>
                <c:pt idx="7">
                  <c:v>30000</c:v>
                </c:pt>
                <c:pt idx="8">
                  <c:v>100000</c:v>
                </c:pt>
                <c:pt idx="9">
                  <c:v>300000</c:v>
                </c:pt>
              </c:numCache>
            </c:numRef>
          </c:xVal>
          <c:yVal>
            <c:numRef>
              <c:f>Foglio1!$C$2:$C$11</c:f>
              <c:numCache>
                <c:formatCode>_(* #,##0.00_);_(* \(#,##0.00\);_(* "-"??_);_(@_)</c:formatCode>
                <c:ptCount val="10"/>
                <c:pt idx="0">
                  <c:v>1</c:v>
                </c:pt>
                <c:pt idx="1">
                  <c:v>1.4771212547196619</c:v>
                </c:pt>
                <c:pt idx="2">
                  <c:v>2</c:v>
                </c:pt>
                <c:pt idx="3">
                  <c:v>2.4771212547196622</c:v>
                </c:pt>
                <c:pt idx="4">
                  <c:v>3</c:v>
                </c:pt>
                <c:pt idx="5">
                  <c:v>3.4771212547196622</c:v>
                </c:pt>
                <c:pt idx="6">
                  <c:v>4</c:v>
                </c:pt>
                <c:pt idx="7">
                  <c:v>4.4771212547196617</c:v>
                </c:pt>
                <c:pt idx="8">
                  <c:v>5</c:v>
                </c:pt>
                <c:pt idx="9">
                  <c:v>5.4771212547196617</c:v>
                </c:pt>
              </c:numCache>
            </c:numRef>
          </c:yVal>
          <c:smooth val="1"/>
          <c:extLst>
            <c:ext xmlns:c16="http://schemas.microsoft.com/office/drawing/2014/chart" uri="{C3380CC4-5D6E-409C-BE32-E72D297353CC}">
              <c16:uniqueId val="{00000001-E880-F84D-A6E3-3E223FF61318}"/>
            </c:ext>
          </c:extLst>
        </c:ser>
        <c:dLbls>
          <c:showLegendKey val="0"/>
          <c:showVal val="0"/>
          <c:showCatName val="0"/>
          <c:showSerName val="0"/>
          <c:showPercent val="0"/>
          <c:showBubbleSize val="0"/>
        </c:dLbls>
        <c:axId val="-1541342544"/>
        <c:axId val="-1541340496"/>
      </c:scatterChart>
      <c:valAx>
        <c:axId val="-1541342544"/>
        <c:scaling>
          <c:orientation val="minMax"/>
          <c:max val="1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541340496"/>
        <c:crosses val="autoZero"/>
        <c:crossBetween val="midCat"/>
      </c:valAx>
      <c:valAx>
        <c:axId val="-154134049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54134254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Foglio1!$B$1</c:f>
              <c:strCache>
                <c:ptCount val="1"/>
                <c:pt idx="0">
                  <c:v>n*n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Foglio1!$A$2:$A$11</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Foglio1!$B$2:$B$11</c:f>
              <c:numCache>
                <c:formatCode>General</c:formatCode>
                <c:ptCount val="10"/>
                <c:pt idx="0">
                  <c:v>100</c:v>
                </c:pt>
                <c:pt idx="1">
                  <c:v>400</c:v>
                </c:pt>
                <c:pt idx="2">
                  <c:v>900</c:v>
                </c:pt>
                <c:pt idx="3">
                  <c:v>1600</c:v>
                </c:pt>
                <c:pt idx="4">
                  <c:v>2500</c:v>
                </c:pt>
                <c:pt idx="5">
                  <c:v>3600</c:v>
                </c:pt>
                <c:pt idx="6">
                  <c:v>4900</c:v>
                </c:pt>
                <c:pt idx="7">
                  <c:v>6400</c:v>
                </c:pt>
                <c:pt idx="8">
                  <c:v>8100</c:v>
                </c:pt>
                <c:pt idx="9">
                  <c:v>10000</c:v>
                </c:pt>
              </c:numCache>
            </c:numRef>
          </c:yVal>
          <c:smooth val="1"/>
          <c:extLst>
            <c:ext xmlns:c16="http://schemas.microsoft.com/office/drawing/2014/chart" uri="{C3380CC4-5D6E-409C-BE32-E72D297353CC}">
              <c16:uniqueId val="{00000000-19A7-D740-B088-33231B10D6FF}"/>
            </c:ext>
          </c:extLst>
        </c:ser>
        <c:dLbls>
          <c:showLegendKey val="0"/>
          <c:showVal val="0"/>
          <c:showCatName val="0"/>
          <c:showSerName val="0"/>
          <c:showPercent val="0"/>
          <c:showBubbleSize val="0"/>
        </c:dLbls>
        <c:axId val="-1653868048"/>
        <c:axId val="-1653866000"/>
      </c:scatterChart>
      <c:scatterChart>
        <c:scatterStyle val="lineMarker"/>
        <c:varyColors val="0"/>
        <c:ser>
          <c:idx val="1"/>
          <c:order val="1"/>
          <c:tx>
            <c:strRef>
              <c:f>Foglio1!$C$1</c:f>
              <c:strCache>
                <c:ptCount val="1"/>
                <c:pt idx="0">
                  <c:v>n*log n</c:v>
                </c:pt>
              </c:strCache>
            </c:strRef>
          </c:tx>
          <c:spPr>
            <a:ln w="25400" cap="rnd">
              <a:noFill/>
              <a:round/>
            </a:ln>
            <a:effectLst/>
          </c:spPr>
          <c:marker>
            <c:symbol val="circle"/>
            <c:size val="5"/>
            <c:spPr>
              <a:solidFill>
                <a:schemeClr val="accent2"/>
              </a:solidFill>
              <a:ln w="9525">
                <a:solidFill>
                  <a:schemeClr val="accent2"/>
                </a:solidFill>
              </a:ln>
              <a:effectLst/>
            </c:spPr>
          </c:marker>
          <c:xVal>
            <c:numRef>
              <c:f>Foglio1!$A$2:$A$11</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Foglio1!$C$2:$C$11</c:f>
              <c:numCache>
                <c:formatCode>_-* #,##0\ _€_-;\-* #,##0\ _€_-;_-* "-"??\ _€_-;_-@_-</c:formatCode>
                <c:ptCount val="10"/>
                <c:pt idx="0">
                  <c:v>10</c:v>
                </c:pt>
                <c:pt idx="1">
                  <c:v>26.020599913279629</c:v>
                </c:pt>
                <c:pt idx="2">
                  <c:v>44.313637641589871</c:v>
                </c:pt>
                <c:pt idx="3">
                  <c:v>64.082399653118486</c:v>
                </c:pt>
                <c:pt idx="4">
                  <c:v>84.948500216800937</c:v>
                </c:pt>
                <c:pt idx="5">
                  <c:v>106.6890750230186</c:v>
                </c:pt>
                <c:pt idx="6">
                  <c:v>129.156862800998</c:v>
                </c:pt>
                <c:pt idx="7">
                  <c:v>152.2471989593555</c:v>
                </c:pt>
                <c:pt idx="8">
                  <c:v>175.88182584953921</c:v>
                </c:pt>
                <c:pt idx="9">
                  <c:v>200</c:v>
                </c:pt>
              </c:numCache>
            </c:numRef>
          </c:yVal>
          <c:smooth val="0"/>
          <c:extLst>
            <c:ext xmlns:c16="http://schemas.microsoft.com/office/drawing/2014/chart" uri="{C3380CC4-5D6E-409C-BE32-E72D297353CC}">
              <c16:uniqueId val="{00000001-19A7-D740-B088-33231B10D6FF}"/>
            </c:ext>
          </c:extLst>
        </c:ser>
        <c:dLbls>
          <c:showLegendKey val="0"/>
          <c:showVal val="0"/>
          <c:showCatName val="0"/>
          <c:showSerName val="0"/>
          <c:showPercent val="0"/>
          <c:showBubbleSize val="0"/>
        </c:dLbls>
        <c:axId val="-1653868048"/>
        <c:axId val="-1653866000"/>
      </c:scatterChart>
      <c:valAx>
        <c:axId val="-1653868048"/>
        <c:scaling>
          <c:orientation val="minMax"/>
          <c:max val="1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653866000"/>
        <c:crosses val="autoZero"/>
        <c:crossBetween val="midCat"/>
      </c:valAx>
      <c:valAx>
        <c:axId val="-1653866000"/>
        <c:scaling>
          <c:orientation val="minMax"/>
          <c:max val="1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65386804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4.4292419940585803E-2"/>
          <c:y val="3.94331561428784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scatterChart>
        <c:scatterStyle val="lineMarker"/>
        <c:varyColors val="0"/>
        <c:ser>
          <c:idx val="0"/>
          <c:order val="0"/>
          <c:tx>
            <c:strRef>
              <c:f>Foglio1!$B$1</c:f>
              <c:strCache>
                <c:ptCount val="1"/>
                <c:pt idx="0">
                  <c:v>MIPS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Foglio1!$A$2:$A$7</c:f>
              <c:numCache>
                <c:formatCode>General</c:formatCode>
                <c:ptCount val="6"/>
                <c:pt idx="0">
                  <c:v>1951</c:v>
                </c:pt>
                <c:pt idx="1">
                  <c:v>1974</c:v>
                </c:pt>
                <c:pt idx="2">
                  <c:v>1979</c:v>
                </c:pt>
                <c:pt idx="3">
                  <c:v>1994</c:v>
                </c:pt>
                <c:pt idx="4">
                  <c:v>2006</c:v>
                </c:pt>
                <c:pt idx="5">
                  <c:v>2014</c:v>
                </c:pt>
              </c:numCache>
            </c:numRef>
          </c:xVal>
          <c:yVal>
            <c:numRef>
              <c:f>Foglio1!$B$2:$B$7</c:f>
              <c:numCache>
                <c:formatCode>General</c:formatCode>
                <c:ptCount val="6"/>
                <c:pt idx="0">
                  <c:v>2E-3</c:v>
                </c:pt>
                <c:pt idx="1">
                  <c:v>0.28999999999999998</c:v>
                </c:pt>
                <c:pt idx="2">
                  <c:v>0.75</c:v>
                </c:pt>
                <c:pt idx="3">
                  <c:v>188</c:v>
                </c:pt>
                <c:pt idx="4">
                  <c:v>27000</c:v>
                </c:pt>
                <c:pt idx="5">
                  <c:v>238000</c:v>
                </c:pt>
              </c:numCache>
            </c:numRef>
          </c:yVal>
          <c:smooth val="0"/>
          <c:extLst>
            <c:ext xmlns:c16="http://schemas.microsoft.com/office/drawing/2014/chart" uri="{C3380CC4-5D6E-409C-BE32-E72D297353CC}">
              <c16:uniqueId val="{00000000-8B31-9847-BC8C-E7BBD19317F1}"/>
            </c:ext>
          </c:extLst>
        </c:ser>
        <c:dLbls>
          <c:showLegendKey val="0"/>
          <c:showVal val="0"/>
          <c:showCatName val="0"/>
          <c:showSerName val="0"/>
          <c:showPercent val="0"/>
          <c:showBubbleSize val="0"/>
        </c:dLbls>
        <c:axId val="-1654951056"/>
        <c:axId val="-1654950112"/>
      </c:scatterChart>
      <c:valAx>
        <c:axId val="-16549510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1" u="none" strike="noStrike" kern="1200" baseline="0">
                <a:solidFill>
                  <a:schemeClr val="tx1">
                    <a:lumMod val="65000"/>
                    <a:lumOff val="35000"/>
                  </a:schemeClr>
                </a:solidFill>
                <a:latin typeface="+mn-lt"/>
                <a:ea typeface="+mn-ea"/>
                <a:cs typeface="+mn-cs"/>
              </a:defRPr>
            </a:pPr>
            <a:endParaRPr lang="it-IT"/>
          </a:p>
        </c:txPr>
        <c:crossAx val="-1654950112"/>
        <c:crosses val="autoZero"/>
        <c:crossBetween val="midCat"/>
      </c:valAx>
      <c:valAx>
        <c:axId val="-1654950112"/>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it-IT"/>
          </a:p>
        </c:txPr>
        <c:crossAx val="-16549510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8D5645-CBF4-1545-AB83-E5C30588FBC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it-IT"/>
        </a:p>
      </dgm:t>
    </dgm:pt>
    <dgm:pt modelId="{0EFAFC03-93D1-0A40-A621-3017F6F985BA}">
      <dgm:prSet phldrT="[Testo]" custT="1"/>
      <dgm:spPr/>
      <dgm:t>
        <a:bodyPr/>
        <a:lstStyle/>
        <a:p>
          <a:r>
            <a:rPr lang="it-IT" sz="1000" dirty="0" err="1"/>
            <a:t>mergeSort</a:t>
          </a:r>
          <a:r>
            <a:rPr lang="it-IT" sz="1000" dirty="0"/>
            <a:t>(1-16)</a:t>
          </a:r>
        </a:p>
      </dgm:t>
    </dgm:pt>
    <dgm:pt modelId="{21D22130-09CB-E641-8E2F-284B7DFD0CA8}" type="parTrans" cxnId="{412FB0DD-3AEB-984E-863B-BE34AD4965CD}">
      <dgm:prSet/>
      <dgm:spPr/>
      <dgm:t>
        <a:bodyPr/>
        <a:lstStyle/>
        <a:p>
          <a:endParaRPr lang="it-IT"/>
        </a:p>
      </dgm:t>
    </dgm:pt>
    <dgm:pt modelId="{3CCE8D1D-F46A-6448-827D-F6E1A7817B32}" type="sibTrans" cxnId="{412FB0DD-3AEB-984E-863B-BE34AD4965CD}">
      <dgm:prSet/>
      <dgm:spPr/>
      <dgm:t>
        <a:bodyPr/>
        <a:lstStyle/>
        <a:p>
          <a:endParaRPr lang="it-IT"/>
        </a:p>
      </dgm:t>
    </dgm:pt>
    <dgm:pt modelId="{F07F01BE-21E8-2C46-B1B7-A76F9895FC95}">
      <dgm:prSet phldrT="[Testo]" custT="1"/>
      <dgm:spPr/>
      <dgm:t>
        <a:bodyPr/>
        <a:lstStyle/>
        <a:p>
          <a:r>
            <a:rPr lang="it-IT" sz="1000" dirty="0" err="1"/>
            <a:t>mergeSort</a:t>
          </a:r>
          <a:r>
            <a:rPr lang="it-IT" sz="1000" dirty="0"/>
            <a:t>(1-8)</a:t>
          </a:r>
        </a:p>
      </dgm:t>
    </dgm:pt>
    <dgm:pt modelId="{E85BD2E9-0760-B849-972D-72B23A287FF0}" type="parTrans" cxnId="{DA6F42AB-F787-CA43-BC86-097336FD39B1}">
      <dgm:prSet/>
      <dgm:spPr/>
      <dgm:t>
        <a:bodyPr/>
        <a:lstStyle/>
        <a:p>
          <a:endParaRPr lang="it-IT"/>
        </a:p>
      </dgm:t>
    </dgm:pt>
    <dgm:pt modelId="{06FCB4AE-9BE0-D142-A76D-32B13BAF3264}" type="sibTrans" cxnId="{DA6F42AB-F787-CA43-BC86-097336FD39B1}">
      <dgm:prSet/>
      <dgm:spPr/>
      <dgm:t>
        <a:bodyPr/>
        <a:lstStyle/>
        <a:p>
          <a:endParaRPr lang="it-IT"/>
        </a:p>
      </dgm:t>
    </dgm:pt>
    <dgm:pt modelId="{32EBB756-FF13-584F-B62C-25B91BD5ECF9}">
      <dgm:prSet phldrT="[Testo]" custT="1"/>
      <dgm:spPr/>
      <dgm:t>
        <a:bodyPr/>
        <a:lstStyle/>
        <a:p>
          <a:r>
            <a:rPr lang="it-IT" sz="1000" dirty="0" err="1"/>
            <a:t>mergeSort</a:t>
          </a:r>
          <a:r>
            <a:rPr lang="it-IT" sz="1000" dirty="0"/>
            <a:t>(1-4)</a:t>
          </a:r>
        </a:p>
      </dgm:t>
    </dgm:pt>
    <dgm:pt modelId="{D9AB13D6-D755-F445-A66A-BD7489FD6FD1}" type="parTrans" cxnId="{0C7BD75C-8E1B-5E4D-A1E2-63F4BC716B9A}">
      <dgm:prSet/>
      <dgm:spPr/>
      <dgm:t>
        <a:bodyPr/>
        <a:lstStyle/>
        <a:p>
          <a:endParaRPr lang="it-IT"/>
        </a:p>
      </dgm:t>
    </dgm:pt>
    <dgm:pt modelId="{95E7AFA7-896C-674C-9257-E65207397886}" type="sibTrans" cxnId="{0C7BD75C-8E1B-5E4D-A1E2-63F4BC716B9A}">
      <dgm:prSet/>
      <dgm:spPr/>
      <dgm:t>
        <a:bodyPr/>
        <a:lstStyle/>
        <a:p>
          <a:endParaRPr lang="it-IT"/>
        </a:p>
      </dgm:t>
    </dgm:pt>
    <dgm:pt modelId="{5D0A0580-A5CF-FD4C-824A-CF75D33AB31C}">
      <dgm:prSet phldrT="[Testo]" custT="1"/>
      <dgm:spPr/>
      <dgm:t>
        <a:bodyPr/>
        <a:lstStyle/>
        <a:p>
          <a:r>
            <a:rPr lang="it-IT" sz="1000" dirty="0" err="1"/>
            <a:t>mergeSort</a:t>
          </a:r>
          <a:r>
            <a:rPr lang="it-IT" sz="1000" dirty="0"/>
            <a:t>(5-8)</a:t>
          </a:r>
        </a:p>
      </dgm:t>
    </dgm:pt>
    <dgm:pt modelId="{877F5084-4949-0F44-A16B-32E1D672C646}" type="parTrans" cxnId="{C6C8395F-78D3-D848-A0B7-8DD539B99045}">
      <dgm:prSet/>
      <dgm:spPr/>
      <dgm:t>
        <a:bodyPr/>
        <a:lstStyle/>
        <a:p>
          <a:endParaRPr lang="it-IT"/>
        </a:p>
      </dgm:t>
    </dgm:pt>
    <dgm:pt modelId="{2FFA9648-0BFD-8E48-A1BF-1E983DEF8B39}" type="sibTrans" cxnId="{C6C8395F-78D3-D848-A0B7-8DD539B99045}">
      <dgm:prSet/>
      <dgm:spPr/>
      <dgm:t>
        <a:bodyPr/>
        <a:lstStyle/>
        <a:p>
          <a:endParaRPr lang="it-IT"/>
        </a:p>
      </dgm:t>
    </dgm:pt>
    <dgm:pt modelId="{7DBFD94E-F0C1-5B43-9713-C5787237CB77}">
      <dgm:prSet phldrT="[Testo]" custT="1"/>
      <dgm:spPr/>
      <dgm:t>
        <a:bodyPr/>
        <a:lstStyle/>
        <a:p>
          <a:r>
            <a:rPr lang="it-IT" sz="1000" dirty="0" err="1"/>
            <a:t>mergeSort</a:t>
          </a:r>
          <a:r>
            <a:rPr lang="it-IT" sz="1000" dirty="0"/>
            <a:t>(9-16)</a:t>
          </a:r>
        </a:p>
      </dgm:t>
    </dgm:pt>
    <dgm:pt modelId="{B6E3CFC8-AD1F-8747-B6E2-F2E7F60A0B46}" type="parTrans" cxnId="{98EB8C39-0506-3F47-9A8B-FC6321751A07}">
      <dgm:prSet/>
      <dgm:spPr/>
      <dgm:t>
        <a:bodyPr/>
        <a:lstStyle/>
        <a:p>
          <a:endParaRPr lang="it-IT"/>
        </a:p>
      </dgm:t>
    </dgm:pt>
    <dgm:pt modelId="{26E6E2B2-6AD5-C54F-9D73-92EB7EC569EC}" type="sibTrans" cxnId="{98EB8C39-0506-3F47-9A8B-FC6321751A07}">
      <dgm:prSet/>
      <dgm:spPr/>
      <dgm:t>
        <a:bodyPr/>
        <a:lstStyle/>
        <a:p>
          <a:endParaRPr lang="it-IT"/>
        </a:p>
      </dgm:t>
    </dgm:pt>
    <dgm:pt modelId="{C88EFD84-9754-A948-9BF8-667813F26D6A}">
      <dgm:prSet phldrT="[Testo]" custT="1"/>
      <dgm:spPr/>
      <dgm:t>
        <a:bodyPr/>
        <a:lstStyle/>
        <a:p>
          <a:r>
            <a:rPr lang="it-IT" sz="1000" dirty="0" err="1"/>
            <a:t>mergeSort</a:t>
          </a:r>
          <a:r>
            <a:rPr lang="it-IT" sz="1000" dirty="0"/>
            <a:t>(9-12)</a:t>
          </a:r>
        </a:p>
      </dgm:t>
    </dgm:pt>
    <dgm:pt modelId="{6385ABFB-F0D0-ED4A-B694-7F288BA38BD9}" type="parTrans" cxnId="{DF010FFB-56B1-8543-A581-56CA7D99E32A}">
      <dgm:prSet/>
      <dgm:spPr/>
      <dgm:t>
        <a:bodyPr/>
        <a:lstStyle/>
        <a:p>
          <a:endParaRPr lang="it-IT"/>
        </a:p>
      </dgm:t>
    </dgm:pt>
    <dgm:pt modelId="{5291A2E9-7B8F-C74C-BA04-CAE32D7835EF}" type="sibTrans" cxnId="{DF010FFB-56B1-8543-A581-56CA7D99E32A}">
      <dgm:prSet/>
      <dgm:spPr/>
      <dgm:t>
        <a:bodyPr/>
        <a:lstStyle/>
        <a:p>
          <a:endParaRPr lang="it-IT"/>
        </a:p>
      </dgm:t>
    </dgm:pt>
    <dgm:pt modelId="{066EAA53-334D-E340-BFDB-97F4FFF989AC}">
      <dgm:prSet phldrT="[Testo]" custT="1"/>
      <dgm:spPr/>
      <dgm:t>
        <a:bodyPr/>
        <a:lstStyle/>
        <a:p>
          <a:r>
            <a:rPr lang="it-IT" sz="1000" dirty="0" err="1"/>
            <a:t>mergeSort</a:t>
          </a:r>
          <a:r>
            <a:rPr lang="it-IT" sz="1000" dirty="0"/>
            <a:t>(13-16)</a:t>
          </a:r>
        </a:p>
      </dgm:t>
    </dgm:pt>
    <dgm:pt modelId="{244C63F2-4D6D-9B44-9F3A-9E154287546E}" type="parTrans" cxnId="{D5579192-6A1C-2644-AE97-EEEA166C8CBA}">
      <dgm:prSet/>
      <dgm:spPr/>
      <dgm:t>
        <a:bodyPr/>
        <a:lstStyle/>
        <a:p>
          <a:endParaRPr lang="it-IT"/>
        </a:p>
      </dgm:t>
    </dgm:pt>
    <dgm:pt modelId="{2FC10361-085B-4B43-82B3-67644CD074B6}" type="sibTrans" cxnId="{D5579192-6A1C-2644-AE97-EEEA166C8CBA}">
      <dgm:prSet/>
      <dgm:spPr/>
      <dgm:t>
        <a:bodyPr/>
        <a:lstStyle/>
        <a:p>
          <a:endParaRPr lang="it-IT"/>
        </a:p>
      </dgm:t>
    </dgm:pt>
    <dgm:pt modelId="{5ED523CB-443C-9D45-9C2A-06174C163B76}">
      <dgm:prSet phldrT="[Testo]" custT="1"/>
      <dgm:spPr/>
      <dgm:t>
        <a:bodyPr/>
        <a:lstStyle/>
        <a:p>
          <a:r>
            <a:rPr lang="it-IT" sz="1000" dirty="0" err="1"/>
            <a:t>mergeSort</a:t>
          </a:r>
          <a:r>
            <a:rPr lang="it-IT" sz="1000" dirty="0"/>
            <a:t>(1-2)</a:t>
          </a:r>
        </a:p>
      </dgm:t>
    </dgm:pt>
    <dgm:pt modelId="{E36EBA64-9512-ED42-B384-98E4BE1722E8}" type="parTrans" cxnId="{282AAFD2-D335-CC47-9826-EAAB9DD895D5}">
      <dgm:prSet/>
      <dgm:spPr/>
      <dgm:t>
        <a:bodyPr/>
        <a:lstStyle/>
        <a:p>
          <a:endParaRPr lang="it-IT"/>
        </a:p>
      </dgm:t>
    </dgm:pt>
    <dgm:pt modelId="{68E09293-C99E-DD4D-A86A-1BE7D6BE6538}" type="sibTrans" cxnId="{282AAFD2-D335-CC47-9826-EAAB9DD895D5}">
      <dgm:prSet/>
      <dgm:spPr/>
      <dgm:t>
        <a:bodyPr/>
        <a:lstStyle/>
        <a:p>
          <a:endParaRPr lang="it-IT"/>
        </a:p>
      </dgm:t>
    </dgm:pt>
    <dgm:pt modelId="{F9BE93A8-F749-A845-9DFC-E27D887861D4}">
      <dgm:prSet phldrT="[Testo]" custT="1"/>
      <dgm:spPr/>
      <dgm:t>
        <a:bodyPr/>
        <a:lstStyle/>
        <a:p>
          <a:r>
            <a:rPr lang="it-IT" sz="1000" dirty="0" err="1"/>
            <a:t>mergeSort</a:t>
          </a:r>
          <a:r>
            <a:rPr lang="it-IT" sz="1000" dirty="0"/>
            <a:t>(3-4)</a:t>
          </a:r>
        </a:p>
      </dgm:t>
    </dgm:pt>
    <dgm:pt modelId="{A473323F-A6F6-0F4F-A961-5C69824C2D44}" type="parTrans" cxnId="{C9B7802F-D361-CF4F-B87C-C01CD6BF754F}">
      <dgm:prSet/>
      <dgm:spPr/>
      <dgm:t>
        <a:bodyPr/>
        <a:lstStyle/>
        <a:p>
          <a:endParaRPr lang="it-IT"/>
        </a:p>
      </dgm:t>
    </dgm:pt>
    <dgm:pt modelId="{297F10B8-3A03-C949-9347-5BC7057F733E}" type="sibTrans" cxnId="{C9B7802F-D361-CF4F-B87C-C01CD6BF754F}">
      <dgm:prSet/>
      <dgm:spPr/>
      <dgm:t>
        <a:bodyPr/>
        <a:lstStyle/>
        <a:p>
          <a:endParaRPr lang="it-IT"/>
        </a:p>
      </dgm:t>
    </dgm:pt>
    <dgm:pt modelId="{486868DF-F700-CC41-A84D-91F8D520D42E}">
      <dgm:prSet phldrT="[Testo]" custT="1"/>
      <dgm:spPr/>
      <dgm:t>
        <a:bodyPr/>
        <a:lstStyle/>
        <a:p>
          <a:r>
            <a:rPr lang="it-IT" sz="1000" dirty="0" err="1"/>
            <a:t>mergeSort</a:t>
          </a:r>
          <a:r>
            <a:rPr lang="it-IT" sz="1000" dirty="0"/>
            <a:t>(5-6)</a:t>
          </a:r>
        </a:p>
      </dgm:t>
    </dgm:pt>
    <dgm:pt modelId="{2C075ADE-70B2-DE4D-ABC6-C680B5A20C80}" type="parTrans" cxnId="{1BA8CBA3-F495-F64C-BEE9-054B4019C79E}">
      <dgm:prSet/>
      <dgm:spPr/>
      <dgm:t>
        <a:bodyPr/>
        <a:lstStyle/>
        <a:p>
          <a:endParaRPr lang="it-IT"/>
        </a:p>
      </dgm:t>
    </dgm:pt>
    <dgm:pt modelId="{BBC62FAE-8271-1A4D-9372-FE5E13816D51}" type="sibTrans" cxnId="{1BA8CBA3-F495-F64C-BEE9-054B4019C79E}">
      <dgm:prSet/>
      <dgm:spPr/>
      <dgm:t>
        <a:bodyPr/>
        <a:lstStyle/>
        <a:p>
          <a:endParaRPr lang="it-IT"/>
        </a:p>
      </dgm:t>
    </dgm:pt>
    <dgm:pt modelId="{0C13184C-870A-5940-8E12-519DF0A5F195}">
      <dgm:prSet phldrT="[Testo]" custT="1"/>
      <dgm:spPr/>
      <dgm:t>
        <a:bodyPr/>
        <a:lstStyle/>
        <a:p>
          <a:r>
            <a:rPr lang="it-IT" sz="1000" dirty="0" err="1"/>
            <a:t>mergeSort</a:t>
          </a:r>
          <a:r>
            <a:rPr lang="it-IT" sz="1000" dirty="0"/>
            <a:t>(7-8)</a:t>
          </a:r>
        </a:p>
      </dgm:t>
    </dgm:pt>
    <dgm:pt modelId="{F37FF959-E316-6F41-ABC5-90C72E5B8BCF}" type="parTrans" cxnId="{602A1462-767F-3546-9891-14CE577D67B6}">
      <dgm:prSet/>
      <dgm:spPr/>
      <dgm:t>
        <a:bodyPr/>
        <a:lstStyle/>
        <a:p>
          <a:endParaRPr lang="it-IT"/>
        </a:p>
      </dgm:t>
    </dgm:pt>
    <dgm:pt modelId="{CDC54094-DEB0-2C44-90AF-0B3ED4882BE1}" type="sibTrans" cxnId="{602A1462-767F-3546-9891-14CE577D67B6}">
      <dgm:prSet/>
      <dgm:spPr/>
      <dgm:t>
        <a:bodyPr/>
        <a:lstStyle/>
        <a:p>
          <a:endParaRPr lang="it-IT"/>
        </a:p>
      </dgm:t>
    </dgm:pt>
    <dgm:pt modelId="{60B78F36-5F01-0042-AED1-1432D43AE883}">
      <dgm:prSet phldrT="[Testo]" custT="1"/>
      <dgm:spPr/>
      <dgm:t>
        <a:bodyPr/>
        <a:lstStyle/>
        <a:p>
          <a:r>
            <a:rPr lang="it-IT" sz="1000" dirty="0" err="1"/>
            <a:t>mergeSort</a:t>
          </a:r>
          <a:r>
            <a:rPr lang="it-IT" sz="1000" dirty="0"/>
            <a:t>(9-10)</a:t>
          </a:r>
        </a:p>
      </dgm:t>
    </dgm:pt>
    <dgm:pt modelId="{788019B0-DE65-B743-B5CF-1AAC9A149B14}" type="parTrans" cxnId="{1BF7288D-C595-1944-B1CC-0159D5970CCD}">
      <dgm:prSet/>
      <dgm:spPr/>
      <dgm:t>
        <a:bodyPr/>
        <a:lstStyle/>
        <a:p>
          <a:endParaRPr lang="it-IT"/>
        </a:p>
      </dgm:t>
    </dgm:pt>
    <dgm:pt modelId="{8445EAF6-BA3D-EB43-89E5-60DC9C3DB0D8}" type="sibTrans" cxnId="{1BF7288D-C595-1944-B1CC-0159D5970CCD}">
      <dgm:prSet/>
      <dgm:spPr/>
      <dgm:t>
        <a:bodyPr/>
        <a:lstStyle/>
        <a:p>
          <a:endParaRPr lang="it-IT"/>
        </a:p>
      </dgm:t>
    </dgm:pt>
    <dgm:pt modelId="{35AD5AB1-3362-5948-B2D9-7C1BA1F39C51}">
      <dgm:prSet phldrT="[Testo]" custT="1"/>
      <dgm:spPr/>
      <dgm:t>
        <a:bodyPr/>
        <a:lstStyle/>
        <a:p>
          <a:r>
            <a:rPr lang="it-IT" sz="1000" dirty="0" err="1"/>
            <a:t>mergeSort</a:t>
          </a:r>
          <a:r>
            <a:rPr lang="it-IT" sz="1000" dirty="0"/>
            <a:t>(11-12)</a:t>
          </a:r>
        </a:p>
      </dgm:t>
    </dgm:pt>
    <dgm:pt modelId="{550444C0-443C-744C-8FA0-158D2DE93D0A}" type="parTrans" cxnId="{A7D673C3-24FD-9D48-AAB4-5AED04D7816D}">
      <dgm:prSet/>
      <dgm:spPr/>
      <dgm:t>
        <a:bodyPr/>
        <a:lstStyle/>
        <a:p>
          <a:endParaRPr lang="it-IT"/>
        </a:p>
      </dgm:t>
    </dgm:pt>
    <dgm:pt modelId="{AAF81AD6-EE62-0E43-8990-7EB12CD9D064}" type="sibTrans" cxnId="{A7D673C3-24FD-9D48-AAB4-5AED04D7816D}">
      <dgm:prSet/>
      <dgm:spPr/>
      <dgm:t>
        <a:bodyPr/>
        <a:lstStyle/>
        <a:p>
          <a:endParaRPr lang="it-IT"/>
        </a:p>
      </dgm:t>
    </dgm:pt>
    <dgm:pt modelId="{4A37D4D1-4E52-C249-887F-65BEE5030110}">
      <dgm:prSet phldrT="[Testo]" custT="1"/>
      <dgm:spPr/>
      <dgm:t>
        <a:bodyPr/>
        <a:lstStyle/>
        <a:p>
          <a:r>
            <a:rPr lang="it-IT" sz="1000" dirty="0" err="1"/>
            <a:t>mergeSort</a:t>
          </a:r>
          <a:r>
            <a:rPr lang="it-IT" sz="1000" dirty="0"/>
            <a:t>(13-14)</a:t>
          </a:r>
        </a:p>
      </dgm:t>
    </dgm:pt>
    <dgm:pt modelId="{A670D10C-EFA9-614B-BA68-D87BBB00EC5F}" type="parTrans" cxnId="{1C2072B2-39ED-0049-8F17-B35AF48D8330}">
      <dgm:prSet/>
      <dgm:spPr/>
      <dgm:t>
        <a:bodyPr/>
        <a:lstStyle/>
        <a:p>
          <a:endParaRPr lang="it-IT"/>
        </a:p>
      </dgm:t>
    </dgm:pt>
    <dgm:pt modelId="{00513168-E666-BA49-9B5E-21695D70701E}" type="sibTrans" cxnId="{1C2072B2-39ED-0049-8F17-B35AF48D8330}">
      <dgm:prSet/>
      <dgm:spPr/>
      <dgm:t>
        <a:bodyPr/>
        <a:lstStyle/>
        <a:p>
          <a:endParaRPr lang="it-IT"/>
        </a:p>
      </dgm:t>
    </dgm:pt>
    <dgm:pt modelId="{9635EA41-FB63-F84F-82B7-A5D0D7AF1A7C}">
      <dgm:prSet phldrT="[Testo]" custT="1"/>
      <dgm:spPr/>
      <dgm:t>
        <a:bodyPr/>
        <a:lstStyle/>
        <a:p>
          <a:r>
            <a:rPr lang="it-IT" sz="1000" dirty="0" err="1"/>
            <a:t>mergeSort</a:t>
          </a:r>
          <a:r>
            <a:rPr lang="it-IT" sz="1000" dirty="0"/>
            <a:t>(15-16)</a:t>
          </a:r>
        </a:p>
      </dgm:t>
    </dgm:pt>
    <dgm:pt modelId="{711C7229-FF78-054B-A059-F3D385A24052}" type="parTrans" cxnId="{D0006652-FE52-A44D-A0FF-E6BFAE8EDF59}">
      <dgm:prSet/>
      <dgm:spPr/>
      <dgm:t>
        <a:bodyPr/>
        <a:lstStyle/>
        <a:p>
          <a:endParaRPr lang="it-IT"/>
        </a:p>
      </dgm:t>
    </dgm:pt>
    <dgm:pt modelId="{BB15A3F7-7CDE-1940-BD07-320B0A0F3872}" type="sibTrans" cxnId="{D0006652-FE52-A44D-A0FF-E6BFAE8EDF59}">
      <dgm:prSet/>
      <dgm:spPr/>
      <dgm:t>
        <a:bodyPr/>
        <a:lstStyle/>
        <a:p>
          <a:endParaRPr lang="it-IT"/>
        </a:p>
      </dgm:t>
    </dgm:pt>
    <dgm:pt modelId="{7668BB87-70F1-FB4B-AA96-AD405C4BABE4}" type="pres">
      <dgm:prSet presAssocID="{2C8D5645-CBF4-1545-AB83-E5C30588FBC1}" presName="hierChild1" presStyleCnt="0">
        <dgm:presLayoutVars>
          <dgm:chPref val="1"/>
          <dgm:dir/>
          <dgm:animOne val="branch"/>
          <dgm:animLvl val="lvl"/>
          <dgm:resizeHandles/>
        </dgm:presLayoutVars>
      </dgm:prSet>
      <dgm:spPr/>
    </dgm:pt>
    <dgm:pt modelId="{7BBE7085-B99B-3141-956D-058AC4C07AD6}" type="pres">
      <dgm:prSet presAssocID="{0EFAFC03-93D1-0A40-A621-3017F6F985BA}" presName="hierRoot1" presStyleCnt="0"/>
      <dgm:spPr/>
    </dgm:pt>
    <dgm:pt modelId="{CD8AF13D-D5DF-5948-B174-AA552CE71076}" type="pres">
      <dgm:prSet presAssocID="{0EFAFC03-93D1-0A40-A621-3017F6F985BA}" presName="composite" presStyleCnt="0"/>
      <dgm:spPr/>
    </dgm:pt>
    <dgm:pt modelId="{2EFC234E-96F8-614A-BB7C-2F5832CB9840}" type="pres">
      <dgm:prSet presAssocID="{0EFAFC03-93D1-0A40-A621-3017F6F985BA}" presName="background" presStyleLbl="node0" presStyleIdx="0" presStyleCnt="1"/>
      <dgm:spPr/>
    </dgm:pt>
    <dgm:pt modelId="{6EF54C84-4A97-0E42-A448-779A4EC4A4E6}" type="pres">
      <dgm:prSet presAssocID="{0EFAFC03-93D1-0A40-A621-3017F6F985BA}" presName="text" presStyleLbl="fgAcc0" presStyleIdx="0" presStyleCnt="1">
        <dgm:presLayoutVars>
          <dgm:chPref val="3"/>
        </dgm:presLayoutVars>
      </dgm:prSet>
      <dgm:spPr/>
    </dgm:pt>
    <dgm:pt modelId="{F17C8F9B-264E-4E46-A4ED-7300E75A3962}" type="pres">
      <dgm:prSet presAssocID="{0EFAFC03-93D1-0A40-A621-3017F6F985BA}" presName="hierChild2" presStyleCnt="0"/>
      <dgm:spPr/>
    </dgm:pt>
    <dgm:pt modelId="{D43ED0CC-84CE-A443-8FA2-C000AB970015}" type="pres">
      <dgm:prSet presAssocID="{E85BD2E9-0760-B849-972D-72B23A287FF0}" presName="Name10" presStyleLbl="parChTrans1D2" presStyleIdx="0" presStyleCnt="2"/>
      <dgm:spPr/>
    </dgm:pt>
    <dgm:pt modelId="{62E0718C-E2F1-CB47-A28E-C8C06B701723}" type="pres">
      <dgm:prSet presAssocID="{F07F01BE-21E8-2C46-B1B7-A76F9895FC95}" presName="hierRoot2" presStyleCnt="0"/>
      <dgm:spPr/>
    </dgm:pt>
    <dgm:pt modelId="{7B2CA604-6DD5-1344-81C1-49F53E221FF7}" type="pres">
      <dgm:prSet presAssocID="{F07F01BE-21E8-2C46-B1B7-A76F9895FC95}" presName="composite2" presStyleCnt="0"/>
      <dgm:spPr/>
    </dgm:pt>
    <dgm:pt modelId="{97D5D3CD-1B2A-9140-BF72-198AA74D7BF0}" type="pres">
      <dgm:prSet presAssocID="{F07F01BE-21E8-2C46-B1B7-A76F9895FC95}" presName="background2" presStyleLbl="node2" presStyleIdx="0" presStyleCnt="2"/>
      <dgm:spPr/>
    </dgm:pt>
    <dgm:pt modelId="{40CB2006-CCA0-2F40-B362-776922F4B452}" type="pres">
      <dgm:prSet presAssocID="{F07F01BE-21E8-2C46-B1B7-A76F9895FC95}" presName="text2" presStyleLbl="fgAcc2" presStyleIdx="0" presStyleCnt="2">
        <dgm:presLayoutVars>
          <dgm:chPref val="3"/>
        </dgm:presLayoutVars>
      </dgm:prSet>
      <dgm:spPr/>
    </dgm:pt>
    <dgm:pt modelId="{683D7D76-881F-764C-9FA2-B5800B60FD67}" type="pres">
      <dgm:prSet presAssocID="{F07F01BE-21E8-2C46-B1B7-A76F9895FC95}" presName="hierChild3" presStyleCnt="0"/>
      <dgm:spPr/>
    </dgm:pt>
    <dgm:pt modelId="{7A99FA52-F812-2A41-843A-A5AD17479A1F}" type="pres">
      <dgm:prSet presAssocID="{D9AB13D6-D755-F445-A66A-BD7489FD6FD1}" presName="Name17" presStyleLbl="parChTrans1D3" presStyleIdx="0" presStyleCnt="4"/>
      <dgm:spPr/>
    </dgm:pt>
    <dgm:pt modelId="{A7A25FA2-C56F-0240-8769-B34BD1AF5BC5}" type="pres">
      <dgm:prSet presAssocID="{32EBB756-FF13-584F-B62C-25B91BD5ECF9}" presName="hierRoot3" presStyleCnt="0"/>
      <dgm:spPr/>
    </dgm:pt>
    <dgm:pt modelId="{918CEF1E-3E24-4342-8FAD-6BDD1C125DBC}" type="pres">
      <dgm:prSet presAssocID="{32EBB756-FF13-584F-B62C-25B91BD5ECF9}" presName="composite3" presStyleCnt="0"/>
      <dgm:spPr/>
    </dgm:pt>
    <dgm:pt modelId="{27DDD9E3-A6F6-4E47-B8F0-880BA6F650D7}" type="pres">
      <dgm:prSet presAssocID="{32EBB756-FF13-584F-B62C-25B91BD5ECF9}" presName="background3" presStyleLbl="node3" presStyleIdx="0" presStyleCnt="4"/>
      <dgm:spPr/>
    </dgm:pt>
    <dgm:pt modelId="{C7D44670-E402-1246-B599-711F938A55F1}" type="pres">
      <dgm:prSet presAssocID="{32EBB756-FF13-584F-B62C-25B91BD5ECF9}" presName="text3" presStyleLbl="fgAcc3" presStyleIdx="0" presStyleCnt="4">
        <dgm:presLayoutVars>
          <dgm:chPref val="3"/>
        </dgm:presLayoutVars>
      </dgm:prSet>
      <dgm:spPr/>
    </dgm:pt>
    <dgm:pt modelId="{ADAE4FC5-AEB6-C14F-98F7-35DA02A7FC27}" type="pres">
      <dgm:prSet presAssocID="{32EBB756-FF13-584F-B62C-25B91BD5ECF9}" presName="hierChild4" presStyleCnt="0"/>
      <dgm:spPr/>
    </dgm:pt>
    <dgm:pt modelId="{AEA7426A-33DF-A249-9609-728ABEBA7EDC}" type="pres">
      <dgm:prSet presAssocID="{E36EBA64-9512-ED42-B384-98E4BE1722E8}" presName="Name23" presStyleLbl="parChTrans1D4" presStyleIdx="0" presStyleCnt="8"/>
      <dgm:spPr/>
    </dgm:pt>
    <dgm:pt modelId="{32284BC0-B1E2-4647-BA6F-2BF1C9D488EF}" type="pres">
      <dgm:prSet presAssocID="{5ED523CB-443C-9D45-9C2A-06174C163B76}" presName="hierRoot4" presStyleCnt="0"/>
      <dgm:spPr/>
    </dgm:pt>
    <dgm:pt modelId="{99F2C3B8-8DD2-CE48-9D86-1B048F6236B8}" type="pres">
      <dgm:prSet presAssocID="{5ED523CB-443C-9D45-9C2A-06174C163B76}" presName="composite4" presStyleCnt="0"/>
      <dgm:spPr/>
    </dgm:pt>
    <dgm:pt modelId="{BD215688-CE5C-D348-AD99-25485F93038B}" type="pres">
      <dgm:prSet presAssocID="{5ED523CB-443C-9D45-9C2A-06174C163B76}" presName="background4" presStyleLbl="node4" presStyleIdx="0" presStyleCnt="8"/>
      <dgm:spPr/>
    </dgm:pt>
    <dgm:pt modelId="{D337F5B0-FAA0-6346-8011-8A59B425FCEE}" type="pres">
      <dgm:prSet presAssocID="{5ED523CB-443C-9D45-9C2A-06174C163B76}" presName="text4" presStyleLbl="fgAcc4" presStyleIdx="0" presStyleCnt="8">
        <dgm:presLayoutVars>
          <dgm:chPref val="3"/>
        </dgm:presLayoutVars>
      </dgm:prSet>
      <dgm:spPr/>
    </dgm:pt>
    <dgm:pt modelId="{D737AA7B-EEC8-F44E-990B-7ADE1FC6E00B}" type="pres">
      <dgm:prSet presAssocID="{5ED523CB-443C-9D45-9C2A-06174C163B76}" presName="hierChild5" presStyleCnt="0"/>
      <dgm:spPr/>
    </dgm:pt>
    <dgm:pt modelId="{8A0E7B7C-A364-4F43-B655-D0AF98E61645}" type="pres">
      <dgm:prSet presAssocID="{A473323F-A6F6-0F4F-A961-5C69824C2D44}" presName="Name23" presStyleLbl="parChTrans1D4" presStyleIdx="1" presStyleCnt="8"/>
      <dgm:spPr/>
    </dgm:pt>
    <dgm:pt modelId="{6C68E184-E930-CC4B-ACF5-76D5F5E38495}" type="pres">
      <dgm:prSet presAssocID="{F9BE93A8-F749-A845-9DFC-E27D887861D4}" presName="hierRoot4" presStyleCnt="0"/>
      <dgm:spPr/>
    </dgm:pt>
    <dgm:pt modelId="{A975C229-2120-AE4B-BCC3-7F7F5E383F8E}" type="pres">
      <dgm:prSet presAssocID="{F9BE93A8-F749-A845-9DFC-E27D887861D4}" presName="composite4" presStyleCnt="0"/>
      <dgm:spPr/>
    </dgm:pt>
    <dgm:pt modelId="{7B517696-AD68-A04D-B5A5-C252AFF9DC8C}" type="pres">
      <dgm:prSet presAssocID="{F9BE93A8-F749-A845-9DFC-E27D887861D4}" presName="background4" presStyleLbl="node4" presStyleIdx="1" presStyleCnt="8"/>
      <dgm:spPr/>
    </dgm:pt>
    <dgm:pt modelId="{321764B2-041A-B747-8630-6AB8B5E5547E}" type="pres">
      <dgm:prSet presAssocID="{F9BE93A8-F749-A845-9DFC-E27D887861D4}" presName="text4" presStyleLbl="fgAcc4" presStyleIdx="1" presStyleCnt="8">
        <dgm:presLayoutVars>
          <dgm:chPref val="3"/>
        </dgm:presLayoutVars>
      </dgm:prSet>
      <dgm:spPr/>
    </dgm:pt>
    <dgm:pt modelId="{48A48142-8CBF-EE4D-A964-8C395A2A177B}" type="pres">
      <dgm:prSet presAssocID="{F9BE93A8-F749-A845-9DFC-E27D887861D4}" presName="hierChild5" presStyleCnt="0"/>
      <dgm:spPr/>
    </dgm:pt>
    <dgm:pt modelId="{8B1FB6EC-4B96-044B-A73D-94F93BBF609B}" type="pres">
      <dgm:prSet presAssocID="{877F5084-4949-0F44-A16B-32E1D672C646}" presName="Name17" presStyleLbl="parChTrans1D3" presStyleIdx="1" presStyleCnt="4"/>
      <dgm:spPr/>
    </dgm:pt>
    <dgm:pt modelId="{934547D4-55AD-474B-8656-D0CFA99C977F}" type="pres">
      <dgm:prSet presAssocID="{5D0A0580-A5CF-FD4C-824A-CF75D33AB31C}" presName="hierRoot3" presStyleCnt="0"/>
      <dgm:spPr/>
    </dgm:pt>
    <dgm:pt modelId="{9996E6F4-0A2D-2D43-9FB5-85B0559D82C0}" type="pres">
      <dgm:prSet presAssocID="{5D0A0580-A5CF-FD4C-824A-CF75D33AB31C}" presName="composite3" presStyleCnt="0"/>
      <dgm:spPr/>
    </dgm:pt>
    <dgm:pt modelId="{4710EF76-8B48-1E4D-9C50-444183FCFCB7}" type="pres">
      <dgm:prSet presAssocID="{5D0A0580-A5CF-FD4C-824A-CF75D33AB31C}" presName="background3" presStyleLbl="node3" presStyleIdx="1" presStyleCnt="4"/>
      <dgm:spPr/>
    </dgm:pt>
    <dgm:pt modelId="{FB615DB7-6234-6847-AADF-A8ED7E84BB78}" type="pres">
      <dgm:prSet presAssocID="{5D0A0580-A5CF-FD4C-824A-CF75D33AB31C}" presName="text3" presStyleLbl="fgAcc3" presStyleIdx="1" presStyleCnt="4">
        <dgm:presLayoutVars>
          <dgm:chPref val="3"/>
        </dgm:presLayoutVars>
      </dgm:prSet>
      <dgm:spPr/>
    </dgm:pt>
    <dgm:pt modelId="{69D01348-7009-4D4C-8607-8C58E46E482C}" type="pres">
      <dgm:prSet presAssocID="{5D0A0580-A5CF-FD4C-824A-CF75D33AB31C}" presName="hierChild4" presStyleCnt="0"/>
      <dgm:spPr/>
    </dgm:pt>
    <dgm:pt modelId="{87EB1E48-53E6-8B4D-83D0-FBD02E632F28}" type="pres">
      <dgm:prSet presAssocID="{2C075ADE-70B2-DE4D-ABC6-C680B5A20C80}" presName="Name23" presStyleLbl="parChTrans1D4" presStyleIdx="2" presStyleCnt="8"/>
      <dgm:spPr/>
    </dgm:pt>
    <dgm:pt modelId="{8DC497C9-204B-5E4C-86FA-7F68CD000DE9}" type="pres">
      <dgm:prSet presAssocID="{486868DF-F700-CC41-A84D-91F8D520D42E}" presName="hierRoot4" presStyleCnt="0"/>
      <dgm:spPr/>
    </dgm:pt>
    <dgm:pt modelId="{E7CF30A5-3842-5B44-84DA-6C2FB9F3552A}" type="pres">
      <dgm:prSet presAssocID="{486868DF-F700-CC41-A84D-91F8D520D42E}" presName="composite4" presStyleCnt="0"/>
      <dgm:spPr/>
    </dgm:pt>
    <dgm:pt modelId="{5AC83D45-8472-B243-918E-4EC83B0D0C08}" type="pres">
      <dgm:prSet presAssocID="{486868DF-F700-CC41-A84D-91F8D520D42E}" presName="background4" presStyleLbl="node4" presStyleIdx="2" presStyleCnt="8"/>
      <dgm:spPr/>
    </dgm:pt>
    <dgm:pt modelId="{66804181-52F5-C441-9116-EA2631931255}" type="pres">
      <dgm:prSet presAssocID="{486868DF-F700-CC41-A84D-91F8D520D42E}" presName="text4" presStyleLbl="fgAcc4" presStyleIdx="2" presStyleCnt="8">
        <dgm:presLayoutVars>
          <dgm:chPref val="3"/>
        </dgm:presLayoutVars>
      </dgm:prSet>
      <dgm:spPr/>
    </dgm:pt>
    <dgm:pt modelId="{3ED2455D-BCAA-DC49-8C29-8FA6D56652A6}" type="pres">
      <dgm:prSet presAssocID="{486868DF-F700-CC41-A84D-91F8D520D42E}" presName="hierChild5" presStyleCnt="0"/>
      <dgm:spPr/>
    </dgm:pt>
    <dgm:pt modelId="{E9E6F609-E0DF-8847-861E-513CE80C3EDA}" type="pres">
      <dgm:prSet presAssocID="{F37FF959-E316-6F41-ABC5-90C72E5B8BCF}" presName="Name23" presStyleLbl="parChTrans1D4" presStyleIdx="3" presStyleCnt="8"/>
      <dgm:spPr/>
    </dgm:pt>
    <dgm:pt modelId="{96C97FFA-69E8-DF48-9490-B53BFF119FEF}" type="pres">
      <dgm:prSet presAssocID="{0C13184C-870A-5940-8E12-519DF0A5F195}" presName="hierRoot4" presStyleCnt="0"/>
      <dgm:spPr/>
    </dgm:pt>
    <dgm:pt modelId="{ED7F579B-BC45-5144-BD15-9BDADE7594D9}" type="pres">
      <dgm:prSet presAssocID="{0C13184C-870A-5940-8E12-519DF0A5F195}" presName="composite4" presStyleCnt="0"/>
      <dgm:spPr/>
    </dgm:pt>
    <dgm:pt modelId="{E2EC4AF7-D8C8-6F48-BCC6-50C2EAFAC63F}" type="pres">
      <dgm:prSet presAssocID="{0C13184C-870A-5940-8E12-519DF0A5F195}" presName="background4" presStyleLbl="node4" presStyleIdx="3" presStyleCnt="8"/>
      <dgm:spPr/>
    </dgm:pt>
    <dgm:pt modelId="{D660A9AA-B412-F344-B6D3-757FEC9FC578}" type="pres">
      <dgm:prSet presAssocID="{0C13184C-870A-5940-8E12-519DF0A5F195}" presName="text4" presStyleLbl="fgAcc4" presStyleIdx="3" presStyleCnt="8">
        <dgm:presLayoutVars>
          <dgm:chPref val="3"/>
        </dgm:presLayoutVars>
      </dgm:prSet>
      <dgm:spPr/>
    </dgm:pt>
    <dgm:pt modelId="{CE190B95-36E3-3C40-BB45-3B8A3D8FC39D}" type="pres">
      <dgm:prSet presAssocID="{0C13184C-870A-5940-8E12-519DF0A5F195}" presName="hierChild5" presStyleCnt="0"/>
      <dgm:spPr/>
    </dgm:pt>
    <dgm:pt modelId="{BF250395-0711-3D4A-B49F-4B4F89242F79}" type="pres">
      <dgm:prSet presAssocID="{B6E3CFC8-AD1F-8747-B6E2-F2E7F60A0B46}" presName="Name10" presStyleLbl="parChTrans1D2" presStyleIdx="1" presStyleCnt="2"/>
      <dgm:spPr/>
    </dgm:pt>
    <dgm:pt modelId="{59BFF0E5-5A1C-A44E-8383-59A2F7E5945E}" type="pres">
      <dgm:prSet presAssocID="{7DBFD94E-F0C1-5B43-9713-C5787237CB77}" presName="hierRoot2" presStyleCnt="0"/>
      <dgm:spPr/>
    </dgm:pt>
    <dgm:pt modelId="{E927B1B9-A34D-654F-91D8-9F9FCBF5FA1A}" type="pres">
      <dgm:prSet presAssocID="{7DBFD94E-F0C1-5B43-9713-C5787237CB77}" presName="composite2" presStyleCnt="0"/>
      <dgm:spPr/>
    </dgm:pt>
    <dgm:pt modelId="{82C58E12-A335-0D46-9BB7-3D6FFC143A8C}" type="pres">
      <dgm:prSet presAssocID="{7DBFD94E-F0C1-5B43-9713-C5787237CB77}" presName="background2" presStyleLbl="node2" presStyleIdx="1" presStyleCnt="2"/>
      <dgm:spPr/>
    </dgm:pt>
    <dgm:pt modelId="{9273FF68-D4CD-E942-8D0E-FA098DE1519E}" type="pres">
      <dgm:prSet presAssocID="{7DBFD94E-F0C1-5B43-9713-C5787237CB77}" presName="text2" presStyleLbl="fgAcc2" presStyleIdx="1" presStyleCnt="2">
        <dgm:presLayoutVars>
          <dgm:chPref val="3"/>
        </dgm:presLayoutVars>
      </dgm:prSet>
      <dgm:spPr/>
    </dgm:pt>
    <dgm:pt modelId="{38138061-CAA3-2846-A4AC-26DA3A35F890}" type="pres">
      <dgm:prSet presAssocID="{7DBFD94E-F0C1-5B43-9713-C5787237CB77}" presName="hierChild3" presStyleCnt="0"/>
      <dgm:spPr/>
    </dgm:pt>
    <dgm:pt modelId="{68B9EE7C-FD75-8B40-91E9-1DB9C76D0798}" type="pres">
      <dgm:prSet presAssocID="{6385ABFB-F0D0-ED4A-B694-7F288BA38BD9}" presName="Name17" presStyleLbl="parChTrans1D3" presStyleIdx="2" presStyleCnt="4"/>
      <dgm:spPr/>
    </dgm:pt>
    <dgm:pt modelId="{6F1C12E4-E738-CE45-B184-E437DB1C37E9}" type="pres">
      <dgm:prSet presAssocID="{C88EFD84-9754-A948-9BF8-667813F26D6A}" presName="hierRoot3" presStyleCnt="0"/>
      <dgm:spPr/>
    </dgm:pt>
    <dgm:pt modelId="{E41F9CF1-4AD4-5647-8C3E-AC10EC7072EF}" type="pres">
      <dgm:prSet presAssocID="{C88EFD84-9754-A948-9BF8-667813F26D6A}" presName="composite3" presStyleCnt="0"/>
      <dgm:spPr/>
    </dgm:pt>
    <dgm:pt modelId="{11702001-AF0A-D049-A97F-A90C5F9613B5}" type="pres">
      <dgm:prSet presAssocID="{C88EFD84-9754-A948-9BF8-667813F26D6A}" presName="background3" presStyleLbl="node3" presStyleIdx="2" presStyleCnt="4"/>
      <dgm:spPr/>
    </dgm:pt>
    <dgm:pt modelId="{E9EA93C3-30C3-C44E-908A-E02C6D93A99C}" type="pres">
      <dgm:prSet presAssocID="{C88EFD84-9754-A948-9BF8-667813F26D6A}" presName="text3" presStyleLbl="fgAcc3" presStyleIdx="2" presStyleCnt="4">
        <dgm:presLayoutVars>
          <dgm:chPref val="3"/>
        </dgm:presLayoutVars>
      </dgm:prSet>
      <dgm:spPr/>
    </dgm:pt>
    <dgm:pt modelId="{80A91625-58A6-1244-A70C-975B6B7A05A8}" type="pres">
      <dgm:prSet presAssocID="{C88EFD84-9754-A948-9BF8-667813F26D6A}" presName="hierChild4" presStyleCnt="0"/>
      <dgm:spPr/>
    </dgm:pt>
    <dgm:pt modelId="{DB664A9C-6350-C34E-8828-0205BB18026B}" type="pres">
      <dgm:prSet presAssocID="{788019B0-DE65-B743-B5CF-1AAC9A149B14}" presName="Name23" presStyleLbl="parChTrans1D4" presStyleIdx="4" presStyleCnt="8"/>
      <dgm:spPr/>
    </dgm:pt>
    <dgm:pt modelId="{242ECB84-0C52-E741-8928-C04016DBC89D}" type="pres">
      <dgm:prSet presAssocID="{60B78F36-5F01-0042-AED1-1432D43AE883}" presName="hierRoot4" presStyleCnt="0"/>
      <dgm:spPr/>
    </dgm:pt>
    <dgm:pt modelId="{9F35346C-0195-3E49-9CF9-E153B75BDCA1}" type="pres">
      <dgm:prSet presAssocID="{60B78F36-5F01-0042-AED1-1432D43AE883}" presName="composite4" presStyleCnt="0"/>
      <dgm:spPr/>
    </dgm:pt>
    <dgm:pt modelId="{BB288D36-9C18-E149-A2D2-214AE547244E}" type="pres">
      <dgm:prSet presAssocID="{60B78F36-5F01-0042-AED1-1432D43AE883}" presName="background4" presStyleLbl="node4" presStyleIdx="4" presStyleCnt="8"/>
      <dgm:spPr/>
    </dgm:pt>
    <dgm:pt modelId="{0E6587D1-2D48-6843-82C9-CAE5EDBEF8CE}" type="pres">
      <dgm:prSet presAssocID="{60B78F36-5F01-0042-AED1-1432D43AE883}" presName="text4" presStyleLbl="fgAcc4" presStyleIdx="4" presStyleCnt="8">
        <dgm:presLayoutVars>
          <dgm:chPref val="3"/>
        </dgm:presLayoutVars>
      </dgm:prSet>
      <dgm:spPr/>
    </dgm:pt>
    <dgm:pt modelId="{3B8B8262-C4DC-6C46-9AFF-D101EF0637E0}" type="pres">
      <dgm:prSet presAssocID="{60B78F36-5F01-0042-AED1-1432D43AE883}" presName="hierChild5" presStyleCnt="0"/>
      <dgm:spPr/>
    </dgm:pt>
    <dgm:pt modelId="{4518801B-D66F-CA45-A0CE-EF7C94974364}" type="pres">
      <dgm:prSet presAssocID="{550444C0-443C-744C-8FA0-158D2DE93D0A}" presName="Name23" presStyleLbl="parChTrans1D4" presStyleIdx="5" presStyleCnt="8"/>
      <dgm:spPr/>
    </dgm:pt>
    <dgm:pt modelId="{2BABCD89-D114-614C-94ED-11193ED8B84B}" type="pres">
      <dgm:prSet presAssocID="{35AD5AB1-3362-5948-B2D9-7C1BA1F39C51}" presName="hierRoot4" presStyleCnt="0"/>
      <dgm:spPr/>
    </dgm:pt>
    <dgm:pt modelId="{A50589F8-AACD-8448-B7F2-13C4F42B06AA}" type="pres">
      <dgm:prSet presAssocID="{35AD5AB1-3362-5948-B2D9-7C1BA1F39C51}" presName="composite4" presStyleCnt="0"/>
      <dgm:spPr/>
    </dgm:pt>
    <dgm:pt modelId="{CA65A2DF-BC0D-E744-9117-F7B832ED4F84}" type="pres">
      <dgm:prSet presAssocID="{35AD5AB1-3362-5948-B2D9-7C1BA1F39C51}" presName="background4" presStyleLbl="node4" presStyleIdx="5" presStyleCnt="8"/>
      <dgm:spPr/>
    </dgm:pt>
    <dgm:pt modelId="{E7F85752-C8CF-9C48-8C1D-73C1E320F2A7}" type="pres">
      <dgm:prSet presAssocID="{35AD5AB1-3362-5948-B2D9-7C1BA1F39C51}" presName="text4" presStyleLbl="fgAcc4" presStyleIdx="5" presStyleCnt="8">
        <dgm:presLayoutVars>
          <dgm:chPref val="3"/>
        </dgm:presLayoutVars>
      </dgm:prSet>
      <dgm:spPr/>
    </dgm:pt>
    <dgm:pt modelId="{6E6CC32B-D3EE-1643-9685-AACF7681DB59}" type="pres">
      <dgm:prSet presAssocID="{35AD5AB1-3362-5948-B2D9-7C1BA1F39C51}" presName="hierChild5" presStyleCnt="0"/>
      <dgm:spPr/>
    </dgm:pt>
    <dgm:pt modelId="{0346037E-8D9C-5C41-BA4B-D0CCBBEA8464}" type="pres">
      <dgm:prSet presAssocID="{244C63F2-4D6D-9B44-9F3A-9E154287546E}" presName="Name17" presStyleLbl="parChTrans1D3" presStyleIdx="3" presStyleCnt="4"/>
      <dgm:spPr/>
    </dgm:pt>
    <dgm:pt modelId="{35CA8149-41D1-C94A-BCFF-93F8A5739D7F}" type="pres">
      <dgm:prSet presAssocID="{066EAA53-334D-E340-BFDB-97F4FFF989AC}" presName="hierRoot3" presStyleCnt="0"/>
      <dgm:spPr/>
    </dgm:pt>
    <dgm:pt modelId="{2C5F082B-B6E2-FD4C-8BEB-D82E484F3C5A}" type="pres">
      <dgm:prSet presAssocID="{066EAA53-334D-E340-BFDB-97F4FFF989AC}" presName="composite3" presStyleCnt="0"/>
      <dgm:spPr/>
    </dgm:pt>
    <dgm:pt modelId="{23C7479E-AAAE-3E44-9F0F-4D96132CA1E3}" type="pres">
      <dgm:prSet presAssocID="{066EAA53-334D-E340-BFDB-97F4FFF989AC}" presName="background3" presStyleLbl="node3" presStyleIdx="3" presStyleCnt="4"/>
      <dgm:spPr/>
    </dgm:pt>
    <dgm:pt modelId="{B31E1B42-A20D-E642-B2D0-4508FBD194A3}" type="pres">
      <dgm:prSet presAssocID="{066EAA53-334D-E340-BFDB-97F4FFF989AC}" presName="text3" presStyleLbl="fgAcc3" presStyleIdx="3" presStyleCnt="4">
        <dgm:presLayoutVars>
          <dgm:chPref val="3"/>
        </dgm:presLayoutVars>
      </dgm:prSet>
      <dgm:spPr/>
    </dgm:pt>
    <dgm:pt modelId="{4FD2799A-5097-9A47-8C2B-425AD4F0A658}" type="pres">
      <dgm:prSet presAssocID="{066EAA53-334D-E340-BFDB-97F4FFF989AC}" presName="hierChild4" presStyleCnt="0"/>
      <dgm:spPr/>
    </dgm:pt>
    <dgm:pt modelId="{986C703C-720F-7D43-BB1F-99F21190F333}" type="pres">
      <dgm:prSet presAssocID="{A670D10C-EFA9-614B-BA68-D87BBB00EC5F}" presName="Name23" presStyleLbl="parChTrans1D4" presStyleIdx="6" presStyleCnt="8"/>
      <dgm:spPr/>
    </dgm:pt>
    <dgm:pt modelId="{ABB0BCAA-D856-5F45-96C1-C61C9FA955FC}" type="pres">
      <dgm:prSet presAssocID="{4A37D4D1-4E52-C249-887F-65BEE5030110}" presName="hierRoot4" presStyleCnt="0"/>
      <dgm:spPr/>
    </dgm:pt>
    <dgm:pt modelId="{FB535E20-77CB-5C44-BBC1-573C00507644}" type="pres">
      <dgm:prSet presAssocID="{4A37D4D1-4E52-C249-887F-65BEE5030110}" presName="composite4" presStyleCnt="0"/>
      <dgm:spPr/>
    </dgm:pt>
    <dgm:pt modelId="{F6F781A7-08AE-A749-9623-05CCD71EC274}" type="pres">
      <dgm:prSet presAssocID="{4A37D4D1-4E52-C249-887F-65BEE5030110}" presName="background4" presStyleLbl="node4" presStyleIdx="6" presStyleCnt="8"/>
      <dgm:spPr/>
    </dgm:pt>
    <dgm:pt modelId="{B4370D3B-379E-2045-8C6A-7D30551DF4C7}" type="pres">
      <dgm:prSet presAssocID="{4A37D4D1-4E52-C249-887F-65BEE5030110}" presName="text4" presStyleLbl="fgAcc4" presStyleIdx="6" presStyleCnt="8">
        <dgm:presLayoutVars>
          <dgm:chPref val="3"/>
        </dgm:presLayoutVars>
      </dgm:prSet>
      <dgm:spPr/>
    </dgm:pt>
    <dgm:pt modelId="{ECD0FDE5-7154-F040-B094-FE48F2603BC7}" type="pres">
      <dgm:prSet presAssocID="{4A37D4D1-4E52-C249-887F-65BEE5030110}" presName="hierChild5" presStyleCnt="0"/>
      <dgm:spPr/>
    </dgm:pt>
    <dgm:pt modelId="{D5E972B7-5318-1C4E-A4D9-8DCCF80A964F}" type="pres">
      <dgm:prSet presAssocID="{711C7229-FF78-054B-A059-F3D385A24052}" presName="Name23" presStyleLbl="parChTrans1D4" presStyleIdx="7" presStyleCnt="8"/>
      <dgm:spPr/>
    </dgm:pt>
    <dgm:pt modelId="{A0D0F4B7-39DB-9D43-831F-DF9B778758CB}" type="pres">
      <dgm:prSet presAssocID="{9635EA41-FB63-F84F-82B7-A5D0D7AF1A7C}" presName="hierRoot4" presStyleCnt="0"/>
      <dgm:spPr/>
    </dgm:pt>
    <dgm:pt modelId="{856C20FA-2D87-F840-966D-38DFF1019475}" type="pres">
      <dgm:prSet presAssocID="{9635EA41-FB63-F84F-82B7-A5D0D7AF1A7C}" presName="composite4" presStyleCnt="0"/>
      <dgm:spPr/>
    </dgm:pt>
    <dgm:pt modelId="{CD3BC3B2-80F0-D244-8021-FE70A5115B7B}" type="pres">
      <dgm:prSet presAssocID="{9635EA41-FB63-F84F-82B7-A5D0D7AF1A7C}" presName="background4" presStyleLbl="node4" presStyleIdx="7" presStyleCnt="8"/>
      <dgm:spPr/>
    </dgm:pt>
    <dgm:pt modelId="{B73DA1A0-C8D8-9249-8A52-D5F56BD4A253}" type="pres">
      <dgm:prSet presAssocID="{9635EA41-FB63-F84F-82B7-A5D0D7AF1A7C}" presName="text4" presStyleLbl="fgAcc4" presStyleIdx="7" presStyleCnt="8" custLinFactNeighborX="1065">
        <dgm:presLayoutVars>
          <dgm:chPref val="3"/>
        </dgm:presLayoutVars>
      </dgm:prSet>
      <dgm:spPr/>
    </dgm:pt>
    <dgm:pt modelId="{DB1CE411-D65A-034F-898E-808B949DF769}" type="pres">
      <dgm:prSet presAssocID="{9635EA41-FB63-F84F-82B7-A5D0D7AF1A7C}" presName="hierChild5" presStyleCnt="0"/>
      <dgm:spPr/>
    </dgm:pt>
  </dgm:ptLst>
  <dgm:cxnLst>
    <dgm:cxn modelId="{87282503-7D37-3648-8167-A11D582E8FD2}" type="presOf" srcId="{B6E3CFC8-AD1F-8747-B6E2-F2E7F60A0B46}" destId="{BF250395-0711-3D4A-B49F-4B4F89242F79}" srcOrd="0" destOrd="0" presId="urn:microsoft.com/office/officeart/2005/8/layout/hierarchy1"/>
    <dgm:cxn modelId="{1120D510-59BE-7341-A7D5-2A4C6410A8AD}" type="presOf" srcId="{E85BD2E9-0760-B849-972D-72B23A287FF0}" destId="{D43ED0CC-84CE-A443-8FA2-C000AB970015}" srcOrd="0" destOrd="0" presId="urn:microsoft.com/office/officeart/2005/8/layout/hierarchy1"/>
    <dgm:cxn modelId="{FB3DDA13-EEB2-C242-9240-E9938977AC85}" type="presOf" srcId="{0EFAFC03-93D1-0A40-A621-3017F6F985BA}" destId="{6EF54C84-4A97-0E42-A448-779A4EC4A4E6}" srcOrd="0" destOrd="0" presId="urn:microsoft.com/office/officeart/2005/8/layout/hierarchy1"/>
    <dgm:cxn modelId="{FB8FDE2C-D3B5-1245-89DA-B817B287F798}" type="presOf" srcId="{877F5084-4949-0F44-A16B-32E1D672C646}" destId="{8B1FB6EC-4B96-044B-A73D-94F93BBF609B}" srcOrd="0" destOrd="0" presId="urn:microsoft.com/office/officeart/2005/8/layout/hierarchy1"/>
    <dgm:cxn modelId="{BFE5D22E-58CE-634C-8D84-9B923B7B1CF0}" type="presOf" srcId="{35AD5AB1-3362-5948-B2D9-7C1BA1F39C51}" destId="{E7F85752-C8CF-9C48-8C1D-73C1E320F2A7}" srcOrd="0" destOrd="0" presId="urn:microsoft.com/office/officeart/2005/8/layout/hierarchy1"/>
    <dgm:cxn modelId="{331CE72E-D96E-EE41-B01F-C191E36A2800}" type="presOf" srcId="{F9BE93A8-F749-A845-9DFC-E27D887861D4}" destId="{321764B2-041A-B747-8630-6AB8B5E5547E}" srcOrd="0" destOrd="0" presId="urn:microsoft.com/office/officeart/2005/8/layout/hierarchy1"/>
    <dgm:cxn modelId="{C9B7802F-D361-CF4F-B87C-C01CD6BF754F}" srcId="{32EBB756-FF13-584F-B62C-25B91BD5ECF9}" destId="{F9BE93A8-F749-A845-9DFC-E27D887861D4}" srcOrd="1" destOrd="0" parTransId="{A473323F-A6F6-0F4F-A961-5C69824C2D44}" sibTransId="{297F10B8-3A03-C949-9347-5BC7057F733E}"/>
    <dgm:cxn modelId="{98EB8C39-0506-3F47-9A8B-FC6321751A07}" srcId="{0EFAFC03-93D1-0A40-A621-3017F6F985BA}" destId="{7DBFD94E-F0C1-5B43-9713-C5787237CB77}" srcOrd="1" destOrd="0" parTransId="{B6E3CFC8-AD1F-8747-B6E2-F2E7F60A0B46}" sibTransId="{26E6E2B2-6AD5-C54F-9D73-92EB7EC569EC}"/>
    <dgm:cxn modelId="{C0B57B3B-BF3F-F540-B64D-CC0350FF9948}" type="presOf" srcId="{D9AB13D6-D755-F445-A66A-BD7489FD6FD1}" destId="{7A99FA52-F812-2A41-843A-A5AD17479A1F}" srcOrd="0" destOrd="0" presId="urn:microsoft.com/office/officeart/2005/8/layout/hierarchy1"/>
    <dgm:cxn modelId="{21F5893B-537A-DA40-A3E4-FE8166BA6509}" type="presOf" srcId="{60B78F36-5F01-0042-AED1-1432D43AE883}" destId="{0E6587D1-2D48-6843-82C9-CAE5EDBEF8CE}" srcOrd="0" destOrd="0" presId="urn:microsoft.com/office/officeart/2005/8/layout/hierarchy1"/>
    <dgm:cxn modelId="{25EF2F3E-B8DD-6548-9EA1-25F4CABDE31A}" type="presOf" srcId="{788019B0-DE65-B743-B5CF-1AAC9A149B14}" destId="{DB664A9C-6350-C34E-8828-0205BB18026B}" srcOrd="0" destOrd="0" presId="urn:microsoft.com/office/officeart/2005/8/layout/hierarchy1"/>
    <dgm:cxn modelId="{9C623944-9963-E34F-B904-B86531123366}" type="presOf" srcId="{F37FF959-E316-6F41-ABC5-90C72E5B8BCF}" destId="{E9E6F609-E0DF-8847-861E-513CE80C3EDA}" srcOrd="0" destOrd="0" presId="urn:microsoft.com/office/officeart/2005/8/layout/hierarchy1"/>
    <dgm:cxn modelId="{D0006652-FE52-A44D-A0FF-E6BFAE8EDF59}" srcId="{066EAA53-334D-E340-BFDB-97F4FFF989AC}" destId="{9635EA41-FB63-F84F-82B7-A5D0D7AF1A7C}" srcOrd="1" destOrd="0" parTransId="{711C7229-FF78-054B-A059-F3D385A24052}" sibTransId="{BB15A3F7-7CDE-1940-BD07-320B0A0F3872}"/>
    <dgm:cxn modelId="{3A02E958-33F2-3E4D-A663-937273C12CDF}" type="presOf" srcId="{C88EFD84-9754-A948-9BF8-667813F26D6A}" destId="{E9EA93C3-30C3-C44E-908A-E02C6D93A99C}" srcOrd="0" destOrd="0" presId="urn:microsoft.com/office/officeart/2005/8/layout/hierarchy1"/>
    <dgm:cxn modelId="{0C7BD75C-8E1B-5E4D-A1E2-63F4BC716B9A}" srcId="{F07F01BE-21E8-2C46-B1B7-A76F9895FC95}" destId="{32EBB756-FF13-584F-B62C-25B91BD5ECF9}" srcOrd="0" destOrd="0" parTransId="{D9AB13D6-D755-F445-A66A-BD7489FD6FD1}" sibTransId="{95E7AFA7-896C-674C-9257-E65207397886}"/>
    <dgm:cxn modelId="{C6C8395F-78D3-D848-A0B7-8DD539B99045}" srcId="{F07F01BE-21E8-2C46-B1B7-A76F9895FC95}" destId="{5D0A0580-A5CF-FD4C-824A-CF75D33AB31C}" srcOrd="1" destOrd="0" parTransId="{877F5084-4949-0F44-A16B-32E1D672C646}" sibTransId="{2FFA9648-0BFD-8E48-A1BF-1E983DEF8B39}"/>
    <dgm:cxn modelId="{602A1462-767F-3546-9891-14CE577D67B6}" srcId="{5D0A0580-A5CF-FD4C-824A-CF75D33AB31C}" destId="{0C13184C-870A-5940-8E12-519DF0A5F195}" srcOrd="1" destOrd="0" parTransId="{F37FF959-E316-6F41-ABC5-90C72E5B8BCF}" sibTransId="{CDC54094-DEB0-2C44-90AF-0B3ED4882BE1}"/>
    <dgm:cxn modelId="{AEDD3C62-30A4-1041-B84F-51C6F58E83C0}" type="presOf" srcId="{5D0A0580-A5CF-FD4C-824A-CF75D33AB31C}" destId="{FB615DB7-6234-6847-AADF-A8ED7E84BB78}" srcOrd="0" destOrd="0" presId="urn:microsoft.com/office/officeart/2005/8/layout/hierarchy1"/>
    <dgm:cxn modelId="{4B74C762-3A97-3549-B795-3EC49ED80724}" type="presOf" srcId="{4A37D4D1-4E52-C249-887F-65BEE5030110}" destId="{B4370D3B-379E-2045-8C6A-7D30551DF4C7}" srcOrd="0" destOrd="0" presId="urn:microsoft.com/office/officeart/2005/8/layout/hierarchy1"/>
    <dgm:cxn modelId="{6E17776C-B732-7145-9BC2-265D0160FB8F}" type="presOf" srcId="{486868DF-F700-CC41-A84D-91F8D520D42E}" destId="{66804181-52F5-C441-9116-EA2631931255}" srcOrd="0" destOrd="0" presId="urn:microsoft.com/office/officeart/2005/8/layout/hierarchy1"/>
    <dgm:cxn modelId="{88529F71-A160-E145-88B1-11552B2CA493}" type="presOf" srcId="{066EAA53-334D-E340-BFDB-97F4FFF989AC}" destId="{B31E1B42-A20D-E642-B2D0-4508FBD194A3}" srcOrd="0" destOrd="0" presId="urn:microsoft.com/office/officeart/2005/8/layout/hierarchy1"/>
    <dgm:cxn modelId="{29B45676-DA10-0540-914C-3D1DBB59C16F}" type="presOf" srcId="{711C7229-FF78-054B-A059-F3D385A24052}" destId="{D5E972B7-5318-1C4E-A4D9-8DCCF80A964F}" srcOrd="0" destOrd="0" presId="urn:microsoft.com/office/officeart/2005/8/layout/hierarchy1"/>
    <dgm:cxn modelId="{C1116783-8740-0B49-B3DC-E3067BACBAA5}" type="presOf" srcId="{0C13184C-870A-5940-8E12-519DF0A5F195}" destId="{D660A9AA-B412-F344-B6D3-757FEC9FC578}" srcOrd="0" destOrd="0" presId="urn:microsoft.com/office/officeart/2005/8/layout/hierarchy1"/>
    <dgm:cxn modelId="{DA9B9283-521A-284D-970F-693DCB3A18BB}" type="presOf" srcId="{A473323F-A6F6-0F4F-A961-5C69824C2D44}" destId="{8A0E7B7C-A364-4F43-B655-D0AF98E61645}" srcOrd="0" destOrd="0" presId="urn:microsoft.com/office/officeart/2005/8/layout/hierarchy1"/>
    <dgm:cxn modelId="{E894A386-4AE7-D14F-9F22-4A3608534666}" type="presOf" srcId="{F07F01BE-21E8-2C46-B1B7-A76F9895FC95}" destId="{40CB2006-CCA0-2F40-B362-776922F4B452}" srcOrd="0" destOrd="0" presId="urn:microsoft.com/office/officeart/2005/8/layout/hierarchy1"/>
    <dgm:cxn modelId="{4A4F3D8A-FB89-4946-ACF1-0222A05D2DBE}" type="presOf" srcId="{32EBB756-FF13-584F-B62C-25B91BD5ECF9}" destId="{C7D44670-E402-1246-B599-711F938A55F1}" srcOrd="0" destOrd="0" presId="urn:microsoft.com/office/officeart/2005/8/layout/hierarchy1"/>
    <dgm:cxn modelId="{1BF7288D-C595-1944-B1CC-0159D5970CCD}" srcId="{C88EFD84-9754-A948-9BF8-667813F26D6A}" destId="{60B78F36-5F01-0042-AED1-1432D43AE883}" srcOrd="0" destOrd="0" parTransId="{788019B0-DE65-B743-B5CF-1AAC9A149B14}" sibTransId="{8445EAF6-BA3D-EB43-89E5-60DC9C3DB0D8}"/>
    <dgm:cxn modelId="{D5579192-6A1C-2644-AE97-EEEA166C8CBA}" srcId="{7DBFD94E-F0C1-5B43-9713-C5787237CB77}" destId="{066EAA53-334D-E340-BFDB-97F4FFF989AC}" srcOrd="1" destOrd="0" parTransId="{244C63F2-4D6D-9B44-9F3A-9E154287546E}" sibTransId="{2FC10361-085B-4B43-82B3-67644CD074B6}"/>
    <dgm:cxn modelId="{6CFFA295-E211-6241-8D51-F6959CD220F3}" type="presOf" srcId="{6385ABFB-F0D0-ED4A-B694-7F288BA38BD9}" destId="{68B9EE7C-FD75-8B40-91E9-1DB9C76D0798}" srcOrd="0" destOrd="0" presId="urn:microsoft.com/office/officeart/2005/8/layout/hierarchy1"/>
    <dgm:cxn modelId="{1BA8CBA3-F495-F64C-BEE9-054B4019C79E}" srcId="{5D0A0580-A5CF-FD4C-824A-CF75D33AB31C}" destId="{486868DF-F700-CC41-A84D-91F8D520D42E}" srcOrd="0" destOrd="0" parTransId="{2C075ADE-70B2-DE4D-ABC6-C680B5A20C80}" sibTransId="{BBC62FAE-8271-1A4D-9372-FE5E13816D51}"/>
    <dgm:cxn modelId="{DA6F42AB-F787-CA43-BC86-097336FD39B1}" srcId="{0EFAFC03-93D1-0A40-A621-3017F6F985BA}" destId="{F07F01BE-21E8-2C46-B1B7-A76F9895FC95}" srcOrd="0" destOrd="0" parTransId="{E85BD2E9-0760-B849-972D-72B23A287FF0}" sibTransId="{06FCB4AE-9BE0-D142-A76D-32B13BAF3264}"/>
    <dgm:cxn modelId="{74A100AF-680C-AC46-865E-7C3B7F4AE269}" type="presOf" srcId="{A670D10C-EFA9-614B-BA68-D87BBB00EC5F}" destId="{986C703C-720F-7D43-BB1F-99F21190F333}" srcOrd="0" destOrd="0" presId="urn:microsoft.com/office/officeart/2005/8/layout/hierarchy1"/>
    <dgm:cxn modelId="{1C2072B2-39ED-0049-8F17-B35AF48D8330}" srcId="{066EAA53-334D-E340-BFDB-97F4FFF989AC}" destId="{4A37D4D1-4E52-C249-887F-65BEE5030110}" srcOrd="0" destOrd="0" parTransId="{A670D10C-EFA9-614B-BA68-D87BBB00EC5F}" sibTransId="{00513168-E666-BA49-9B5E-21695D70701E}"/>
    <dgm:cxn modelId="{D3A007BB-1001-744F-8FDF-DB75BE0D25EB}" type="presOf" srcId="{244C63F2-4D6D-9B44-9F3A-9E154287546E}" destId="{0346037E-8D9C-5C41-BA4B-D0CCBBEA8464}" srcOrd="0" destOrd="0" presId="urn:microsoft.com/office/officeart/2005/8/layout/hierarchy1"/>
    <dgm:cxn modelId="{5A2415BD-CBCB-2749-8FC6-06B2E674C5D0}" type="presOf" srcId="{550444C0-443C-744C-8FA0-158D2DE93D0A}" destId="{4518801B-D66F-CA45-A0CE-EF7C94974364}" srcOrd="0" destOrd="0" presId="urn:microsoft.com/office/officeart/2005/8/layout/hierarchy1"/>
    <dgm:cxn modelId="{A7D673C3-24FD-9D48-AAB4-5AED04D7816D}" srcId="{C88EFD84-9754-A948-9BF8-667813F26D6A}" destId="{35AD5AB1-3362-5948-B2D9-7C1BA1F39C51}" srcOrd="1" destOrd="0" parTransId="{550444C0-443C-744C-8FA0-158D2DE93D0A}" sibTransId="{AAF81AD6-EE62-0E43-8990-7EB12CD9D064}"/>
    <dgm:cxn modelId="{449A63C7-DA34-B949-A2C5-E98BB7AFD1FD}" type="presOf" srcId="{7DBFD94E-F0C1-5B43-9713-C5787237CB77}" destId="{9273FF68-D4CD-E942-8D0E-FA098DE1519E}" srcOrd="0" destOrd="0" presId="urn:microsoft.com/office/officeart/2005/8/layout/hierarchy1"/>
    <dgm:cxn modelId="{282AAFD2-D335-CC47-9826-EAAB9DD895D5}" srcId="{32EBB756-FF13-584F-B62C-25B91BD5ECF9}" destId="{5ED523CB-443C-9D45-9C2A-06174C163B76}" srcOrd="0" destOrd="0" parTransId="{E36EBA64-9512-ED42-B384-98E4BE1722E8}" sibTransId="{68E09293-C99E-DD4D-A86A-1BE7D6BE6538}"/>
    <dgm:cxn modelId="{513608D8-6609-B149-B797-817074BE3C7B}" type="presOf" srcId="{E36EBA64-9512-ED42-B384-98E4BE1722E8}" destId="{AEA7426A-33DF-A249-9609-728ABEBA7EDC}" srcOrd="0" destOrd="0" presId="urn:microsoft.com/office/officeart/2005/8/layout/hierarchy1"/>
    <dgm:cxn modelId="{412FB0DD-3AEB-984E-863B-BE34AD4965CD}" srcId="{2C8D5645-CBF4-1545-AB83-E5C30588FBC1}" destId="{0EFAFC03-93D1-0A40-A621-3017F6F985BA}" srcOrd="0" destOrd="0" parTransId="{21D22130-09CB-E641-8E2F-284B7DFD0CA8}" sibTransId="{3CCE8D1D-F46A-6448-827D-F6E1A7817B32}"/>
    <dgm:cxn modelId="{F0F69AE0-AB21-EA4C-8D25-0F84F3798567}" type="presOf" srcId="{2C8D5645-CBF4-1545-AB83-E5C30588FBC1}" destId="{7668BB87-70F1-FB4B-AA96-AD405C4BABE4}" srcOrd="0" destOrd="0" presId="urn:microsoft.com/office/officeart/2005/8/layout/hierarchy1"/>
    <dgm:cxn modelId="{52B1E4E6-674C-7542-BEC9-5D86F05F2390}" type="presOf" srcId="{5ED523CB-443C-9D45-9C2A-06174C163B76}" destId="{D337F5B0-FAA0-6346-8011-8A59B425FCEE}" srcOrd="0" destOrd="0" presId="urn:microsoft.com/office/officeart/2005/8/layout/hierarchy1"/>
    <dgm:cxn modelId="{A4B57EEB-E3BC-6F4E-9A96-400D9E49F1CA}" type="presOf" srcId="{9635EA41-FB63-F84F-82B7-A5D0D7AF1A7C}" destId="{B73DA1A0-C8D8-9249-8A52-D5F56BD4A253}" srcOrd="0" destOrd="0" presId="urn:microsoft.com/office/officeart/2005/8/layout/hierarchy1"/>
    <dgm:cxn modelId="{9D2CA4FA-320C-E04D-B3B3-F682706F7263}" type="presOf" srcId="{2C075ADE-70B2-DE4D-ABC6-C680B5A20C80}" destId="{87EB1E48-53E6-8B4D-83D0-FBD02E632F28}" srcOrd="0" destOrd="0" presId="urn:microsoft.com/office/officeart/2005/8/layout/hierarchy1"/>
    <dgm:cxn modelId="{DF010FFB-56B1-8543-A581-56CA7D99E32A}" srcId="{7DBFD94E-F0C1-5B43-9713-C5787237CB77}" destId="{C88EFD84-9754-A948-9BF8-667813F26D6A}" srcOrd="0" destOrd="0" parTransId="{6385ABFB-F0D0-ED4A-B694-7F288BA38BD9}" sibTransId="{5291A2E9-7B8F-C74C-BA04-CAE32D7835EF}"/>
    <dgm:cxn modelId="{C6D0C61C-85EB-C045-9830-AFF102E34558}" type="presParOf" srcId="{7668BB87-70F1-FB4B-AA96-AD405C4BABE4}" destId="{7BBE7085-B99B-3141-956D-058AC4C07AD6}" srcOrd="0" destOrd="0" presId="urn:microsoft.com/office/officeart/2005/8/layout/hierarchy1"/>
    <dgm:cxn modelId="{1AF4312C-2C33-A648-B7EB-81F4F5CABEC6}" type="presParOf" srcId="{7BBE7085-B99B-3141-956D-058AC4C07AD6}" destId="{CD8AF13D-D5DF-5948-B174-AA552CE71076}" srcOrd="0" destOrd="0" presId="urn:microsoft.com/office/officeart/2005/8/layout/hierarchy1"/>
    <dgm:cxn modelId="{16E1E2D1-E49C-EA4A-9359-EEB28617580B}" type="presParOf" srcId="{CD8AF13D-D5DF-5948-B174-AA552CE71076}" destId="{2EFC234E-96F8-614A-BB7C-2F5832CB9840}" srcOrd="0" destOrd="0" presId="urn:microsoft.com/office/officeart/2005/8/layout/hierarchy1"/>
    <dgm:cxn modelId="{7D352B6D-8C0C-9644-AB2B-9932EA763505}" type="presParOf" srcId="{CD8AF13D-D5DF-5948-B174-AA552CE71076}" destId="{6EF54C84-4A97-0E42-A448-779A4EC4A4E6}" srcOrd="1" destOrd="0" presId="urn:microsoft.com/office/officeart/2005/8/layout/hierarchy1"/>
    <dgm:cxn modelId="{D923AAC2-31D5-BF44-AE4A-B324F103F4C1}" type="presParOf" srcId="{7BBE7085-B99B-3141-956D-058AC4C07AD6}" destId="{F17C8F9B-264E-4E46-A4ED-7300E75A3962}" srcOrd="1" destOrd="0" presId="urn:microsoft.com/office/officeart/2005/8/layout/hierarchy1"/>
    <dgm:cxn modelId="{2675F30E-EA81-7E41-B5AE-11A785DA5DC2}" type="presParOf" srcId="{F17C8F9B-264E-4E46-A4ED-7300E75A3962}" destId="{D43ED0CC-84CE-A443-8FA2-C000AB970015}" srcOrd="0" destOrd="0" presId="urn:microsoft.com/office/officeart/2005/8/layout/hierarchy1"/>
    <dgm:cxn modelId="{A28D2566-8BC9-F84A-BB33-156DB52C2287}" type="presParOf" srcId="{F17C8F9B-264E-4E46-A4ED-7300E75A3962}" destId="{62E0718C-E2F1-CB47-A28E-C8C06B701723}" srcOrd="1" destOrd="0" presId="urn:microsoft.com/office/officeart/2005/8/layout/hierarchy1"/>
    <dgm:cxn modelId="{E42891D0-2E93-1844-A82C-3AEFB0D82945}" type="presParOf" srcId="{62E0718C-E2F1-CB47-A28E-C8C06B701723}" destId="{7B2CA604-6DD5-1344-81C1-49F53E221FF7}" srcOrd="0" destOrd="0" presId="urn:microsoft.com/office/officeart/2005/8/layout/hierarchy1"/>
    <dgm:cxn modelId="{6208408B-93F7-B84B-B2FF-AD22A5F32113}" type="presParOf" srcId="{7B2CA604-6DD5-1344-81C1-49F53E221FF7}" destId="{97D5D3CD-1B2A-9140-BF72-198AA74D7BF0}" srcOrd="0" destOrd="0" presId="urn:microsoft.com/office/officeart/2005/8/layout/hierarchy1"/>
    <dgm:cxn modelId="{4A9B2805-4373-F84E-857B-950666D3DBBB}" type="presParOf" srcId="{7B2CA604-6DD5-1344-81C1-49F53E221FF7}" destId="{40CB2006-CCA0-2F40-B362-776922F4B452}" srcOrd="1" destOrd="0" presId="urn:microsoft.com/office/officeart/2005/8/layout/hierarchy1"/>
    <dgm:cxn modelId="{36961626-16D5-0544-A78D-971B970C8C9C}" type="presParOf" srcId="{62E0718C-E2F1-CB47-A28E-C8C06B701723}" destId="{683D7D76-881F-764C-9FA2-B5800B60FD67}" srcOrd="1" destOrd="0" presId="urn:microsoft.com/office/officeart/2005/8/layout/hierarchy1"/>
    <dgm:cxn modelId="{90A52ED9-355C-3E4E-8748-2D7828E62668}" type="presParOf" srcId="{683D7D76-881F-764C-9FA2-B5800B60FD67}" destId="{7A99FA52-F812-2A41-843A-A5AD17479A1F}" srcOrd="0" destOrd="0" presId="urn:microsoft.com/office/officeart/2005/8/layout/hierarchy1"/>
    <dgm:cxn modelId="{94809991-091F-EC4F-9631-D878D7F677E9}" type="presParOf" srcId="{683D7D76-881F-764C-9FA2-B5800B60FD67}" destId="{A7A25FA2-C56F-0240-8769-B34BD1AF5BC5}" srcOrd="1" destOrd="0" presId="urn:microsoft.com/office/officeart/2005/8/layout/hierarchy1"/>
    <dgm:cxn modelId="{1B05DBBD-C252-264B-8FAA-AA2405ED3EDF}" type="presParOf" srcId="{A7A25FA2-C56F-0240-8769-B34BD1AF5BC5}" destId="{918CEF1E-3E24-4342-8FAD-6BDD1C125DBC}" srcOrd="0" destOrd="0" presId="urn:microsoft.com/office/officeart/2005/8/layout/hierarchy1"/>
    <dgm:cxn modelId="{40B063C1-3080-4D4A-9A7B-F8E78E023234}" type="presParOf" srcId="{918CEF1E-3E24-4342-8FAD-6BDD1C125DBC}" destId="{27DDD9E3-A6F6-4E47-B8F0-880BA6F650D7}" srcOrd="0" destOrd="0" presId="urn:microsoft.com/office/officeart/2005/8/layout/hierarchy1"/>
    <dgm:cxn modelId="{983302BC-B598-6448-AA7A-119DFF9EDEFD}" type="presParOf" srcId="{918CEF1E-3E24-4342-8FAD-6BDD1C125DBC}" destId="{C7D44670-E402-1246-B599-711F938A55F1}" srcOrd="1" destOrd="0" presId="urn:microsoft.com/office/officeart/2005/8/layout/hierarchy1"/>
    <dgm:cxn modelId="{A08C1593-513C-944C-8C6B-9C75C598DFE5}" type="presParOf" srcId="{A7A25FA2-C56F-0240-8769-B34BD1AF5BC5}" destId="{ADAE4FC5-AEB6-C14F-98F7-35DA02A7FC27}" srcOrd="1" destOrd="0" presId="urn:microsoft.com/office/officeart/2005/8/layout/hierarchy1"/>
    <dgm:cxn modelId="{F3ED777A-A965-1341-BC23-4D53C1F410BC}" type="presParOf" srcId="{ADAE4FC5-AEB6-C14F-98F7-35DA02A7FC27}" destId="{AEA7426A-33DF-A249-9609-728ABEBA7EDC}" srcOrd="0" destOrd="0" presId="urn:microsoft.com/office/officeart/2005/8/layout/hierarchy1"/>
    <dgm:cxn modelId="{0E1E36CF-15CC-0044-80EA-EF4227F85794}" type="presParOf" srcId="{ADAE4FC5-AEB6-C14F-98F7-35DA02A7FC27}" destId="{32284BC0-B1E2-4647-BA6F-2BF1C9D488EF}" srcOrd="1" destOrd="0" presId="urn:microsoft.com/office/officeart/2005/8/layout/hierarchy1"/>
    <dgm:cxn modelId="{2191DB9A-5408-934B-958C-3C1B9A583321}" type="presParOf" srcId="{32284BC0-B1E2-4647-BA6F-2BF1C9D488EF}" destId="{99F2C3B8-8DD2-CE48-9D86-1B048F6236B8}" srcOrd="0" destOrd="0" presId="urn:microsoft.com/office/officeart/2005/8/layout/hierarchy1"/>
    <dgm:cxn modelId="{B0FBAFAE-2BBF-8B44-85A3-BA743AB0E491}" type="presParOf" srcId="{99F2C3B8-8DD2-CE48-9D86-1B048F6236B8}" destId="{BD215688-CE5C-D348-AD99-25485F93038B}" srcOrd="0" destOrd="0" presId="urn:microsoft.com/office/officeart/2005/8/layout/hierarchy1"/>
    <dgm:cxn modelId="{578857C5-C9EE-D04A-BF78-8ED126DCD3D4}" type="presParOf" srcId="{99F2C3B8-8DD2-CE48-9D86-1B048F6236B8}" destId="{D337F5B0-FAA0-6346-8011-8A59B425FCEE}" srcOrd="1" destOrd="0" presId="urn:microsoft.com/office/officeart/2005/8/layout/hierarchy1"/>
    <dgm:cxn modelId="{D6C03467-75D7-BA4D-9A23-209A39FA73D5}" type="presParOf" srcId="{32284BC0-B1E2-4647-BA6F-2BF1C9D488EF}" destId="{D737AA7B-EEC8-F44E-990B-7ADE1FC6E00B}" srcOrd="1" destOrd="0" presId="urn:microsoft.com/office/officeart/2005/8/layout/hierarchy1"/>
    <dgm:cxn modelId="{1A768E88-73B1-9D4C-A363-B4498048F9FB}" type="presParOf" srcId="{ADAE4FC5-AEB6-C14F-98F7-35DA02A7FC27}" destId="{8A0E7B7C-A364-4F43-B655-D0AF98E61645}" srcOrd="2" destOrd="0" presId="urn:microsoft.com/office/officeart/2005/8/layout/hierarchy1"/>
    <dgm:cxn modelId="{8726DC75-94E2-F447-BD41-7DAA6AA506C8}" type="presParOf" srcId="{ADAE4FC5-AEB6-C14F-98F7-35DA02A7FC27}" destId="{6C68E184-E930-CC4B-ACF5-76D5F5E38495}" srcOrd="3" destOrd="0" presId="urn:microsoft.com/office/officeart/2005/8/layout/hierarchy1"/>
    <dgm:cxn modelId="{75250A41-18BB-9842-8FB3-90DB613F046C}" type="presParOf" srcId="{6C68E184-E930-CC4B-ACF5-76D5F5E38495}" destId="{A975C229-2120-AE4B-BCC3-7F7F5E383F8E}" srcOrd="0" destOrd="0" presId="urn:microsoft.com/office/officeart/2005/8/layout/hierarchy1"/>
    <dgm:cxn modelId="{2607376E-7D71-044C-B39C-8279C09B3962}" type="presParOf" srcId="{A975C229-2120-AE4B-BCC3-7F7F5E383F8E}" destId="{7B517696-AD68-A04D-B5A5-C252AFF9DC8C}" srcOrd="0" destOrd="0" presId="urn:microsoft.com/office/officeart/2005/8/layout/hierarchy1"/>
    <dgm:cxn modelId="{5FAEA499-F906-B24B-891E-4252B082FAE4}" type="presParOf" srcId="{A975C229-2120-AE4B-BCC3-7F7F5E383F8E}" destId="{321764B2-041A-B747-8630-6AB8B5E5547E}" srcOrd="1" destOrd="0" presId="urn:microsoft.com/office/officeart/2005/8/layout/hierarchy1"/>
    <dgm:cxn modelId="{364E8BF2-EC47-2140-A72A-B94BBA36C41A}" type="presParOf" srcId="{6C68E184-E930-CC4B-ACF5-76D5F5E38495}" destId="{48A48142-8CBF-EE4D-A964-8C395A2A177B}" srcOrd="1" destOrd="0" presId="urn:microsoft.com/office/officeart/2005/8/layout/hierarchy1"/>
    <dgm:cxn modelId="{689D41CC-8309-BA44-BFDA-14735B50C0BC}" type="presParOf" srcId="{683D7D76-881F-764C-9FA2-B5800B60FD67}" destId="{8B1FB6EC-4B96-044B-A73D-94F93BBF609B}" srcOrd="2" destOrd="0" presId="urn:microsoft.com/office/officeart/2005/8/layout/hierarchy1"/>
    <dgm:cxn modelId="{7B044700-AFAC-2742-A366-C6165AE55A6C}" type="presParOf" srcId="{683D7D76-881F-764C-9FA2-B5800B60FD67}" destId="{934547D4-55AD-474B-8656-D0CFA99C977F}" srcOrd="3" destOrd="0" presId="urn:microsoft.com/office/officeart/2005/8/layout/hierarchy1"/>
    <dgm:cxn modelId="{B0BDD9A8-79CC-F648-9D21-D010DC904B59}" type="presParOf" srcId="{934547D4-55AD-474B-8656-D0CFA99C977F}" destId="{9996E6F4-0A2D-2D43-9FB5-85B0559D82C0}" srcOrd="0" destOrd="0" presId="urn:microsoft.com/office/officeart/2005/8/layout/hierarchy1"/>
    <dgm:cxn modelId="{8DF3BF3A-F5B0-7F45-AC98-255B877DCA2E}" type="presParOf" srcId="{9996E6F4-0A2D-2D43-9FB5-85B0559D82C0}" destId="{4710EF76-8B48-1E4D-9C50-444183FCFCB7}" srcOrd="0" destOrd="0" presId="urn:microsoft.com/office/officeart/2005/8/layout/hierarchy1"/>
    <dgm:cxn modelId="{0AD96988-575D-544E-B9EC-C4052123368C}" type="presParOf" srcId="{9996E6F4-0A2D-2D43-9FB5-85B0559D82C0}" destId="{FB615DB7-6234-6847-AADF-A8ED7E84BB78}" srcOrd="1" destOrd="0" presId="urn:microsoft.com/office/officeart/2005/8/layout/hierarchy1"/>
    <dgm:cxn modelId="{F42BD714-52DA-C744-9212-FC83419C114E}" type="presParOf" srcId="{934547D4-55AD-474B-8656-D0CFA99C977F}" destId="{69D01348-7009-4D4C-8607-8C58E46E482C}" srcOrd="1" destOrd="0" presId="urn:microsoft.com/office/officeart/2005/8/layout/hierarchy1"/>
    <dgm:cxn modelId="{292A7204-05AD-4249-AE8E-F084EC4222E2}" type="presParOf" srcId="{69D01348-7009-4D4C-8607-8C58E46E482C}" destId="{87EB1E48-53E6-8B4D-83D0-FBD02E632F28}" srcOrd="0" destOrd="0" presId="urn:microsoft.com/office/officeart/2005/8/layout/hierarchy1"/>
    <dgm:cxn modelId="{1EFA6F92-EFB0-8149-BF73-ECF557F742A1}" type="presParOf" srcId="{69D01348-7009-4D4C-8607-8C58E46E482C}" destId="{8DC497C9-204B-5E4C-86FA-7F68CD000DE9}" srcOrd="1" destOrd="0" presId="urn:microsoft.com/office/officeart/2005/8/layout/hierarchy1"/>
    <dgm:cxn modelId="{07E47E44-C2FE-A94D-AC79-0BAE9EE2D8CE}" type="presParOf" srcId="{8DC497C9-204B-5E4C-86FA-7F68CD000DE9}" destId="{E7CF30A5-3842-5B44-84DA-6C2FB9F3552A}" srcOrd="0" destOrd="0" presId="urn:microsoft.com/office/officeart/2005/8/layout/hierarchy1"/>
    <dgm:cxn modelId="{0C43F84B-65BB-A245-81B1-E4C7DB61941A}" type="presParOf" srcId="{E7CF30A5-3842-5B44-84DA-6C2FB9F3552A}" destId="{5AC83D45-8472-B243-918E-4EC83B0D0C08}" srcOrd="0" destOrd="0" presId="urn:microsoft.com/office/officeart/2005/8/layout/hierarchy1"/>
    <dgm:cxn modelId="{94B215BF-836B-4148-8DAC-5900276D9A66}" type="presParOf" srcId="{E7CF30A5-3842-5B44-84DA-6C2FB9F3552A}" destId="{66804181-52F5-C441-9116-EA2631931255}" srcOrd="1" destOrd="0" presId="urn:microsoft.com/office/officeart/2005/8/layout/hierarchy1"/>
    <dgm:cxn modelId="{57C068F5-3CFD-6F47-AB76-D72EEA4F2DDC}" type="presParOf" srcId="{8DC497C9-204B-5E4C-86FA-7F68CD000DE9}" destId="{3ED2455D-BCAA-DC49-8C29-8FA6D56652A6}" srcOrd="1" destOrd="0" presId="urn:microsoft.com/office/officeart/2005/8/layout/hierarchy1"/>
    <dgm:cxn modelId="{5C074F3F-9F3A-1F44-8938-44116460A266}" type="presParOf" srcId="{69D01348-7009-4D4C-8607-8C58E46E482C}" destId="{E9E6F609-E0DF-8847-861E-513CE80C3EDA}" srcOrd="2" destOrd="0" presId="urn:microsoft.com/office/officeart/2005/8/layout/hierarchy1"/>
    <dgm:cxn modelId="{A48CDB4F-4C08-A641-9E0B-E30626368845}" type="presParOf" srcId="{69D01348-7009-4D4C-8607-8C58E46E482C}" destId="{96C97FFA-69E8-DF48-9490-B53BFF119FEF}" srcOrd="3" destOrd="0" presId="urn:microsoft.com/office/officeart/2005/8/layout/hierarchy1"/>
    <dgm:cxn modelId="{97339D77-7678-9E4B-B4BC-D73E5A56BC11}" type="presParOf" srcId="{96C97FFA-69E8-DF48-9490-B53BFF119FEF}" destId="{ED7F579B-BC45-5144-BD15-9BDADE7594D9}" srcOrd="0" destOrd="0" presId="urn:microsoft.com/office/officeart/2005/8/layout/hierarchy1"/>
    <dgm:cxn modelId="{88421085-BF3C-224C-98BC-A7BA3F09AF51}" type="presParOf" srcId="{ED7F579B-BC45-5144-BD15-9BDADE7594D9}" destId="{E2EC4AF7-D8C8-6F48-BCC6-50C2EAFAC63F}" srcOrd="0" destOrd="0" presId="urn:microsoft.com/office/officeart/2005/8/layout/hierarchy1"/>
    <dgm:cxn modelId="{5C25390B-25F7-7B43-AA55-9D28733301CB}" type="presParOf" srcId="{ED7F579B-BC45-5144-BD15-9BDADE7594D9}" destId="{D660A9AA-B412-F344-B6D3-757FEC9FC578}" srcOrd="1" destOrd="0" presId="urn:microsoft.com/office/officeart/2005/8/layout/hierarchy1"/>
    <dgm:cxn modelId="{4E1AD64B-A2B5-4D4B-89F2-578DA1B90DE9}" type="presParOf" srcId="{96C97FFA-69E8-DF48-9490-B53BFF119FEF}" destId="{CE190B95-36E3-3C40-BB45-3B8A3D8FC39D}" srcOrd="1" destOrd="0" presId="urn:microsoft.com/office/officeart/2005/8/layout/hierarchy1"/>
    <dgm:cxn modelId="{B3BDE685-F876-D74F-A037-01A7A0318EA6}" type="presParOf" srcId="{F17C8F9B-264E-4E46-A4ED-7300E75A3962}" destId="{BF250395-0711-3D4A-B49F-4B4F89242F79}" srcOrd="2" destOrd="0" presId="urn:microsoft.com/office/officeart/2005/8/layout/hierarchy1"/>
    <dgm:cxn modelId="{0AE98785-2DB2-024E-9B1B-EC776CB1D0DD}" type="presParOf" srcId="{F17C8F9B-264E-4E46-A4ED-7300E75A3962}" destId="{59BFF0E5-5A1C-A44E-8383-59A2F7E5945E}" srcOrd="3" destOrd="0" presId="urn:microsoft.com/office/officeart/2005/8/layout/hierarchy1"/>
    <dgm:cxn modelId="{6EEE7035-B73C-BC41-9DCC-5A5CB5381DE5}" type="presParOf" srcId="{59BFF0E5-5A1C-A44E-8383-59A2F7E5945E}" destId="{E927B1B9-A34D-654F-91D8-9F9FCBF5FA1A}" srcOrd="0" destOrd="0" presId="urn:microsoft.com/office/officeart/2005/8/layout/hierarchy1"/>
    <dgm:cxn modelId="{9740B0F6-6C25-524C-B917-0058D5B55168}" type="presParOf" srcId="{E927B1B9-A34D-654F-91D8-9F9FCBF5FA1A}" destId="{82C58E12-A335-0D46-9BB7-3D6FFC143A8C}" srcOrd="0" destOrd="0" presId="urn:microsoft.com/office/officeart/2005/8/layout/hierarchy1"/>
    <dgm:cxn modelId="{0BB76DCD-2204-E243-BF37-86321CCD1C7A}" type="presParOf" srcId="{E927B1B9-A34D-654F-91D8-9F9FCBF5FA1A}" destId="{9273FF68-D4CD-E942-8D0E-FA098DE1519E}" srcOrd="1" destOrd="0" presId="urn:microsoft.com/office/officeart/2005/8/layout/hierarchy1"/>
    <dgm:cxn modelId="{1F98643E-8AFA-1045-94B4-1D1D91283229}" type="presParOf" srcId="{59BFF0E5-5A1C-A44E-8383-59A2F7E5945E}" destId="{38138061-CAA3-2846-A4AC-26DA3A35F890}" srcOrd="1" destOrd="0" presId="urn:microsoft.com/office/officeart/2005/8/layout/hierarchy1"/>
    <dgm:cxn modelId="{AF2398A3-8A0D-D345-BFD8-65B706E6BAD8}" type="presParOf" srcId="{38138061-CAA3-2846-A4AC-26DA3A35F890}" destId="{68B9EE7C-FD75-8B40-91E9-1DB9C76D0798}" srcOrd="0" destOrd="0" presId="urn:microsoft.com/office/officeart/2005/8/layout/hierarchy1"/>
    <dgm:cxn modelId="{5A1EC4D0-1592-524A-8EBC-F8310B7E211C}" type="presParOf" srcId="{38138061-CAA3-2846-A4AC-26DA3A35F890}" destId="{6F1C12E4-E738-CE45-B184-E437DB1C37E9}" srcOrd="1" destOrd="0" presId="urn:microsoft.com/office/officeart/2005/8/layout/hierarchy1"/>
    <dgm:cxn modelId="{156C808C-F10F-AC40-9F97-8F12585E5844}" type="presParOf" srcId="{6F1C12E4-E738-CE45-B184-E437DB1C37E9}" destId="{E41F9CF1-4AD4-5647-8C3E-AC10EC7072EF}" srcOrd="0" destOrd="0" presId="urn:microsoft.com/office/officeart/2005/8/layout/hierarchy1"/>
    <dgm:cxn modelId="{6876A166-6506-A64F-8754-24EFE3ED7D12}" type="presParOf" srcId="{E41F9CF1-4AD4-5647-8C3E-AC10EC7072EF}" destId="{11702001-AF0A-D049-A97F-A90C5F9613B5}" srcOrd="0" destOrd="0" presId="urn:microsoft.com/office/officeart/2005/8/layout/hierarchy1"/>
    <dgm:cxn modelId="{24D0484B-FB57-CC4A-9A29-D88804C8D46E}" type="presParOf" srcId="{E41F9CF1-4AD4-5647-8C3E-AC10EC7072EF}" destId="{E9EA93C3-30C3-C44E-908A-E02C6D93A99C}" srcOrd="1" destOrd="0" presId="urn:microsoft.com/office/officeart/2005/8/layout/hierarchy1"/>
    <dgm:cxn modelId="{5827C44D-8B04-BB4C-A8B1-580065E3B51E}" type="presParOf" srcId="{6F1C12E4-E738-CE45-B184-E437DB1C37E9}" destId="{80A91625-58A6-1244-A70C-975B6B7A05A8}" srcOrd="1" destOrd="0" presId="urn:microsoft.com/office/officeart/2005/8/layout/hierarchy1"/>
    <dgm:cxn modelId="{58B972B2-E1C8-A34D-9F3C-EABB7C48DAAC}" type="presParOf" srcId="{80A91625-58A6-1244-A70C-975B6B7A05A8}" destId="{DB664A9C-6350-C34E-8828-0205BB18026B}" srcOrd="0" destOrd="0" presId="urn:microsoft.com/office/officeart/2005/8/layout/hierarchy1"/>
    <dgm:cxn modelId="{71F03AB8-11C8-A347-ACC9-006EA05CA2FD}" type="presParOf" srcId="{80A91625-58A6-1244-A70C-975B6B7A05A8}" destId="{242ECB84-0C52-E741-8928-C04016DBC89D}" srcOrd="1" destOrd="0" presId="urn:microsoft.com/office/officeart/2005/8/layout/hierarchy1"/>
    <dgm:cxn modelId="{2BB7AE79-091A-964C-A450-4CD85EA0A7EA}" type="presParOf" srcId="{242ECB84-0C52-E741-8928-C04016DBC89D}" destId="{9F35346C-0195-3E49-9CF9-E153B75BDCA1}" srcOrd="0" destOrd="0" presId="urn:microsoft.com/office/officeart/2005/8/layout/hierarchy1"/>
    <dgm:cxn modelId="{BE89EFCC-BDB9-1A45-9F25-70465237522D}" type="presParOf" srcId="{9F35346C-0195-3E49-9CF9-E153B75BDCA1}" destId="{BB288D36-9C18-E149-A2D2-214AE547244E}" srcOrd="0" destOrd="0" presId="urn:microsoft.com/office/officeart/2005/8/layout/hierarchy1"/>
    <dgm:cxn modelId="{1E839D26-D994-8540-AD1B-940F38D9626F}" type="presParOf" srcId="{9F35346C-0195-3E49-9CF9-E153B75BDCA1}" destId="{0E6587D1-2D48-6843-82C9-CAE5EDBEF8CE}" srcOrd="1" destOrd="0" presId="urn:microsoft.com/office/officeart/2005/8/layout/hierarchy1"/>
    <dgm:cxn modelId="{5AC2D457-D8E2-E147-A4F6-BF922E0B6D10}" type="presParOf" srcId="{242ECB84-0C52-E741-8928-C04016DBC89D}" destId="{3B8B8262-C4DC-6C46-9AFF-D101EF0637E0}" srcOrd="1" destOrd="0" presId="urn:microsoft.com/office/officeart/2005/8/layout/hierarchy1"/>
    <dgm:cxn modelId="{B31CA39A-EE01-5A45-8C40-D7318B051854}" type="presParOf" srcId="{80A91625-58A6-1244-A70C-975B6B7A05A8}" destId="{4518801B-D66F-CA45-A0CE-EF7C94974364}" srcOrd="2" destOrd="0" presId="urn:microsoft.com/office/officeart/2005/8/layout/hierarchy1"/>
    <dgm:cxn modelId="{D4F75C64-E81B-8148-A0B2-269D1D8EAC7D}" type="presParOf" srcId="{80A91625-58A6-1244-A70C-975B6B7A05A8}" destId="{2BABCD89-D114-614C-94ED-11193ED8B84B}" srcOrd="3" destOrd="0" presId="urn:microsoft.com/office/officeart/2005/8/layout/hierarchy1"/>
    <dgm:cxn modelId="{33166272-6EFC-E44D-A570-BB3402564875}" type="presParOf" srcId="{2BABCD89-D114-614C-94ED-11193ED8B84B}" destId="{A50589F8-AACD-8448-B7F2-13C4F42B06AA}" srcOrd="0" destOrd="0" presId="urn:microsoft.com/office/officeart/2005/8/layout/hierarchy1"/>
    <dgm:cxn modelId="{9B169C7C-1F95-B64F-9491-46257D81F947}" type="presParOf" srcId="{A50589F8-AACD-8448-B7F2-13C4F42B06AA}" destId="{CA65A2DF-BC0D-E744-9117-F7B832ED4F84}" srcOrd="0" destOrd="0" presId="urn:microsoft.com/office/officeart/2005/8/layout/hierarchy1"/>
    <dgm:cxn modelId="{82C6F9FA-A29F-8445-8B4D-44A240DD5411}" type="presParOf" srcId="{A50589F8-AACD-8448-B7F2-13C4F42B06AA}" destId="{E7F85752-C8CF-9C48-8C1D-73C1E320F2A7}" srcOrd="1" destOrd="0" presId="urn:microsoft.com/office/officeart/2005/8/layout/hierarchy1"/>
    <dgm:cxn modelId="{4A455FCA-C589-D14E-A375-B2D815028E86}" type="presParOf" srcId="{2BABCD89-D114-614C-94ED-11193ED8B84B}" destId="{6E6CC32B-D3EE-1643-9685-AACF7681DB59}" srcOrd="1" destOrd="0" presId="urn:microsoft.com/office/officeart/2005/8/layout/hierarchy1"/>
    <dgm:cxn modelId="{28511374-A11C-814F-91FE-8E74115444A8}" type="presParOf" srcId="{38138061-CAA3-2846-A4AC-26DA3A35F890}" destId="{0346037E-8D9C-5C41-BA4B-D0CCBBEA8464}" srcOrd="2" destOrd="0" presId="urn:microsoft.com/office/officeart/2005/8/layout/hierarchy1"/>
    <dgm:cxn modelId="{26F21AA3-F22D-0B42-8EB9-44DBD719E683}" type="presParOf" srcId="{38138061-CAA3-2846-A4AC-26DA3A35F890}" destId="{35CA8149-41D1-C94A-BCFF-93F8A5739D7F}" srcOrd="3" destOrd="0" presId="urn:microsoft.com/office/officeart/2005/8/layout/hierarchy1"/>
    <dgm:cxn modelId="{FD1BFD73-0C2D-C045-B1D6-476772D32A57}" type="presParOf" srcId="{35CA8149-41D1-C94A-BCFF-93F8A5739D7F}" destId="{2C5F082B-B6E2-FD4C-8BEB-D82E484F3C5A}" srcOrd="0" destOrd="0" presId="urn:microsoft.com/office/officeart/2005/8/layout/hierarchy1"/>
    <dgm:cxn modelId="{3EDF0B81-7889-6242-86D9-72994136BBB8}" type="presParOf" srcId="{2C5F082B-B6E2-FD4C-8BEB-D82E484F3C5A}" destId="{23C7479E-AAAE-3E44-9F0F-4D96132CA1E3}" srcOrd="0" destOrd="0" presId="urn:microsoft.com/office/officeart/2005/8/layout/hierarchy1"/>
    <dgm:cxn modelId="{AA2B2F53-2DB4-7140-BBFA-69A4A6872381}" type="presParOf" srcId="{2C5F082B-B6E2-FD4C-8BEB-D82E484F3C5A}" destId="{B31E1B42-A20D-E642-B2D0-4508FBD194A3}" srcOrd="1" destOrd="0" presId="urn:microsoft.com/office/officeart/2005/8/layout/hierarchy1"/>
    <dgm:cxn modelId="{B154A5AE-7442-8343-975D-562E14614321}" type="presParOf" srcId="{35CA8149-41D1-C94A-BCFF-93F8A5739D7F}" destId="{4FD2799A-5097-9A47-8C2B-425AD4F0A658}" srcOrd="1" destOrd="0" presId="urn:microsoft.com/office/officeart/2005/8/layout/hierarchy1"/>
    <dgm:cxn modelId="{5661ABD1-9694-474E-B485-E1398978CE10}" type="presParOf" srcId="{4FD2799A-5097-9A47-8C2B-425AD4F0A658}" destId="{986C703C-720F-7D43-BB1F-99F21190F333}" srcOrd="0" destOrd="0" presId="urn:microsoft.com/office/officeart/2005/8/layout/hierarchy1"/>
    <dgm:cxn modelId="{FB0B15B3-0DA5-694D-AB1A-F3C12952A8CF}" type="presParOf" srcId="{4FD2799A-5097-9A47-8C2B-425AD4F0A658}" destId="{ABB0BCAA-D856-5F45-96C1-C61C9FA955FC}" srcOrd="1" destOrd="0" presId="urn:microsoft.com/office/officeart/2005/8/layout/hierarchy1"/>
    <dgm:cxn modelId="{DD425D48-46B3-2C4C-A06D-421E0DC23152}" type="presParOf" srcId="{ABB0BCAA-D856-5F45-96C1-C61C9FA955FC}" destId="{FB535E20-77CB-5C44-BBC1-573C00507644}" srcOrd="0" destOrd="0" presId="urn:microsoft.com/office/officeart/2005/8/layout/hierarchy1"/>
    <dgm:cxn modelId="{9C0117A8-339B-0F48-A40E-24412329A036}" type="presParOf" srcId="{FB535E20-77CB-5C44-BBC1-573C00507644}" destId="{F6F781A7-08AE-A749-9623-05CCD71EC274}" srcOrd="0" destOrd="0" presId="urn:microsoft.com/office/officeart/2005/8/layout/hierarchy1"/>
    <dgm:cxn modelId="{F3DBE703-6DE5-3E41-8C90-78A7E8F4E48F}" type="presParOf" srcId="{FB535E20-77CB-5C44-BBC1-573C00507644}" destId="{B4370D3B-379E-2045-8C6A-7D30551DF4C7}" srcOrd="1" destOrd="0" presId="urn:microsoft.com/office/officeart/2005/8/layout/hierarchy1"/>
    <dgm:cxn modelId="{7BD96331-9F9D-6F4C-8BDE-2DAD74FF3312}" type="presParOf" srcId="{ABB0BCAA-D856-5F45-96C1-C61C9FA955FC}" destId="{ECD0FDE5-7154-F040-B094-FE48F2603BC7}" srcOrd="1" destOrd="0" presId="urn:microsoft.com/office/officeart/2005/8/layout/hierarchy1"/>
    <dgm:cxn modelId="{D03587EF-DC6C-C944-9C23-2C209A6077E4}" type="presParOf" srcId="{4FD2799A-5097-9A47-8C2B-425AD4F0A658}" destId="{D5E972B7-5318-1C4E-A4D9-8DCCF80A964F}" srcOrd="2" destOrd="0" presId="urn:microsoft.com/office/officeart/2005/8/layout/hierarchy1"/>
    <dgm:cxn modelId="{BAD90E5A-83D5-1C46-91C2-14B1C1B9A8AF}" type="presParOf" srcId="{4FD2799A-5097-9A47-8C2B-425AD4F0A658}" destId="{A0D0F4B7-39DB-9D43-831F-DF9B778758CB}" srcOrd="3" destOrd="0" presId="urn:microsoft.com/office/officeart/2005/8/layout/hierarchy1"/>
    <dgm:cxn modelId="{21F96D76-4034-8E4F-83E3-8C6C690F39D5}" type="presParOf" srcId="{A0D0F4B7-39DB-9D43-831F-DF9B778758CB}" destId="{856C20FA-2D87-F840-966D-38DFF1019475}" srcOrd="0" destOrd="0" presId="urn:microsoft.com/office/officeart/2005/8/layout/hierarchy1"/>
    <dgm:cxn modelId="{C8259DB6-C02C-5047-8D09-F4DA9C0226D1}" type="presParOf" srcId="{856C20FA-2D87-F840-966D-38DFF1019475}" destId="{CD3BC3B2-80F0-D244-8021-FE70A5115B7B}" srcOrd="0" destOrd="0" presId="urn:microsoft.com/office/officeart/2005/8/layout/hierarchy1"/>
    <dgm:cxn modelId="{CD1BC53A-CF11-9745-9852-9649EF55AAE9}" type="presParOf" srcId="{856C20FA-2D87-F840-966D-38DFF1019475}" destId="{B73DA1A0-C8D8-9249-8A52-D5F56BD4A253}" srcOrd="1" destOrd="0" presId="urn:microsoft.com/office/officeart/2005/8/layout/hierarchy1"/>
    <dgm:cxn modelId="{25FC2FDB-DD0D-314C-A9DA-4A637108E97C}" type="presParOf" srcId="{A0D0F4B7-39DB-9D43-831F-DF9B778758CB}" destId="{DB1CE411-D65A-034F-898E-808B949DF76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FDEAC3-0E91-714B-BB15-71DA900EC0BF}"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it-IT"/>
        </a:p>
      </dgm:t>
    </dgm:pt>
    <dgm:pt modelId="{CBE3E200-A07E-E94F-A98D-41B0011E6499}">
      <dgm:prSet phldrT="[Testo]"/>
      <dgm:spPr/>
      <dgm:t>
        <a:bodyPr/>
        <a:lstStyle/>
        <a:p>
          <a:endParaRPr lang="it-IT" dirty="0"/>
        </a:p>
      </dgm:t>
    </dgm:pt>
    <dgm:pt modelId="{E607ADA9-6096-A74D-A6DE-6D8963F76ACF}" type="parTrans" cxnId="{9E995959-313F-3B45-83F1-00CDF561E785}">
      <dgm:prSet/>
      <dgm:spPr/>
      <dgm:t>
        <a:bodyPr/>
        <a:lstStyle/>
        <a:p>
          <a:endParaRPr lang="it-IT"/>
        </a:p>
      </dgm:t>
    </dgm:pt>
    <dgm:pt modelId="{13C39193-19FB-C54E-9A10-29738222272D}" type="sibTrans" cxnId="{9E995959-313F-3B45-83F1-00CDF561E785}">
      <dgm:prSet/>
      <dgm:spPr/>
      <dgm:t>
        <a:bodyPr/>
        <a:lstStyle/>
        <a:p>
          <a:endParaRPr lang="it-IT"/>
        </a:p>
      </dgm:t>
    </dgm:pt>
    <dgm:pt modelId="{A2C8B021-CBC5-8043-B758-13360D972E5F}">
      <dgm:prSet phldrT="[Testo]"/>
      <dgm:spPr/>
      <dgm:t>
        <a:bodyPr/>
        <a:lstStyle/>
        <a:p>
          <a:endParaRPr lang="it-IT" dirty="0"/>
        </a:p>
      </dgm:t>
    </dgm:pt>
    <dgm:pt modelId="{87484191-BCB4-7449-8B30-33F4AE372A61}" type="parTrans" cxnId="{5DE371A5-6390-8E41-97F2-7C954B45EC62}">
      <dgm:prSet/>
      <dgm:spPr/>
      <dgm:t>
        <a:bodyPr/>
        <a:lstStyle/>
        <a:p>
          <a:endParaRPr lang="it-IT"/>
        </a:p>
      </dgm:t>
    </dgm:pt>
    <dgm:pt modelId="{424E6B4E-F50D-8D47-BF19-A306ABC0E271}" type="sibTrans" cxnId="{5DE371A5-6390-8E41-97F2-7C954B45EC62}">
      <dgm:prSet/>
      <dgm:spPr/>
      <dgm:t>
        <a:bodyPr/>
        <a:lstStyle/>
        <a:p>
          <a:endParaRPr lang="it-IT"/>
        </a:p>
      </dgm:t>
    </dgm:pt>
    <dgm:pt modelId="{D58D7946-7011-FD4F-967B-590CC6A2CDA1}">
      <dgm:prSet phldrT="[Testo]"/>
      <dgm:spPr/>
      <dgm:t>
        <a:bodyPr/>
        <a:lstStyle/>
        <a:p>
          <a:endParaRPr lang="it-IT" dirty="0"/>
        </a:p>
      </dgm:t>
    </dgm:pt>
    <dgm:pt modelId="{890F5059-D01F-4342-99B6-C378FF72A3B4}" type="parTrans" cxnId="{A12E47A6-99A6-9B4A-8E36-B720EDA67DEB}">
      <dgm:prSet/>
      <dgm:spPr/>
      <dgm:t>
        <a:bodyPr/>
        <a:lstStyle/>
        <a:p>
          <a:endParaRPr lang="it-IT"/>
        </a:p>
      </dgm:t>
    </dgm:pt>
    <dgm:pt modelId="{A0D21702-4A7D-A441-9E69-535480F3EFBD}" type="sibTrans" cxnId="{A12E47A6-99A6-9B4A-8E36-B720EDA67DEB}">
      <dgm:prSet/>
      <dgm:spPr/>
      <dgm:t>
        <a:bodyPr/>
        <a:lstStyle/>
        <a:p>
          <a:endParaRPr lang="it-IT"/>
        </a:p>
      </dgm:t>
    </dgm:pt>
    <dgm:pt modelId="{F5DA56BC-5AA1-C842-A8F6-7E0753DE9C8C}">
      <dgm:prSet phldrT="[Testo]"/>
      <dgm:spPr/>
      <dgm:t>
        <a:bodyPr/>
        <a:lstStyle/>
        <a:p>
          <a:endParaRPr lang="it-IT" dirty="0"/>
        </a:p>
      </dgm:t>
    </dgm:pt>
    <dgm:pt modelId="{B5A3DFF7-F6E7-F24B-9933-EF3072C9C720}" type="parTrans" cxnId="{334BC8CD-B357-6947-8CF3-52DFF12FE22E}">
      <dgm:prSet/>
      <dgm:spPr/>
      <dgm:t>
        <a:bodyPr/>
        <a:lstStyle/>
        <a:p>
          <a:endParaRPr lang="it-IT"/>
        </a:p>
      </dgm:t>
    </dgm:pt>
    <dgm:pt modelId="{4A4EB8D2-F87C-AC43-94B1-C55CC715E5C2}" type="sibTrans" cxnId="{334BC8CD-B357-6947-8CF3-52DFF12FE22E}">
      <dgm:prSet/>
      <dgm:spPr/>
      <dgm:t>
        <a:bodyPr/>
        <a:lstStyle/>
        <a:p>
          <a:endParaRPr lang="it-IT"/>
        </a:p>
      </dgm:t>
    </dgm:pt>
    <dgm:pt modelId="{07D57E68-FA22-754D-B1C2-133D8A0E1B5A}">
      <dgm:prSet phldrT="[Testo]"/>
      <dgm:spPr/>
      <dgm:t>
        <a:bodyPr/>
        <a:lstStyle/>
        <a:p>
          <a:endParaRPr lang="it-IT" baseline="0" dirty="0"/>
        </a:p>
      </dgm:t>
    </dgm:pt>
    <dgm:pt modelId="{75442CB5-6671-D747-9620-AD2011E838E5}" type="parTrans" cxnId="{C15FBF5B-8556-D949-8BD9-732BD872C3C8}">
      <dgm:prSet/>
      <dgm:spPr/>
      <dgm:t>
        <a:bodyPr/>
        <a:lstStyle/>
        <a:p>
          <a:endParaRPr lang="it-IT"/>
        </a:p>
      </dgm:t>
    </dgm:pt>
    <dgm:pt modelId="{610D80E6-8AFF-C144-9B6A-2649DC6E5722}" type="sibTrans" cxnId="{C15FBF5B-8556-D949-8BD9-732BD872C3C8}">
      <dgm:prSet/>
      <dgm:spPr/>
      <dgm:t>
        <a:bodyPr/>
        <a:lstStyle/>
        <a:p>
          <a:endParaRPr lang="it-IT"/>
        </a:p>
      </dgm:t>
    </dgm:pt>
    <dgm:pt modelId="{4AF05BA1-DC24-104E-8927-9E7CEA0AB57D}">
      <dgm:prSet phldrT="[Testo]"/>
      <dgm:spPr/>
      <dgm:t>
        <a:bodyPr/>
        <a:lstStyle/>
        <a:p>
          <a:endParaRPr lang="it-IT" dirty="0"/>
        </a:p>
      </dgm:t>
    </dgm:pt>
    <dgm:pt modelId="{D45045A4-DBB3-5149-9C01-64ED392901A7}" type="parTrans" cxnId="{4B5BE8DA-C8B2-8542-8284-A8E1BF2959E6}">
      <dgm:prSet/>
      <dgm:spPr/>
      <dgm:t>
        <a:bodyPr/>
        <a:lstStyle/>
        <a:p>
          <a:endParaRPr lang="it-IT"/>
        </a:p>
      </dgm:t>
    </dgm:pt>
    <dgm:pt modelId="{46CB5106-55CB-5949-A072-78F29E168741}" type="sibTrans" cxnId="{4B5BE8DA-C8B2-8542-8284-A8E1BF2959E6}">
      <dgm:prSet/>
      <dgm:spPr/>
      <dgm:t>
        <a:bodyPr/>
        <a:lstStyle/>
        <a:p>
          <a:endParaRPr lang="it-IT"/>
        </a:p>
      </dgm:t>
    </dgm:pt>
    <dgm:pt modelId="{B75846F4-48BC-AE44-80AB-7A351E5F6818}">
      <dgm:prSet phldrT="[Testo]"/>
      <dgm:spPr/>
      <dgm:t>
        <a:bodyPr/>
        <a:lstStyle/>
        <a:p>
          <a:endParaRPr lang="it-IT" dirty="0"/>
        </a:p>
      </dgm:t>
    </dgm:pt>
    <dgm:pt modelId="{CD8435F9-4BCE-0548-9303-7247535845E8}" type="parTrans" cxnId="{3C07CE63-E046-E347-95FE-C4F99FD7209A}">
      <dgm:prSet/>
      <dgm:spPr/>
      <dgm:t>
        <a:bodyPr/>
        <a:lstStyle/>
        <a:p>
          <a:endParaRPr lang="it-IT"/>
        </a:p>
      </dgm:t>
    </dgm:pt>
    <dgm:pt modelId="{68C3DE46-8B07-CA4E-AD94-47695FEB47CC}" type="sibTrans" cxnId="{3C07CE63-E046-E347-95FE-C4F99FD7209A}">
      <dgm:prSet/>
      <dgm:spPr/>
      <dgm:t>
        <a:bodyPr/>
        <a:lstStyle/>
        <a:p>
          <a:endParaRPr lang="it-IT"/>
        </a:p>
      </dgm:t>
    </dgm:pt>
    <dgm:pt modelId="{450C902A-ED89-2947-90C9-0ACE5FF6690A}">
      <dgm:prSet phldrT="[Testo]"/>
      <dgm:spPr/>
      <dgm:t>
        <a:bodyPr/>
        <a:lstStyle/>
        <a:p>
          <a:endParaRPr lang="it-IT" dirty="0"/>
        </a:p>
      </dgm:t>
    </dgm:pt>
    <dgm:pt modelId="{C68A7FC9-8199-194C-8C12-01711ABD195E}" type="parTrans" cxnId="{7E53BE99-0C3D-E14F-8D13-D935D5F52A1F}">
      <dgm:prSet/>
      <dgm:spPr/>
      <dgm:t>
        <a:bodyPr/>
        <a:lstStyle/>
        <a:p>
          <a:endParaRPr lang="it-IT"/>
        </a:p>
      </dgm:t>
    </dgm:pt>
    <dgm:pt modelId="{B93387FD-E2DB-774D-AB72-0A0AEE9ED951}" type="sibTrans" cxnId="{7E53BE99-0C3D-E14F-8D13-D935D5F52A1F}">
      <dgm:prSet/>
      <dgm:spPr/>
      <dgm:t>
        <a:bodyPr/>
        <a:lstStyle/>
        <a:p>
          <a:endParaRPr lang="it-IT"/>
        </a:p>
      </dgm:t>
    </dgm:pt>
    <dgm:pt modelId="{C82888E6-2F8F-9E46-835D-37A4A55A504E}">
      <dgm:prSet phldrT="[Testo]"/>
      <dgm:spPr/>
      <dgm:t>
        <a:bodyPr/>
        <a:lstStyle/>
        <a:p>
          <a:endParaRPr lang="it-IT" dirty="0"/>
        </a:p>
      </dgm:t>
    </dgm:pt>
    <dgm:pt modelId="{DD7C6D56-652F-AB43-82C4-BAC1EE804147}" type="parTrans" cxnId="{F4689B8D-E6EC-4C49-B56F-28171B48C576}">
      <dgm:prSet/>
      <dgm:spPr/>
      <dgm:t>
        <a:bodyPr/>
        <a:lstStyle/>
        <a:p>
          <a:endParaRPr lang="it-IT"/>
        </a:p>
      </dgm:t>
    </dgm:pt>
    <dgm:pt modelId="{A7AEC23E-D095-2C47-BC56-1DBE9A3675DF}" type="sibTrans" cxnId="{F4689B8D-E6EC-4C49-B56F-28171B48C576}">
      <dgm:prSet/>
      <dgm:spPr/>
      <dgm:t>
        <a:bodyPr/>
        <a:lstStyle/>
        <a:p>
          <a:endParaRPr lang="it-IT"/>
        </a:p>
      </dgm:t>
    </dgm:pt>
    <dgm:pt modelId="{B500E3CF-F1CB-824A-9C53-85E6E398322A}">
      <dgm:prSet phldrT="[Testo]"/>
      <dgm:spPr/>
      <dgm:t>
        <a:bodyPr/>
        <a:lstStyle/>
        <a:p>
          <a:endParaRPr lang="it-IT" dirty="0"/>
        </a:p>
      </dgm:t>
    </dgm:pt>
    <dgm:pt modelId="{9B786F8B-D156-6E4B-81F3-EAE1F72C8EF2}" type="parTrans" cxnId="{75909E3A-184C-8843-82A6-A41D9176DC3F}">
      <dgm:prSet/>
      <dgm:spPr/>
      <dgm:t>
        <a:bodyPr/>
        <a:lstStyle/>
        <a:p>
          <a:endParaRPr lang="it-IT"/>
        </a:p>
      </dgm:t>
    </dgm:pt>
    <dgm:pt modelId="{FD838D81-38FE-1142-BE8C-8859B04F7978}" type="sibTrans" cxnId="{75909E3A-184C-8843-82A6-A41D9176DC3F}">
      <dgm:prSet/>
      <dgm:spPr/>
      <dgm:t>
        <a:bodyPr/>
        <a:lstStyle/>
        <a:p>
          <a:endParaRPr lang="it-IT"/>
        </a:p>
      </dgm:t>
    </dgm:pt>
    <dgm:pt modelId="{7ADE3DC9-6F69-994D-BADB-3B6E8A2EAB2E}">
      <dgm:prSet phldrT="[Testo]"/>
      <dgm:spPr/>
      <dgm:t>
        <a:bodyPr/>
        <a:lstStyle/>
        <a:p>
          <a:endParaRPr lang="it-IT" dirty="0"/>
        </a:p>
      </dgm:t>
    </dgm:pt>
    <dgm:pt modelId="{9600A45C-D48F-0D46-BA80-9C5214242B59}" type="parTrans" cxnId="{E1CBD005-D168-D74C-829E-485085FA6FDE}">
      <dgm:prSet/>
      <dgm:spPr/>
      <dgm:t>
        <a:bodyPr/>
        <a:lstStyle/>
        <a:p>
          <a:endParaRPr lang="it-IT"/>
        </a:p>
      </dgm:t>
    </dgm:pt>
    <dgm:pt modelId="{BD7D56C7-CC1D-7147-8343-07C80A58A6E1}" type="sibTrans" cxnId="{E1CBD005-D168-D74C-829E-485085FA6FDE}">
      <dgm:prSet/>
      <dgm:spPr/>
      <dgm:t>
        <a:bodyPr/>
        <a:lstStyle/>
        <a:p>
          <a:endParaRPr lang="it-IT"/>
        </a:p>
      </dgm:t>
    </dgm:pt>
    <dgm:pt modelId="{6642D6CD-B2BB-4D4A-B747-8CFD5FF40D77}">
      <dgm:prSet phldrT="[Testo]"/>
      <dgm:spPr/>
      <dgm:t>
        <a:bodyPr/>
        <a:lstStyle/>
        <a:p>
          <a:endParaRPr lang="it-IT" dirty="0"/>
        </a:p>
      </dgm:t>
    </dgm:pt>
    <dgm:pt modelId="{11F4E43F-99C0-FF4E-ABD5-AE75C9755BCD}" type="parTrans" cxnId="{0E3E13AC-9C7D-814A-A145-6DE4AD8D70FC}">
      <dgm:prSet/>
      <dgm:spPr/>
      <dgm:t>
        <a:bodyPr/>
        <a:lstStyle/>
        <a:p>
          <a:endParaRPr lang="it-IT"/>
        </a:p>
      </dgm:t>
    </dgm:pt>
    <dgm:pt modelId="{79D1366A-4A70-7E4A-92C1-01C852907F4E}" type="sibTrans" cxnId="{0E3E13AC-9C7D-814A-A145-6DE4AD8D70FC}">
      <dgm:prSet/>
      <dgm:spPr/>
      <dgm:t>
        <a:bodyPr/>
        <a:lstStyle/>
        <a:p>
          <a:endParaRPr lang="it-IT"/>
        </a:p>
      </dgm:t>
    </dgm:pt>
    <dgm:pt modelId="{2879173A-199B-FD41-B64D-FD1CABA23326}">
      <dgm:prSet phldrT="[Testo]"/>
      <dgm:spPr/>
      <dgm:t>
        <a:bodyPr/>
        <a:lstStyle/>
        <a:p>
          <a:endParaRPr lang="it-IT" dirty="0"/>
        </a:p>
      </dgm:t>
    </dgm:pt>
    <dgm:pt modelId="{2C7598A9-5C92-9D4F-8D94-EF63C113F801}" type="parTrans" cxnId="{3A5CDC17-E0B3-6148-8432-829CE9EDB847}">
      <dgm:prSet/>
      <dgm:spPr/>
      <dgm:t>
        <a:bodyPr/>
        <a:lstStyle/>
        <a:p>
          <a:endParaRPr lang="it-IT"/>
        </a:p>
      </dgm:t>
    </dgm:pt>
    <dgm:pt modelId="{6BC843A3-7E97-8E49-8B5A-B0CC00542C70}" type="sibTrans" cxnId="{3A5CDC17-E0B3-6148-8432-829CE9EDB847}">
      <dgm:prSet/>
      <dgm:spPr/>
      <dgm:t>
        <a:bodyPr/>
        <a:lstStyle/>
        <a:p>
          <a:endParaRPr lang="it-IT"/>
        </a:p>
      </dgm:t>
    </dgm:pt>
    <dgm:pt modelId="{DBE740DA-5DF6-0941-89FF-AB4DF4E51605}">
      <dgm:prSet phldrT="[Testo]"/>
      <dgm:spPr/>
      <dgm:t>
        <a:bodyPr/>
        <a:lstStyle/>
        <a:p>
          <a:endParaRPr lang="it-IT" dirty="0"/>
        </a:p>
      </dgm:t>
    </dgm:pt>
    <dgm:pt modelId="{BA6E1B35-F652-1D49-A5F6-BC9E371CC7A6}" type="parTrans" cxnId="{23C46F52-50D9-3C4E-B256-4AA4ECDE7F0F}">
      <dgm:prSet/>
      <dgm:spPr/>
      <dgm:t>
        <a:bodyPr/>
        <a:lstStyle/>
        <a:p>
          <a:endParaRPr lang="it-IT"/>
        </a:p>
      </dgm:t>
    </dgm:pt>
    <dgm:pt modelId="{2EF47468-A460-D04E-ABF9-201916549C26}" type="sibTrans" cxnId="{23C46F52-50D9-3C4E-B256-4AA4ECDE7F0F}">
      <dgm:prSet/>
      <dgm:spPr/>
      <dgm:t>
        <a:bodyPr/>
        <a:lstStyle/>
        <a:p>
          <a:endParaRPr lang="it-IT"/>
        </a:p>
      </dgm:t>
    </dgm:pt>
    <dgm:pt modelId="{8FCB15F3-236B-E644-BA4F-FF67068E0AE1}">
      <dgm:prSet phldrT="[Testo]"/>
      <dgm:spPr/>
      <dgm:t>
        <a:bodyPr/>
        <a:lstStyle/>
        <a:p>
          <a:endParaRPr lang="it-IT" dirty="0"/>
        </a:p>
      </dgm:t>
    </dgm:pt>
    <dgm:pt modelId="{461F26C1-B542-9B47-B1EE-7526CAA16E06}" type="parTrans" cxnId="{A9C97546-D8E1-A749-A535-A0583056F732}">
      <dgm:prSet/>
      <dgm:spPr/>
      <dgm:t>
        <a:bodyPr/>
        <a:lstStyle/>
        <a:p>
          <a:endParaRPr lang="it-IT"/>
        </a:p>
      </dgm:t>
    </dgm:pt>
    <dgm:pt modelId="{31843A2B-1EB0-6747-8247-C2E6C3EEFC24}" type="sibTrans" cxnId="{A9C97546-D8E1-A749-A535-A0583056F732}">
      <dgm:prSet/>
      <dgm:spPr/>
      <dgm:t>
        <a:bodyPr/>
        <a:lstStyle/>
        <a:p>
          <a:endParaRPr lang="it-IT"/>
        </a:p>
      </dgm:t>
    </dgm:pt>
    <dgm:pt modelId="{C3BF4302-CD1A-0B4A-9B00-009DD0105405}">
      <dgm:prSet phldrT="[Testo]"/>
      <dgm:spPr/>
      <dgm:t>
        <a:bodyPr/>
        <a:lstStyle/>
        <a:p>
          <a:endParaRPr lang="it-IT" dirty="0"/>
        </a:p>
      </dgm:t>
    </dgm:pt>
    <dgm:pt modelId="{09593B9E-6CE1-5B42-8A2C-26D1BCDA6822}" type="parTrans" cxnId="{CA9A0A76-4106-4246-9692-D1A16ACA7A72}">
      <dgm:prSet/>
      <dgm:spPr/>
      <dgm:t>
        <a:bodyPr/>
        <a:lstStyle/>
        <a:p>
          <a:endParaRPr lang="it-IT"/>
        </a:p>
      </dgm:t>
    </dgm:pt>
    <dgm:pt modelId="{1FE93AE9-4EDE-A042-9A68-98DF9536FA08}" type="sibTrans" cxnId="{CA9A0A76-4106-4246-9692-D1A16ACA7A72}">
      <dgm:prSet/>
      <dgm:spPr/>
      <dgm:t>
        <a:bodyPr/>
        <a:lstStyle/>
        <a:p>
          <a:endParaRPr lang="it-IT"/>
        </a:p>
      </dgm:t>
    </dgm:pt>
    <dgm:pt modelId="{2B78758E-26E5-1C4A-8D3F-EB0EE4CBBD2C}">
      <dgm:prSet phldrT="[Testo]"/>
      <dgm:spPr/>
      <dgm:t>
        <a:bodyPr/>
        <a:lstStyle/>
        <a:p>
          <a:endParaRPr lang="it-IT" dirty="0"/>
        </a:p>
      </dgm:t>
    </dgm:pt>
    <dgm:pt modelId="{EB22CAFB-C885-E843-A3FF-A278B8B4CE7B}" type="parTrans" cxnId="{48766BE7-EF3D-2549-AB34-DC7AC300299E}">
      <dgm:prSet/>
      <dgm:spPr/>
      <dgm:t>
        <a:bodyPr/>
        <a:lstStyle/>
        <a:p>
          <a:endParaRPr lang="it-IT"/>
        </a:p>
      </dgm:t>
    </dgm:pt>
    <dgm:pt modelId="{2759E06D-8EC0-F342-A9BD-20375F223CC4}" type="sibTrans" cxnId="{48766BE7-EF3D-2549-AB34-DC7AC300299E}">
      <dgm:prSet/>
      <dgm:spPr/>
      <dgm:t>
        <a:bodyPr/>
        <a:lstStyle/>
        <a:p>
          <a:endParaRPr lang="it-IT"/>
        </a:p>
      </dgm:t>
    </dgm:pt>
    <dgm:pt modelId="{E24E0EE1-7B34-064D-B055-EB0F60CDF386}">
      <dgm:prSet phldrT="[Testo]"/>
      <dgm:spPr/>
      <dgm:t>
        <a:bodyPr/>
        <a:lstStyle/>
        <a:p>
          <a:endParaRPr lang="it-IT" dirty="0"/>
        </a:p>
      </dgm:t>
    </dgm:pt>
    <dgm:pt modelId="{30ADE8AB-FB53-A84D-846A-B30BD59E64B3}" type="parTrans" cxnId="{50A13D00-1B60-244C-BB3D-CD15B40BCFD0}">
      <dgm:prSet/>
      <dgm:spPr/>
      <dgm:t>
        <a:bodyPr/>
        <a:lstStyle/>
        <a:p>
          <a:endParaRPr lang="it-IT"/>
        </a:p>
      </dgm:t>
    </dgm:pt>
    <dgm:pt modelId="{2EB09750-6C14-BE4D-B470-0399135EA742}" type="sibTrans" cxnId="{50A13D00-1B60-244C-BB3D-CD15B40BCFD0}">
      <dgm:prSet/>
      <dgm:spPr/>
      <dgm:t>
        <a:bodyPr/>
        <a:lstStyle/>
        <a:p>
          <a:endParaRPr lang="it-IT"/>
        </a:p>
      </dgm:t>
    </dgm:pt>
    <dgm:pt modelId="{A5F9910A-EE4B-E449-979E-C1EE0CF15FF6}">
      <dgm:prSet phldrT="[Testo]"/>
      <dgm:spPr/>
      <dgm:t>
        <a:bodyPr/>
        <a:lstStyle/>
        <a:p>
          <a:endParaRPr lang="it-IT" dirty="0"/>
        </a:p>
      </dgm:t>
    </dgm:pt>
    <dgm:pt modelId="{C363F189-EBC3-D248-ABC9-8666A688D063}" type="parTrans" cxnId="{1D8786DB-4341-A34E-84C8-B8270A037D3B}">
      <dgm:prSet/>
      <dgm:spPr/>
      <dgm:t>
        <a:bodyPr/>
        <a:lstStyle/>
        <a:p>
          <a:endParaRPr lang="it-IT"/>
        </a:p>
      </dgm:t>
    </dgm:pt>
    <dgm:pt modelId="{B6FB87B7-AD3E-0447-A33F-F74957DE127A}" type="sibTrans" cxnId="{1D8786DB-4341-A34E-84C8-B8270A037D3B}">
      <dgm:prSet/>
      <dgm:spPr/>
      <dgm:t>
        <a:bodyPr/>
        <a:lstStyle/>
        <a:p>
          <a:endParaRPr lang="it-IT"/>
        </a:p>
      </dgm:t>
    </dgm:pt>
    <dgm:pt modelId="{5F5826EA-A205-DC4A-BFC0-AC12A603DF05}">
      <dgm:prSet phldrT="[Testo]"/>
      <dgm:spPr/>
      <dgm:t>
        <a:bodyPr/>
        <a:lstStyle/>
        <a:p>
          <a:endParaRPr lang="it-IT" dirty="0"/>
        </a:p>
      </dgm:t>
    </dgm:pt>
    <dgm:pt modelId="{6393905B-5B57-0740-BD23-E51EB9BC77C5}" type="parTrans" cxnId="{6D9B9E02-5C00-7746-9C7C-1E076F123FC9}">
      <dgm:prSet/>
      <dgm:spPr/>
      <dgm:t>
        <a:bodyPr/>
        <a:lstStyle/>
        <a:p>
          <a:endParaRPr lang="it-IT"/>
        </a:p>
      </dgm:t>
    </dgm:pt>
    <dgm:pt modelId="{5D3A0050-652D-024C-854A-B0B96BC117ED}" type="sibTrans" cxnId="{6D9B9E02-5C00-7746-9C7C-1E076F123FC9}">
      <dgm:prSet/>
      <dgm:spPr/>
      <dgm:t>
        <a:bodyPr/>
        <a:lstStyle/>
        <a:p>
          <a:endParaRPr lang="it-IT"/>
        </a:p>
      </dgm:t>
    </dgm:pt>
    <dgm:pt modelId="{2A8184EB-7349-AA43-80EA-ADA66EA70FC9}">
      <dgm:prSet phldrT="[Testo]"/>
      <dgm:spPr/>
      <dgm:t>
        <a:bodyPr/>
        <a:lstStyle/>
        <a:p>
          <a:endParaRPr lang="it-IT" dirty="0"/>
        </a:p>
      </dgm:t>
    </dgm:pt>
    <dgm:pt modelId="{C6F26015-4D29-A545-88F3-23C556BB723E}" type="parTrans" cxnId="{256A36BD-18AC-9247-9857-FE144AD14B6B}">
      <dgm:prSet/>
      <dgm:spPr/>
      <dgm:t>
        <a:bodyPr/>
        <a:lstStyle/>
        <a:p>
          <a:endParaRPr lang="it-IT"/>
        </a:p>
      </dgm:t>
    </dgm:pt>
    <dgm:pt modelId="{6039B76F-D1B7-5B41-9969-88B62D8483E2}" type="sibTrans" cxnId="{256A36BD-18AC-9247-9857-FE144AD14B6B}">
      <dgm:prSet/>
      <dgm:spPr/>
      <dgm:t>
        <a:bodyPr/>
        <a:lstStyle/>
        <a:p>
          <a:endParaRPr lang="it-IT"/>
        </a:p>
      </dgm:t>
    </dgm:pt>
    <dgm:pt modelId="{D909FC83-EA30-AA40-8110-22116FF89E79}">
      <dgm:prSet phldrT="[Testo]"/>
      <dgm:spPr/>
      <dgm:t>
        <a:bodyPr/>
        <a:lstStyle/>
        <a:p>
          <a:endParaRPr lang="it-IT" dirty="0"/>
        </a:p>
      </dgm:t>
    </dgm:pt>
    <dgm:pt modelId="{840D735D-A26D-C045-BF7E-A0E44E06804D}" type="parTrans" cxnId="{F849AA59-3C96-1E4D-B8AF-B425F859D083}">
      <dgm:prSet/>
      <dgm:spPr/>
      <dgm:t>
        <a:bodyPr/>
        <a:lstStyle/>
        <a:p>
          <a:endParaRPr lang="it-IT"/>
        </a:p>
      </dgm:t>
    </dgm:pt>
    <dgm:pt modelId="{395EC6F7-C508-EC4D-8B34-90B4B01416DD}" type="sibTrans" cxnId="{F849AA59-3C96-1E4D-B8AF-B425F859D083}">
      <dgm:prSet/>
      <dgm:spPr/>
      <dgm:t>
        <a:bodyPr/>
        <a:lstStyle/>
        <a:p>
          <a:endParaRPr lang="it-IT"/>
        </a:p>
      </dgm:t>
    </dgm:pt>
    <dgm:pt modelId="{9F5ED489-88E4-7342-BEB9-52B44325886B}">
      <dgm:prSet phldrT="[Testo]"/>
      <dgm:spPr/>
      <dgm:t>
        <a:bodyPr/>
        <a:lstStyle/>
        <a:p>
          <a:endParaRPr lang="it-IT" dirty="0"/>
        </a:p>
      </dgm:t>
    </dgm:pt>
    <dgm:pt modelId="{3EA0717A-51FB-D840-ADA7-764F795C58B9}" type="parTrans" cxnId="{51A51B35-32AE-7C43-AD51-1B2019CD16D1}">
      <dgm:prSet/>
      <dgm:spPr/>
      <dgm:t>
        <a:bodyPr/>
        <a:lstStyle/>
        <a:p>
          <a:endParaRPr lang="it-IT"/>
        </a:p>
      </dgm:t>
    </dgm:pt>
    <dgm:pt modelId="{4A487ED5-5C31-6D40-A333-CC4B25D89FBA}" type="sibTrans" cxnId="{51A51B35-32AE-7C43-AD51-1B2019CD16D1}">
      <dgm:prSet/>
      <dgm:spPr/>
      <dgm:t>
        <a:bodyPr/>
        <a:lstStyle/>
        <a:p>
          <a:endParaRPr lang="it-IT"/>
        </a:p>
      </dgm:t>
    </dgm:pt>
    <dgm:pt modelId="{F14236E0-3891-4A4C-88C3-7F7E5EE6F563}">
      <dgm:prSet phldrT="[Testo]"/>
      <dgm:spPr/>
      <dgm:t>
        <a:bodyPr/>
        <a:lstStyle/>
        <a:p>
          <a:endParaRPr lang="it-IT" dirty="0"/>
        </a:p>
      </dgm:t>
    </dgm:pt>
    <dgm:pt modelId="{1186045A-B716-BE4D-B17A-8944611389F7}" type="parTrans" cxnId="{E6E0961E-0131-394F-BFC5-604D2BE7391A}">
      <dgm:prSet/>
      <dgm:spPr/>
      <dgm:t>
        <a:bodyPr/>
        <a:lstStyle/>
        <a:p>
          <a:endParaRPr lang="it-IT"/>
        </a:p>
      </dgm:t>
    </dgm:pt>
    <dgm:pt modelId="{913CB25C-40D9-5440-9EC7-B53520FB868F}" type="sibTrans" cxnId="{E6E0961E-0131-394F-BFC5-604D2BE7391A}">
      <dgm:prSet/>
      <dgm:spPr/>
      <dgm:t>
        <a:bodyPr/>
        <a:lstStyle/>
        <a:p>
          <a:endParaRPr lang="it-IT"/>
        </a:p>
      </dgm:t>
    </dgm:pt>
    <dgm:pt modelId="{BE910839-B9BD-7342-850A-7EEDA0AD25A4}">
      <dgm:prSet phldrT="[Testo]"/>
      <dgm:spPr/>
      <dgm:t>
        <a:bodyPr/>
        <a:lstStyle/>
        <a:p>
          <a:endParaRPr lang="it-IT" dirty="0"/>
        </a:p>
      </dgm:t>
    </dgm:pt>
    <dgm:pt modelId="{C3C8C86F-5705-6F44-869C-6A2206C43656}" type="parTrans" cxnId="{8FB16025-3C51-634C-BF0B-EC06A25552FB}">
      <dgm:prSet/>
      <dgm:spPr/>
      <dgm:t>
        <a:bodyPr/>
        <a:lstStyle/>
        <a:p>
          <a:endParaRPr lang="it-IT"/>
        </a:p>
      </dgm:t>
    </dgm:pt>
    <dgm:pt modelId="{A43ADAA7-C12E-DD4D-9326-FE07B4107B99}" type="sibTrans" cxnId="{8FB16025-3C51-634C-BF0B-EC06A25552FB}">
      <dgm:prSet/>
      <dgm:spPr/>
      <dgm:t>
        <a:bodyPr/>
        <a:lstStyle/>
        <a:p>
          <a:endParaRPr lang="it-IT"/>
        </a:p>
      </dgm:t>
    </dgm:pt>
    <dgm:pt modelId="{E5869A89-B26E-D941-AA6A-ED60C49C8170}">
      <dgm:prSet phldrT="[Testo]"/>
      <dgm:spPr/>
      <dgm:t>
        <a:bodyPr/>
        <a:lstStyle/>
        <a:p>
          <a:endParaRPr lang="it-IT" dirty="0"/>
        </a:p>
      </dgm:t>
    </dgm:pt>
    <dgm:pt modelId="{C03555E9-18D6-DF49-BD16-07D1A1E0108A}" type="parTrans" cxnId="{5A331B5E-295A-B54D-BC30-A8CE474F56A7}">
      <dgm:prSet/>
      <dgm:spPr/>
      <dgm:t>
        <a:bodyPr/>
        <a:lstStyle/>
        <a:p>
          <a:endParaRPr lang="it-IT"/>
        </a:p>
      </dgm:t>
    </dgm:pt>
    <dgm:pt modelId="{1B126382-B490-D44C-8DC3-C426CCAA5E03}" type="sibTrans" cxnId="{5A331B5E-295A-B54D-BC30-A8CE474F56A7}">
      <dgm:prSet/>
      <dgm:spPr/>
      <dgm:t>
        <a:bodyPr/>
        <a:lstStyle/>
        <a:p>
          <a:endParaRPr lang="it-IT"/>
        </a:p>
      </dgm:t>
    </dgm:pt>
    <dgm:pt modelId="{818F18D7-D370-F44F-91AE-DE6837716F01}">
      <dgm:prSet phldrT="[Testo]"/>
      <dgm:spPr/>
      <dgm:t>
        <a:bodyPr/>
        <a:lstStyle/>
        <a:p>
          <a:endParaRPr lang="it-IT" dirty="0"/>
        </a:p>
      </dgm:t>
    </dgm:pt>
    <dgm:pt modelId="{07C58547-5DED-0244-9E63-012570BAE517}" type="parTrans" cxnId="{DFFBCF59-9074-0E47-92AB-75FF299F76F1}">
      <dgm:prSet/>
      <dgm:spPr/>
      <dgm:t>
        <a:bodyPr/>
        <a:lstStyle/>
        <a:p>
          <a:endParaRPr lang="it-IT"/>
        </a:p>
      </dgm:t>
    </dgm:pt>
    <dgm:pt modelId="{1FF9C1AA-877F-1F4C-A18B-632FD965E2DF}" type="sibTrans" cxnId="{DFFBCF59-9074-0E47-92AB-75FF299F76F1}">
      <dgm:prSet/>
      <dgm:spPr/>
      <dgm:t>
        <a:bodyPr/>
        <a:lstStyle/>
        <a:p>
          <a:endParaRPr lang="it-IT"/>
        </a:p>
      </dgm:t>
    </dgm:pt>
    <dgm:pt modelId="{4D9CBB5A-123D-C247-9606-3F6B76867057}">
      <dgm:prSet phldrT="[Testo]"/>
      <dgm:spPr/>
      <dgm:t>
        <a:bodyPr/>
        <a:lstStyle/>
        <a:p>
          <a:endParaRPr lang="it-IT" dirty="0"/>
        </a:p>
      </dgm:t>
    </dgm:pt>
    <dgm:pt modelId="{EF2298AA-042E-B347-B403-3DF7FEEED00E}" type="parTrans" cxnId="{CFE5120D-250D-FB49-A493-3C9A9F1E4CEA}">
      <dgm:prSet/>
      <dgm:spPr/>
      <dgm:t>
        <a:bodyPr/>
        <a:lstStyle/>
        <a:p>
          <a:endParaRPr lang="it-IT"/>
        </a:p>
      </dgm:t>
    </dgm:pt>
    <dgm:pt modelId="{C620EFA7-DB2F-1344-8588-FF98803B55F1}" type="sibTrans" cxnId="{CFE5120D-250D-FB49-A493-3C9A9F1E4CEA}">
      <dgm:prSet/>
      <dgm:spPr/>
      <dgm:t>
        <a:bodyPr/>
        <a:lstStyle/>
        <a:p>
          <a:endParaRPr lang="it-IT"/>
        </a:p>
      </dgm:t>
    </dgm:pt>
    <dgm:pt modelId="{2CCD0D0C-D480-B74E-A41D-0C00134A1270}">
      <dgm:prSet phldrT="[Testo]"/>
      <dgm:spPr/>
      <dgm:t>
        <a:bodyPr/>
        <a:lstStyle/>
        <a:p>
          <a:endParaRPr lang="it-IT" dirty="0"/>
        </a:p>
      </dgm:t>
    </dgm:pt>
    <dgm:pt modelId="{48C04327-D576-6A46-A68F-9F534FA59812}" type="parTrans" cxnId="{4AA703D0-A888-CD43-B344-E0F950F6455D}">
      <dgm:prSet/>
      <dgm:spPr/>
      <dgm:t>
        <a:bodyPr/>
        <a:lstStyle/>
        <a:p>
          <a:endParaRPr lang="it-IT"/>
        </a:p>
      </dgm:t>
    </dgm:pt>
    <dgm:pt modelId="{0F26B42E-4B51-9640-8DCA-C8CE35BD59F8}" type="sibTrans" cxnId="{4AA703D0-A888-CD43-B344-E0F950F6455D}">
      <dgm:prSet/>
      <dgm:spPr/>
      <dgm:t>
        <a:bodyPr/>
        <a:lstStyle/>
        <a:p>
          <a:endParaRPr lang="it-IT"/>
        </a:p>
      </dgm:t>
    </dgm:pt>
    <dgm:pt modelId="{6B320D58-F60A-1E49-82A1-B245827D118D}">
      <dgm:prSet phldrT="[Testo]"/>
      <dgm:spPr/>
      <dgm:t>
        <a:bodyPr/>
        <a:lstStyle/>
        <a:p>
          <a:endParaRPr lang="it-IT" dirty="0"/>
        </a:p>
      </dgm:t>
    </dgm:pt>
    <dgm:pt modelId="{26AB9A8A-4ABD-0C47-93AB-F7AFF47C11B2}" type="parTrans" cxnId="{D5D556E3-DC58-A14F-BC3B-20B299431E2A}">
      <dgm:prSet/>
      <dgm:spPr/>
      <dgm:t>
        <a:bodyPr/>
        <a:lstStyle/>
        <a:p>
          <a:endParaRPr lang="it-IT"/>
        </a:p>
      </dgm:t>
    </dgm:pt>
    <dgm:pt modelId="{AE03690F-5C0E-0141-852D-6BD3E3595712}" type="sibTrans" cxnId="{D5D556E3-DC58-A14F-BC3B-20B299431E2A}">
      <dgm:prSet/>
      <dgm:spPr/>
      <dgm:t>
        <a:bodyPr/>
        <a:lstStyle/>
        <a:p>
          <a:endParaRPr lang="it-IT"/>
        </a:p>
      </dgm:t>
    </dgm:pt>
    <dgm:pt modelId="{CA963F9B-9942-E144-91A4-F67B5EF9408E}">
      <dgm:prSet phldrT="[Testo]"/>
      <dgm:spPr/>
      <dgm:t>
        <a:bodyPr/>
        <a:lstStyle/>
        <a:p>
          <a:endParaRPr lang="it-IT" dirty="0"/>
        </a:p>
      </dgm:t>
    </dgm:pt>
    <dgm:pt modelId="{3C9D72DC-8CD1-794C-A940-3B0C5859E7C0}" type="parTrans" cxnId="{AE975576-7D28-D148-A329-B129E1F43833}">
      <dgm:prSet/>
      <dgm:spPr/>
      <dgm:t>
        <a:bodyPr/>
        <a:lstStyle/>
        <a:p>
          <a:endParaRPr lang="it-IT"/>
        </a:p>
      </dgm:t>
    </dgm:pt>
    <dgm:pt modelId="{FC14E9BA-B6E7-EB48-A1D6-9090C3FD7079}" type="sibTrans" cxnId="{AE975576-7D28-D148-A329-B129E1F43833}">
      <dgm:prSet/>
      <dgm:spPr/>
      <dgm:t>
        <a:bodyPr/>
        <a:lstStyle/>
        <a:p>
          <a:endParaRPr lang="it-IT"/>
        </a:p>
      </dgm:t>
    </dgm:pt>
    <dgm:pt modelId="{7F93EA55-6768-5E45-A15F-8C2FF83BDAB2}">
      <dgm:prSet phldrT="[Testo]"/>
      <dgm:spPr/>
      <dgm:t>
        <a:bodyPr/>
        <a:lstStyle/>
        <a:p>
          <a:endParaRPr lang="it-IT" dirty="0"/>
        </a:p>
      </dgm:t>
    </dgm:pt>
    <dgm:pt modelId="{79E9470E-8842-3547-AFB2-E93D203D4AFA}" type="parTrans" cxnId="{01200130-3504-A84F-8789-28D148E8ECCB}">
      <dgm:prSet/>
      <dgm:spPr/>
      <dgm:t>
        <a:bodyPr/>
        <a:lstStyle/>
        <a:p>
          <a:endParaRPr lang="it-IT"/>
        </a:p>
      </dgm:t>
    </dgm:pt>
    <dgm:pt modelId="{FFEB9D04-1A71-C145-A911-21B62D131E9E}" type="sibTrans" cxnId="{01200130-3504-A84F-8789-28D148E8ECCB}">
      <dgm:prSet/>
      <dgm:spPr/>
      <dgm:t>
        <a:bodyPr/>
        <a:lstStyle/>
        <a:p>
          <a:endParaRPr lang="it-IT"/>
        </a:p>
      </dgm:t>
    </dgm:pt>
    <dgm:pt modelId="{DAA620EB-8EC0-B04A-B00E-0D670D918000}">
      <dgm:prSet phldrT="[Testo]"/>
      <dgm:spPr/>
      <dgm:t>
        <a:bodyPr/>
        <a:lstStyle/>
        <a:p>
          <a:endParaRPr lang="it-IT" dirty="0"/>
        </a:p>
      </dgm:t>
    </dgm:pt>
    <dgm:pt modelId="{D006D324-8F29-2147-9E30-E5033B83B7F4}" type="parTrans" cxnId="{D6CF6667-7C29-6B4C-BDDB-6C9B92CAE275}">
      <dgm:prSet/>
      <dgm:spPr/>
      <dgm:t>
        <a:bodyPr/>
        <a:lstStyle/>
        <a:p>
          <a:endParaRPr lang="it-IT"/>
        </a:p>
      </dgm:t>
    </dgm:pt>
    <dgm:pt modelId="{D58A0515-D45D-AB44-A74C-D83FF6B19A79}" type="sibTrans" cxnId="{D6CF6667-7C29-6B4C-BDDB-6C9B92CAE275}">
      <dgm:prSet/>
      <dgm:spPr/>
      <dgm:t>
        <a:bodyPr/>
        <a:lstStyle/>
        <a:p>
          <a:endParaRPr lang="it-IT"/>
        </a:p>
      </dgm:t>
    </dgm:pt>
    <dgm:pt modelId="{D0110A13-5EF5-194B-A7E5-65F30B54E30A}">
      <dgm:prSet phldrT="[Testo]"/>
      <dgm:spPr/>
      <dgm:t>
        <a:bodyPr/>
        <a:lstStyle/>
        <a:p>
          <a:endParaRPr lang="it-IT" dirty="0"/>
        </a:p>
      </dgm:t>
    </dgm:pt>
    <dgm:pt modelId="{B93F23A1-3A14-3C42-9D52-4CE4C9DEDB0F}" type="parTrans" cxnId="{00BD6F30-7606-C14B-B929-A58A4B700FFA}">
      <dgm:prSet/>
      <dgm:spPr/>
      <dgm:t>
        <a:bodyPr/>
        <a:lstStyle/>
        <a:p>
          <a:endParaRPr lang="it-IT"/>
        </a:p>
      </dgm:t>
    </dgm:pt>
    <dgm:pt modelId="{C01A1308-3D22-7347-AC3C-F152D164C46D}" type="sibTrans" cxnId="{00BD6F30-7606-C14B-B929-A58A4B700FFA}">
      <dgm:prSet/>
      <dgm:spPr/>
      <dgm:t>
        <a:bodyPr/>
        <a:lstStyle/>
        <a:p>
          <a:endParaRPr lang="it-IT"/>
        </a:p>
      </dgm:t>
    </dgm:pt>
    <dgm:pt modelId="{6FFD5524-5CE8-D14E-86E5-DCC664FE4A76}">
      <dgm:prSet phldrT="[Testo]"/>
      <dgm:spPr/>
      <dgm:t>
        <a:bodyPr/>
        <a:lstStyle/>
        <a:p>
          <a:endParaRPr lang="it-IT" dirty="0"/>
        </a:p>
      </dgm:t>
    </dgm:pt>
    <dgm:pt modelId="{6853ED2F-7E39-B44C-A65B-C740E78232D6}" type="parTrans" cxnId="{7D8676E9-62DC-334F-836B-4F12B6A6671D}">
      <dgm:prSet/>
      <dgm:spPr/>
      <dgm:t>
        <a:bodyPr/>
        <a:lstStyle/>
        <a:p>
          <a:endParaRPr lang="it-IT"/>
        </a:p>
      </dgm:t>
    </dgm:pt>
    <dgm:pt modelId="{12CBF880-6338-6442-A8F2-93724EE7B574}" type="sibTrans" cxnId="{7D8676E9-62DC-334F-836B-4F12B6A6671D}">
      <dgm:prSet/>
      <dgm:spPr/>
      <dgm:t>
        <a:bodyPr/>
        <a:lstStyle/>
        <a:p>
          <a:endParaRPr lang="it-IT"/>
        </a:p>
      </dgm:t>
    </dgm:pt>
    <dgm:pt modelId="{34F20400-CBF4-A14E-88B9-96CFEBBC709F}">
      <dgm:prSet phldrT="[Testo]"/>
      <dgm:spPr/>
      <dgm:t>
        <a:bodyPr/>
        <a:lstStyle/>
        <a:p>
          <a:endParaRPr lang="it-IT" dirty="0"/>
        </a:p>
      </dgm:t>
    </dgm:pt>
    <dgm:pt modelId="{9FF4F584-9823-7340-A342-C0010D8D321B}" type="parTrans" cxnId="{DA7BFE01-E35B-3546-8677-71B43BA999A8}">
      <dgm:prSet/>
      <dgm:spPr/>
      <dgm:t>
        <a:bodyPr/>
        <a:lstStyle/>
        <a:p>
          <a:endParaRPr lang="it-IT"/>
        </a:p>
      </dgm:t>
    </dgm:pt>
    <dgm:pt modelId="{E0ECD391-121B-1F40-A9F3-C369A3318E87}" type="sibTrans" cxnId="{DA7BFE01-E35B-3546-8677-71B43BA999A8}">
      <dgm:prSet/>
      <dgm:spPr/>
      <dgm:t>
        <a:bodyPr/>
        <a:lstStyle/>
        <a:p>
          <a:endParaRPr lang="it-IT"/>
        </a:p>
      </dgm:t>
    </dgm:pt>
    <dgm:pt modelId="{720D89F8-4621-1A40-9596-DEC475389A1A}">
      <dgm:prSet phldrT="[Testo]"/>
      <dgm:spPr/>
      <dgm:t>
        <a:bodyPr/>
        <a:lstStyle/>
        <a:p>
          <a:endParaRPr lang="it-IT" dirty="0"/>
        </a:p>
      </dgm:t>
    </dgm:pt>
    <dgm:pt modelId="{89BC3492-9ACA-F943-A49D-522135029942}" type="parTrans" cxnId="{C20195D5-4F62-964F-AABA-C3F3C9D61E78}">
      <dgm:prSet/>
      <dgm:spPr/>
      <dgm:t>
        <a:bodyPr/>
        <a:lstStyle/>
        <a:p>
          <a:endParaRPr lang="it-IT"/>
        </a:p>
      </dgm:t>
    </dgm:pt>
    <dgm:pt modelId="{BBA69D9F-E2B3-7941-A2B0-5CBEB6366F8A}" type="sibTrans" cxnId="{C20195D5-4F62-964F-AABA-C3F3C9D61E78}">
      <dgm:prSet/>
      <dgm:spPr/>
      <dgm:t>
        <a:bodyPr/>
        <a:lstStyle/>
        <a:p>
          <a:endParaRPr lang="it-IT"/>
        </a:p>
      </dgm:t>
    </dgm:pt>
    <dgm:pt modelId="{64A1152C-CE58-A84A-B200-A9126F5FCB48}">
      <dgm:prSet phldrT="[Testo]"/>
      <dgm:spPr/>
      <dgm:t>
        <a:bodyPr/>
        <a:lstStyle/>
        <a:p>
          <a:endParaRPr lang="it-IT" dirty="0"/>
        </a:p>
      </dgm:t>
    </dgm:pt>
    <dgm:pt modelId="{058E6501-C0EB-214F-A4B5-266267947EBB}" type="parTrans" cxnId="{CCB59EAB-0C2F-4645-9C25-378FFA21A786}">
      <dgm:prSet/>
      <dgm:spPr/>
      <dgm:t>
        <a:bodyPr/>
        <a:lstStyle/>
        <a:p>
          <a:endParaRPr lang="it-IT"/>
        </a:p>
      </dgm:t>
    </dgm:pt>
    <dgm:pt modelId="{5A00EB4B-7348-CB4B-8AAF-C02712BEB28D}" type="sibTrans" cxnId="{CCB59EAB-0C2F-4645-9C25-378FFA21A786}">
      <dgm:prSet/>
      <dgm:spPr/>
      <dgm:t>
        <a:bodyPr/>
        <a:lstStyle/>
        <a:p>
          <a:endParaRPr lang="it-IT"/>
        </a:p>
      </dgm:t>
    </dgm:pt>
    <dgm:pt modelId="{4C26F2F7-3350-E440-A3EB-3241D88CCF7A}">
      <dgm:prSet phldrT="[Testo]"/>
      <dgm:spPr/>
      <dgm:t>
        <a:bodyPr/>
        <a:lstStyle/>
        <a:p>
          <a:endParaRPr lang="it-IT" dirty="0"/>
        </a:p>
      </dgm:t>
    </dgm:pt>
    <dgm:pt modelId="{843E6829-C014-0145-BDC6-887A1EEC14E6}" type="parTrans" cxnId="{B4E02207-524B-2B4F-806A-518E2AE2478E}">
      <dgm:prSet/>
      <dgm:spPr/>
      <dgm:t>
        <a:bodyPr/>
        <a:lstStyle/>
        <a:p>
          <a:endParaRPr lang="it-IT"/>
        </a:p>
      </dgm:t>
    </dgm:pt>
    <dgm:pt modelId="{ED42E4E4-B85A-984E-9BDD-C869D3287D1F}" type="sibTrans" cxnId="{B4E02207-524B-2B4F-806A-518E2AE2478E}">
      <dgm:prSet/>
      <dgm:spPr/>
      <dgm:t>
        <a:bodyPr/>
        <a:lstStyle/>
        <a:p>
          <a:endParaRPr lang="it-IT"/>
        </a:p>
      </dgm:t>
    </dgm:pt>
    <dgm:pt modelId="{5830B6D8-3192-DD40-A7A3-93E125F9AD35}">
      <dgm:prSet phldrT="[Testo]"/>
      <dgm:spPr/>
      <dgm:t>
        <a:bodyPr/>
        <a:lstStyle/>
        <a:p>
          <a:endParaRPr lang="it-IT" dirty="0"/>
        </a:p>
      </dgm:t>
    </dgm:pt>
    <dgm:pt modelId="{B8505728-52AA-3643-855D-83487BDD8FB7}" type="parTrans" cxnId="{7A9416F8-2371-E744-8752-122232B8D74B}">
      <dgm:prSet/>
      <dgm:spPr/>
      <dgm:t>
        <a:bodyPr/>
        <a:lstStyle/>
        <a:p>
          <a:endParaRPr lang="it-IT"/>
        </a:p>
      </dgm:t>
    </dgm:pt>
    <dgm:pt modelId="{DC4923FF-6C3C-DB40-9176-441E531BD7F2}" type="sibTrans" cxnId="{7A9416F8-2371-E744-8752-122232B8D74B}">
      <dgm:prSet/>
      <dgm:spPr/>
      <dgm:t>
        <a:bodyPr/>
        <a:lstStyle/>
        <a:p>
          <a:endParaRPr lang="it-IT"/>
        </a:p>
      </dgm:t>
    </dgm:pt>
    <dgm:pt modelId="{08CD2598-885F-E647-A2B7-F75FFA9E3671}">
      <dgm:prSet phldrT="[Testo]"/>
      <dgm:spPr/>
      <dgm:t>
        <a:bodyPr/>
        <a:lstStyle/>
        <a:p>
          <a:endParaRPr lang="it-IT" dirty="0"/>
        </a:p>
      </dgm:t>
    </dgm:pt>
    <dgm:pt modelId="{EABBFCF3-585C-F84C-BC5B-D58A54DBFB64}" type="parTrans" cxnId="{67D02D2E-0B35-7C48-9322-9E70073D447B}">
      <dgm:prSet/>
      <dgm:spPr/>
      <dgm:t>
        <a:bodyPr/>
        <a:lstStyle/>
        <a:p>
          <a:endParaRPr lang="it-IT"/>
        </a:p>
      </dgm:t>
    </dgm:pt>
    <dgm:pt modelId="{8F4263EB-6D99-ED4C-92D7-F4E88846BB72}" type="sibTrans" cxnId="{67D02D2E-0B35-7C48-9322-9E70073D447B}">
      <dgm:prSet/>
      <dgm:spPr/>
      <dgm:t>
        <a:bodyPr/>
        <a:lstStyle/>
        <a:p>
          <a:endParaRPr lang="it-IT"/>
        </a:p>
      </dgm:t>
    </dgm:pt>
    <dgm:pt modelId="{8F50915D-2E19-8744-BF6B-71D7E8CF3054}">
      <dgm:prSet phldrT="[Testo]"/>
      <dgm:spPr/>
      <dgm:t>
        <a:bodyPr/>
        <a:lstStyle/>
        <a:p>
          <a:endParaRPr lang="it-IT" dirty="0"/>
        </a:p>
      </dgm:t>
    </dgm:pt>
    <dgm:pt modelId="{C5E340DD-F602-2041-83DB-11EE94FAEF40}" type="parTrans" cxnId="{E696C2C9-A73E-604E-A330-91FF0EE0B98F}">
      <dgm:prSet/>
      <dgm:spPr/>
      <dgm:t>
        <a:bodyPr/>
        <a:lstStyle/>
        <a:p>
          <a:endParaRPr lang="it-IT"/>
        </a:p>
      </dgm:t>
    </dgm:pt>
    <dgm:pt modelId="{BAD2BAD4-46A1-554A-B162-80200F07577D}" type="sibTrans" cxnId="{E696C2C9-A73E-604E-A330-91FF0EE0B98F}">
      <dgm:prSet/>
      <dgm:spPr/>
      <dgm:t>
        <a:bodyPr/>
        <a:lstStyle/>
        <a:p>
          <a:endParaRPr lang="it-IT"/>
        </a:p>
      </dgm:t>
    </dgm:pt>
    <dgm:pt modelId="{62D5B9FB-7782-4B43-B8C7-9068938AB256}">
      <dgm:prSet phldrT="[Testo]"/>
      <dgm:spPr/>
      <dgm:t>
        <a:bodyPr/>
        <a:lstStyle/>
        <a:p>
          <a:endParaRPr lang="it-IT" dirty="0"/>
        </a:p>
      </dgm:t>
    </dgm:pt>
    <dgm:pt modelId="{4A672D4E-E043-B340-AFA1-F14DAD48AC8F}" type="parTrans" cxnId="{7565C283-1F0F-6645-94E9-9A89DFA90BA2}">
      <dgm:prSet/>
      <dgm:spPr/>
      <dgm:t>
        <a:bodyPr/>
        <a:lstStyle/>
        <a:p>
          <a:endParaRPr lang="it-IT"/>
        </a:p>
      </dgm:t>
    </dgm:pt>
    <dgm:pt modelId="{235F258A-9C0E-8D45-9644-C696313408B9}" type="sibTrans" cxnId="{7565C283-1F0F-6645-94E9-9A89DFA90BA2}">
      <dgm:prSet/>
      <dgm:spPr/>
      <dgm:t>
        <a:bodyPr/>
        <a:lstStyle/>
        <a:p>
          <a:endParaRPr lang="it-IT"/>
        </a:p>
      </dgm:t>
    </dgm:pt>
    <dgm:pt modelId="{92FAE79E-58D6-3140-A253-3A7A1E050AA6}">
      <dgm:prSet phldrT="[Testo]"/>
      <dgm:spPr/>
      <dgm:t>
        <a:bodyPr/>
        <a:lstStyle/>
        <a:p>
          <a:endParaRPr lang="it-IT" dirty="0"/>
        </a:p>
      </dgm:t>
    </dgm:pt>
    <dgm:pt modelId="{F5D1E02C-79D1-4545-9817-ED23FB607D82}" type="parTrans" cxnId="{380C3679-94D0-7D4A-8176-859AA64D47D3}">
      <dgm:prSet/>
      <dgm:spPr/>
      <dgm:t>
        <a:bodyPr/>
        <a:lstStyle/>
        <a:p>
          <a:endParaRPr lang="it-IT"/>
        </a:p>
      </dgm:t>
    </dgm:pt>
    <dgm:pt modelId="{14F894C0-6F5E-754D-80C0-EBFEAD3263B9}" type="sibTrans" cxnId="{380C3679-94D0-7D4A-8176-859AA64D47D3}">
      <dgm:prSet/>
      <dgm:spPr/>
      <dgm:t>
        <a:bodyPr/>
        <a:lstStyle/>
        <a:p>
          <a:endParaRPr lang="it-IT"/>
        </a:p>
      </dgm:t>
    </dgm:pt>
    <dgm:pt modelId="{814BB664-37C1-A54E-AB9D-C3AB3F134D9A}">
      <dgm:prSet phldrT="[Testo]"/>
      <dgm:spPr/>
      <dgm:t>
        <a:bodyPr/>
        <a:lstStyle/>
        <a:p>
          <a:endParaRPr lang="it-IT" dirty="0"/>
        </a:p>
      </dgm:t>
    </dgm:pt>
    <dgm:pt modelId="{B2D1507D-0AE5-3847-9BA2-68C5752CFB19}" type="parTrans" cxnId="{2ECD328B-4666-9245-8431-E84B8A7E0F08}">
      <dgm:prSet/>
      <dgm:spPr/>
      <dgm:t>
        <a:bodyPr/>
        <a:lstStyle/>
        <a:p>
          <a:endParaRPr lang="it-IT"/>
        </a:p>
      </dgm:t>
    </dgm:pt>
    <dgm:pt modelId="{2D944521-5E80-564D-A252-7CF0F8700E6E}" type="sibTrans" cxnId="{2ECD328B-4666-9245-8431-E84B8A7E0F08}">
      <dgm:prSet/>
      <dgm:spPr/>
      <dgm:t>
        <a:bodyPr/>
        <a:lstStyle/>
        <a:p>
          <a:endParaRPr lang="it-IT"/>
        </a:p>
      </dgm:t>
    </dgm:pt>
    <dgm:pt modelId="{E39BBB71-261D-3443-AAB2-DD481DF03ADB}">
      <dgm:prSet phldrT="[Testo]"/>
      <dgm:spPr/>
      <dgm:t>
        <a:bodyPr/>
        <a:lstStyle/>
        <a:p>
          <a:endParaRPr lang="it-IT" dirty="0"/>
        </a:p>
      </dgm:t>
    </dgm:pt>
    <dgm:pt modelId="{CD98B171-3725-8E43-A9C0-CC60D799280D}" type="parTrans" cxnId="{211B9CD4-A55B-5443-9F8D-4DE52181CEB8}">
      <dgm:prSet/>
      <dgm:spPr/>
      <dgm:t>
        <a:bodyPr/>
        <a:lstStyle/>
        <a:p>
          <a:endParaRPr lang="it-IT"/>
        </a:p>
      </dgm:t>
    </dgm:pt>
    <dgm:pt modelId="{7CD9FED9-6EE5-7642-904E-6123DAB98792}" type="sibTrans" cxnId="{211B9CD4-A55B-5443-9F8D-4DE52181CEB8}">
      <dgm:prSet/>
      <dgm:spPr/>
      <dgm:t>
        <a:bodyPr/>
        <a:lstStyle/>
        <a:p>
          <a:endParaRPr lang="it-IT"/>
        </a:p>
      </dgm:t>
    </dgm:pt>
    <dgm:pt modelId="{080AE031-56ED-2E4A-954D-03B1D58FE405}">
      <dgm:prSet phldrT="[Testo]"/>
      <dgm:spPr/>
      <dgm:t>
        <a:bodyPr/>
        <a:lstStyle/>
        <a:p>
          <a:endParaRPr lang="it-IT" dirty="0"/>
        </a:p>
      </dgm:t>
    </dgm:pt>
    <dgm:pt modelId="{1531501E-C865-5849-86FE-D10E2F03EB21}" type="parTrans" cxnId="{458CBAAB-C335-1D40-99E6-2FE0D002D6DE}">
      <dgm:prSet/>
      <dgm:spPr/>
      <dgm:t>
        <a:bodyPr/>
        <a:lstStyle/>
        <a:p>
          <a:endParaRPr lang="it-IT"/>
        </a:p>
      </dgm:t>
    </dgm:pt>
    <dgm:pt modelId="{07849D32-CCEC-8045-9B5C-0641FE323201}" type="sibTrans" cxnId="{458CBAAB-C335-1D40-99E6-2FE0D002D6DE}">
      <dgm:prSet/>
      <dgm:spPr/>
      <dgm:t>
        <a:bodyPr/>
        <a:lstStyle/>
        <a:p>
          <a:endParaRPr lang="it-IT"/>
        </a:p>
      </dgm:t>
    </dgm:pt>
    <dgm:pt modelId="{C3F91456-196D-7F47-B228-BBF34ED5641F}">
      <dgm:prSet phldrT="[Testo]"/>
      <dgm:spPr/>
      <dgm:t>
        <a:bodyPr/>
        <a:lstStyle/>
        <a:p>
          <a:endParaRPr lang="it-IT" dirty="0"/>
        </a:p>
      </dgm:t>
    </dgm:pt>
    <dgm:pt modelId="{2241DF79-533B-B74F-86ED-2CA97DF05F68}" type="parTrans" cxnId="{135CD78A-7F92-E64C-8C13-438318F3707F}">
      <dgm:prSet/>
      <dgm:spPr/>
      <dgm:t>
        <a:bodyPr/>
        <a:lstStyle/>
        <a:p>
          <a:endParaRPr lang="it-IT"/>
        </a:p>
      </dgm:t>
    </dgm:pt>
    <dgm:pt modelId="{7AEA380A-7C99-944D-93D3-555D451CC1C5}" type="sibTrans" cxnId="{135CD78A-7F92-E64C-8C13-438318F3707F}">
      <dgm:prSet/>
      <dgm:spPr/>
      <dgm:t>
        <a:bodyPr/>
        <a:lstStyle/>
        <a:p>
          <a:endParaRPr lang="it-IT"/>
        </a:p>
      </dgm:t>
    </dgm:pt>
    <dgm:pt modelId="{288C451A-A066-C34C-8245-5071B382690A}">
      <dgm:prSet phldrT="[Testo]"/>
      <dgm:spPr/>
      <dgm:t>
        <a:bodyPr/>
        <a:lstStyle/>
        <a:p>
          <a:endParaRPr lang="it-IT" dirty="0"/>
        </a:p>
      </dgm:t>
    </dgm:pt>
    <dgm:pt modelId="{12312ACA-6A40-1A45-ADE7-8244790FB0E4}" type="parTrans" cxnId="{9696E643-460D-2A4B-82D3-3FD31D5E4561}">
      <dgm:prSet/>
      <dgm:spPr/>
      <dgm:t>
        <a:bodyPr/>
        <a:lstStyle/>
        <a:p>
          <a:endParaRPr lang="it-IT"/>
        </a:p>
      </dgm:t>
    </dgm:pt>
    <dgm:pt modelId="{AAE0D8AB-7588-7244-B289-FD7E30954745}" type="sibTrans" cxnId="{9696E643-460D-2A4B-82D3-3FD31D5E4561}">
      <dgm:prSet/>
      <dgm:spPr/>
      <dgm:t>
        <a:bodyPr/>
        <a:lstStyle/>
        <a:p>
          <a:endParaRPr lang="it-IT"/>
        </a:p>
      </dgm:t>
    </dgm:pt>
    <dgm:pt modelId="{BD263127-0476-9644-8B6E-8FD74B2ACED0}">
      <dgm:prSet phldrT="[Testo]"/>
      <dgm:spPr/>
      <dgm:t>
        <a:bodyPr/>
        <a:lstStyle/>
        <a:p>
          <a:endParaRPr lang="it-IT" dirty="0"/>
        </a:p>
      </dgm:t>
    </dgm:pt>
    <dgm:pt modelId="{E4F33F22-3062-C149-8038-0600DD23119C}" type="parTrans" cxnId="{BDDAE77E-3D45-A549-BA49-EF976FB73447}">
      <dgm:prSet/>
      <dgm:spPr/>
      <dgm:t>
        <a:bodyPr/>
        <a:lstStyle/>
        <a:p>
          <a:endParaRPr lang="it-IT"/>
        </a:p>
      </dgm:t>
    </dgm:pt>
    <dgm:pt modelId="{EF4ECCE1-AAF5-9E4C-8CE7-AAF6BD26F21B}" type="sibTrans" cxnId="{BDDAE77E-3D45-A549-BA49-EF976FB73447}">
      <dgm:prSet/>
      <dgm:spPr/>
      <dgm:t>
        <a:bodyPr/>
        <a:lstStyle/>
        <a:p>
          <a:endParaRPr lang="it-IT"/>
        </a:p>
      </dgm:t>
    </dgm:pt>
    <dgm:pt modelId="{7DE15867-50B0-D646-ADA9-BFD65CFC59A3}">
      <dgm:prSet phldrT="[Testo]"/>
      <dgm:spPr/>
      <dgm:t>
        <a:bodyPr/>
        <a:lstStyle/>
        <a:p>
          <a:endParaRPr lang="it-IT" dirty="0"/>
        </a:p>
      </dgm:t>
    </dgm:pt>
    <dgm:pt modelId="{E372B801-F242-7E40-8C8C-C8337702E07C}" type="parTrans" cxnId="{68677D6C-A832-0844-9415-285BDE16DF8D}">
      <dgm:prSet/>
      <dgm:spPr/>
      <dgm:t>
        <a:bodyPr/>
        <a:lstStyle/>
        <a:p>
          <a:endParaRPr lang="it-IT"/>
        </a:p>
      </dgm:t>
    </dgm:pt>
    <dgm:pt modelId="{E0563479-9458-674B-87E5-2281A76C46CA}" type="sibTrans" cxnId="{68677D6C-A832-0844-9415-285BDE16DF8D}">
      <dgm:prSet/>
      <dgm:spPr/>
      <dgm:t>
        <a:bodyPr/>
        <a:lstStyle/>
        <a:p>
          <a:endParaRPr lang="it-IT"/>
        </a:p>
      </dgm:t>
    </dgm:pt>
    <dgm:pt modelId="{0C5B33FD-85D0-A446-86D5-1579665F2E6D}">
      <dgm:prSet phldrT="[Testo]"/>
      <dgm:spPr/>
      <dgm:t>
        <a:bodyPr/>
        <a:lstStyle/>
        <a:p>
          <a:endParaRPr lang="it-IT" dirty="0"/>
        </a:p>
      </dgm:t>
    </dgm:pt>
    <dgm:pt modelId="{1772DD05-6AD9-CD44-9301-A8298BCB92E4}" type="parTrans" cxnId="{CC79961D-3F7C-FF4E-9119-7FD50B8EEEC6}">
      <dgm:prSet/>
      <dgm:spPr/>
      <dgm:t>
        <a:bodyPr/>
        <a:lstStyle/>
        <a:p>
          <a:endParaRPr lang="it-IT"/>
        </a:p>
      </dgm:t>
    </dgm:pt>
    <dgm:pt modelId="{751E2386-ECD0-1546-902B-463145C81F1C}" type="sibTrans" cxnId="{CC79961D-3F7C-FF4E-9119-7FD50B8EEEC6}">
      <dgm:prSet/>
      <dgm:spPr/>
      <dgm:t>
        <a:bodyPr/>
        <a:lstStyle/>
        <a:p>
          <a:endParaRPr lang="it-IT"/>
        </a:p>
      </dgm:t>
    </dgm:pt>
    <dgm:pt modelId="{171DEF22-ABA2-C749-A857-758B155BE7CA}">
      <dgm:prSet phldrT="[Testo]"/>
      <dgm:spPr/>
      <dgm:t>
        <a:bodyPr/>
        <a:lstStyle/>
        <a:p>
          <a:endParaRPr lang="it-IT" dirty="0"/>
        </a:p>
      </dgm:t>
    </dgm:pt>
    <dgm:pt modelId="{0F5F875C-F6C3-3545-8B02-BB43BC0F094A}" type="parTrans" cxnId="{CA5FFB01-8E2A-B849-A990-FF434CCEBC53}">
      <dgm:prSet/>
      <dgm:spPr/>
      <dgm:t>
        <a:bodyPr/>
        <a:lstStyle/>
        <a:p>
          <a:endParaRPr lang="it-IT"/>
        </a:p>
      </dgm:t>
    </dgm:pt>
    <dgm:pt modelId="{DDD27BE3-783E-5646-B1C9-D57C84EBCC9E}" type="sibTrans" cxnId="{CA5FFB01-8E2A-B849-A990-FF434CCEBC53}">
      <dgm:prSet/>
      <dgm:spPr/>
      <dgm:t>
        <a:bodyPr/>
        <a:lstStyle/>
        <a:p>
          <a:endParaRPr lang="it-IT"/>
        </a:p>
      </dgm:t>
    </dgm:pt>
    <dgm:pt modelId="{A42CC573-A1A3-BD44-95B3-334636DC4C99}">
      <dgm:prSet phldrT="[Testo]"/>
      <dgm:spPr/>
      <dgm:t>
        <a:bodyPr/>
        <a:lstStyle/>
        <a:p>
          <a:endParaRPr lang="it-IT" dirty="0"/>
        </a:p>
      </dgm:t>
    </dgm:pt>
    <dgm:pt modelId="{181FF7D5-FC69-CC4D-A7C9-62CB91A349B9}" type="parTrans" cxnId="{645EBA89-D374-3149-831E-CC168DA4873C}">
      <dgm:prSet/>
      <dgm:spPr/>
      <dgm:t>
        <a:bodyPr/>
        <a:lstStyle/>
        <a:p>
          <a:endParaRPr lang="it-IT"/>
        </a:p>
      </dgm:t>
    </dgm:pt>
    <dgm:pt modelId="{F11507D8-2F57-DE4A-938A-9D5C94548F4B}" type="sibTrans" cxnId="{645EBA89-D374-3149-831E-CC168DA4873C}">
      <dgm:prSet/>
      <dgm:spPr/>
      <dgm:t>
        <a:bodyPr/>
        <a:lstStyle/>
        <a:p>
          <a:endParaRPr lang="it-IT"/>
        </a:p>
      </dgm:t>
    </dgm:pt>
    <dgm:pt modelId="{1B6941E7-2E69-8644-A66E-48DAAE0557E2}">
      <dgm:prSet phldrT="[Testo]"/>
      <dgm:spPr/>
      <dgm:t>
        <a:bodyPr/>
        <a:lstStyle/>
        <a:p>
          <a:endParaRPr lang="it-IT" dirty="0"/>
        </a:p>
      </dgm:t>
    </dgm:pt>
    <dgm:pt modelId="{E2C7C887-1B5A-7842-8DF2-DE7F93CEBE9C}" type="parTrans" cxnId="{85EBB44A-04B5-3A47-9193-03FB2AB96840}">
      <dgm:prSet/>
      <dgm:spPr/>
      <dgm:t>
        <a:bodyPr/>
        <a:lstStyle/>
        <a:p>
          <a:endParaRPr lang="it-IT"/>
        </a:p>
      </dgm:t>
    </dgm:pt>
    <dgm:pt modelId="{C8B71587-2F19-E54F-A3C0-97E14573653D}" type="sibTrans" cxnId="{85EBB44A-04B5-3A47-9193-03FB2AB96840}">
      <dgm:prSet/>
      <dgm:spPr/>
      <dgm:t>
        <a:bodyPr/>
        <a:lstStyle/>
        <a:p>
          <a:endParaRPr lang="it-IT"/>
        </a:p>
      </dgm:t>
    </dgm:pt>
    <dgm:pt modelId="{23480B48-0DF8-DE46-B481-C6D78EC91A8B}">
      <dgm:prSet phldrT="[Testo]"/>
      <dgm:spPr/>
      <dgm:t>
        <a:bodyPr/>
        <a:lstStyle/>
        <a:p>
          <a:endParaRPr lang="it-IT" dirty="0"/>
        </a:p>
      </dgm:t>
    </dgm:pt>
    <dgm:pt modelId="{8265F584-504B-F74F-830B-8D5AC64E884D}" type="parTrans" cxnId="{B7B65D00-FDDE-0745-BE36-F5CBF89FCE34}">
      <dgm:prSet/>
      <dgm:spPr/>
      <dgm:t>
        <a:bodyPr/>
        <a:lstStyle/>
        <a:p>
          <a:endParaRPr lang="it-IT"/>
        </a:p>
      </dgm:t>
    </dgm:pt>
    <dgm:pt modelId="{260FB402-D908-EB44-899C-F8C1DA8EA78E}" type="sibTrans" cxnId="{B7B65D00-FDDE-0745-BE36-F5CBF89FCE34}">
      <dgm:prSet/>
      <dgm:spPr/>
      <dgm:t>
        <a:bodyPr/>
        <a:lstStyle/>
        <a:p>
          <a:endParaRPr lang="it-IT"/>
        </a:p>
      </dgm:t>
    </dgm:pt>
    <dgm:pt modelId="{629A4DE9-D65D-2547-9B6D-EB2EBD3BDB1F}">
      <dgm:prSet phldrT="[Testo]"/>
      <dgm:spPr/>
      <dgm:t>
        <a:bodyPr/>
        <a:lstStyle/>
        <a:p>
          <a:endParaRPr lang="it-IT" dirty="0"/>
        </a:p>
      </dgm:t>
    </dgm:pt>
    <dgm:pt modelId="{90A630AE-BD66-BC46-AF65-81FD0333B5EA}" type="parTrans" cxnId="{45217BAB-DDC5-364D-8BE6-4BF1DA3FD60F}">
      <dgm:prSet/>
      <dgm:spPr/>
      <dgm:t>
        <a:bodyPr/>
        <a:lstStyle/>
        <a:p>
          <a:endParaRPr lang="it-IT"/>
        </a:p>
      </dgm:t>
    </dgm:pt>
    <dgm:pt modelId="{9016C41D-A237-4A44-8C8D-C678D40126D5}" type="sibTrans" cxnId="{45217BAB-DDC5-364D-8BE6-4BF1DA3FD60F}">
      <dgm:prSet/>
      <dgm:spPr/>
      <dgm:t>
        <a:bodyPr/>
        <a:lstStyle/>
        <a:p>
          <a:endParaRPr lang="it-IT"/>
        </a:p>
      </dgm:t>
    </dgm:pt>
    <dgm:pt modelId="{16A89770-55EC-834B-B346-C9E2821A423D}">
      <dgm:prSet phldrT="[Testo]"/>
      <dgm:spPr/>
      <dgm:t>
        <a:bodyPr/>
        <a:lstStyle/>
        <a:p>
          <a:endParaRPr lang="it-IT" dirty="0"/>
        </a:p>
      </dgm:t>
    </dgm:pt>
    <dgm:pt modelId="{2EF7AFAD-8581-5945-91AF-A4A06A9AC7EB}" type="parTrans" cxnId="{50BB16A1-6D87-A24B-87A9-803F7D83C2B0}">
      <dgm:prSet/>
      <dgm:spPr/>
      <dgm:t>
        <a:bodyPr/>
        <a:lstStyle/>
        <a:p>
          <a:endParaRPr lang="it-IT"/>
        </a:p>
      </dgm:t>
    </dgm:pt>
    <dgm:pt modelId="{8A177E90-05D1-DB46-A037-C733DABE526A}" type="sibTrans" cxnId="{50BB16A1-6D87-A24B-87A9-803F7D83C2B0}">
      <dgm:prSet/>
      <dgm:spPr/>
      <dgm:t>
        <a:bodyPr/>
        <a:lstStyle/>
        <a:p>
          <a:endParaRPr lang="it-IT"/>
        </a:p>
      </dgm:t>
    </dgm:pt>
    <dgm:pt modelId="{8E1034BF-4EB9-074A-A470-61DB669207DE}">
      <dgm:prSet phldrT="[Testo]"/>
      <dgm:spPr/>
      <dgm:t>
        <a:bodyPr/>
        <a:lstStyle/>
        <a:p>
          <a:endParaRPr lang="it-IT" dirty="0"/>
        </a:p>
      </dgm:t>
    </dgm:pt>
    <dgm:pt modelId="{8A1C53AB-2FAE-AD41-AFA1-91F49136315D}" type="parTrans" cxnId="{D90502FA-574F-A249-B901-70FA473CD4F7}">
      <dgm:prSet/>
      <dgm:spPr/>
      <dgm:t>
        <a:bodyPr/>
        <a:lstStyle/>
        <a:p>
          <a:endParaRPr lang="it-IT"/>
        </a:p>
      </dgm:t>
    </dgm:pt>
    <dgm:pt modelId="{CB087788-F07A-2340-9005-57E2206B5B75}" type="sibTrans" cxnId="{D90502FA-574F-A249-B901-70FA473CD4F7}">
      <dgm:prSet/>
      <dgm:spPr/>
      <dgm:t>
        <a:bodyPr/>
        <a:lstStyle/>
        <a:p>
          <a:endParaRPr lang="it-IT"/>
        </a:p>
      </dgm:t>
    </dgm:pt>
    <dgm:pt modelId="{852B68AA-9EB1-C241-BF12-960FE9B84109}">
      <dgm:prSet phldrT="[Testo]"/>
      <dgm:spPr/>
      <dgm:t>
        <a:bodyPr/>
        <a:lstStyle/>
        <a:p>
          <a:endParaRPr lang="it-IT" dirty="0"/>
        </a:p>
      </dgm:t>
    </dgm:pt>
    <dgm:pt modelId="{E22D8A1C-93D1-2F48-8830-452BE35F2587}" type="parTrans" cxnId="{14BD38AC-7AFB-F642-A52E-2E9F02B029CC}">
      <dgm:prSet/>
      <dgm:spPr/>
      <dgm:t>
        <a:bodyPr/>
        <a:lstStyle/>
        <a:p>
          <a:endParaRPr lang="it-IT"/>
        </a:p>
      </dgm:t>
    </dgm:pt>
    <dgm:pt modelId="{AF228B5C-42A0-874B-BDE2-CE20102E1CC0}" type="sibTrans" cxnId="{14BD38AC-7AFB-F642-A52E-2E9F02B029CC}">
      <dgm:prSet/>
      <dgm:spPr/>
      <dgm:t>
        <a:bodyPr/>
        <a:lstStyle/>
        <a:p>
          <a:endParaRPr lang="it-IT"/>
        </a:p>
      </dgm:t>
    </dgm:pt>
    <dgm:pt modelId="{B1E1D937-8F1B-524C-AB16-1BAC46D4D557}">
      <dgm:prSet phldrT="[Testo]"/>
      <dgm:spPr/>
      <dgm:t>
        <a:bodyPr/>
        <a:lstStyle/>
        <a:p>
          <a:endParaRPr lang="it-IT" dirty="0"/>
        </a:p>
      </dgm:t>
    </dgm:pt>
    <dgm:pt modelId="{8E166231-EBBA-8147-947A-B7DE5EDE55C8}" type="parTrans" cxnId="{4A476840-BEED-FA49-8119-3073FFC4E764}">
      <dgm:prSet/>
      <dgm:spPr/>
      <dgm:t>
        <a:bodyPr/>
        <a:lstStyle/>
        <a:p>
          <a:endParaRPr lang="it-IT"/>
        </a:p>
      </dgm:t>
    </dgm:pt>
    <dgm:pt modelId="{BE1649EF-60CF-D441-BA8F-FCB49E9789CC}" type="sibTrans" cxnId="{4A476840-BEED-FA49-8119-3073FFC4E764}">
      <dgm:prSet/>
      <dgm:spPr/>
      <dgm:t>
        <a:bodyPr/>
        <a:lstStyle/>
        <a:p>
          <a:endParaRPr lang="it-IT"/>
        </a:p>
      </dgm:t>
    </dgm:pt>
    <dgm:pt modelId="{C9787CE9-2C29-D243-AF47-D8D4EB01B49B}">
      <dgm:prSet phldrT="[Testo]"/>
      <dgm:spPr/>
      <dgm:t>
        <a:bodyPr/>
        <a:lstStyle/>
        <a:p>
          <a:endParaRPr lang="it-IT" dirty="0"/>
        </a:p>
      </dgm:t>
    </dgm:pt>
    <dgm:pt modelId="{5120FA50-6C36-B34D-B6A1-D7EAFE704DEB}" type="parTrans" cxnId="{9305AD55-DCC8-A84A-93CB-7237DB2D772C}">
      <dgm:prSet/>
      <dgm:spPr/>
      <dgm:t>
        <a:bodyPr/>
        <a:lstStyle/>
        <a:p>
          <a:endParaRPr lang="it-IT"/>
        </a:p>
      </dgm:t>
    </dgm:pt>
    <dgm:pt modelId="{7F50997E-E073-024D-89AD-580B019E3280}" type="sibTrans" cxnId="{9305AD55-DCC8-A84A-93CB-7237DB2D772C}">
      <dgm:prSet/>
      <dgm:spPr/>
      <dgm:t>
        <a:bodyPr/>
        <a:lstStyle/>
        <a:p>
          <a:endParaRPr lang="it-IT"/>
        </a:p>
      </dgm:t>
    </dgm:pt>
    <dgm:pt modelId="{10CCF51A-E4D8-A142-8BEA-87AAB35D4140}">
      <dgm:prSet phldrT="[Testo]"/>
      <dgm:spPr/>
      <dgm:t>
        <a:bodyPr/>
        <a:lstStyle/>
        <a:p>
          <a:endParaRPr lang="it-IT" dirty="0"/>
        </a:p>
      </dgm:t>
    </dgm:pt>
    <dgm:pt modelId="{06A44FF3-CA2D-5444-9180-E538C537C39F}" type="parTrans" cxnId="{F9B3254B-0AD9-D54D-AC10-5F1C2C9BBA0B}">
      <dgm:prSet/>
      <dgm:spPr/>
      <dgm:t>
        <a:bodyPr/>
        <a:lstStyle/>
        <a:p>
          <a:endParaRPr lang="it-IT"/>
        </a:p>
      </dgm:t>
    </dgm:pt>
    <dgm:pt modelId="{E0E028F4-6AD9-0D45-A5BE-3C5F59D0DDB1}" type="sibTrans" cxnId="{F9B3254B-0AD9-D54D-AC10-5F1C2C9BBA0B}">
      <dgm:prSet/>
      <dgm:spPr/>
      <dgm:t>
        <a:bodyPr/>
        <a:lstStyle/>
        <a:p>
          <a:endParaRPr lang="it-IT"/>
        </a:p>
      </dgm:t>
    </dgm:pt>
    <dgm:pt modelId="{B375947D-2508-4944-B7E0-5BA468E95EB2}" type="pres">
      <dgm:prSet presAssocID="{43FDEAC3-0E91-714B-BB15-71DA900EC0BF}" presName="diagram" presStyleCnt="0">
        <dgm:presLayoutVars>
          <dgm:chPref val="1"/>
          <dgm:dir/>
          <dgm:animOne val="branch"/>
          <dgm:animLvl val="lvl"/>
          <dgm:resizeHandles val="exact"/>
        </dgm:presLayoutVars>
      </dgm:prSet>
      <dgm:spPr/>
    </dgm:pt>
    <dgm:pt modelId="{F2772F39-27B9-F64C-82BD-63B8990AA89F}" type="pres">
      <dgm:prSet presAssocID="{CBE3E200-A07E-E94F-A98D-41B0011E6499}" presName="root1" presStyleCnt="0"/>
      <dgm:spPr/>
    </dgm:pt>
    <dgm:pt modelId="{6BA5FA15-5F7D-FC4D-9F46-8C7708580DDD}" type="pres">
      <dgm:prSet presAssocID="{CBE3E200-A07E-E94F-A98D-41B0011E6499}" presName="LevelOneTextNode" presStyleLbl="node0" presStyleIdx="0" presStyleCnt="1">
        <dgm:presLayoutVars>
          <dgm:chPref val="3"/>
        </dgm:presLayoutVars>
      </dgm:prSet>
      <dgm:spPr/>
    </dgm:pt>
    <dgm:pt modelId="{CE47A082-78D0-7244-8C88-258E034A4598}" type="pres">
      <dgm:prSet presAssocID="{CBE3E200-A07E-E94F-A98D-41B0011E6499}" presName="level2hierChild" presStyleCnt="0"/>
      <dgm:spPr/>
    </dgm:pt>
    <dgm:pt modelId="{FC5FDF98-E1AB-AF44-BED4-DD780E0CC418}" type="pres">
      <dgm:prSet presAssocID="{87484191-BCB4-7449-8B30-33F4AE372A61}" presName="conn2-1" presStyleLbl="parChTrans1D2" presStyleIdx="0" presStyleCnt="2"/>
      <dgm:spPr/>
    </dgm:pt>
    <dgm:pt modelId="{5D68570B-F9D2-E34C-9ADB-73994E9CDBC6}" type="pres">
      <dgm:prSet presAssocID="{87484191-BCB4-7449-8B30-33F4AE372A61}" presName="connTx" presStyleLbl="parChTrans1D2" presStyleIdx="0" presStyleCnt="2"/>
      <dgm:spPr/>
    </dgm:pt>
    <dgm:pt modelId="{FE576CCE-0AA2-AE43-BCD9-EE9A24A77BC6}" type="pres">
      <dgm:prSet presAssocID="{A2C8B021-CBC5-8043-B758-13360D972E5F}" presName="root2" presStyleCnt="0"/>
      <dgm:spPr/>
    </dgm:pt>
    <dgm:pt modelId="{3A030F86-DBA4-0843-A64C-B275AF257648}" type="pres">
      <dgm:prSet presAssocID="{A2C8B021-CBC5-8043-B758-13360D972E5F}" presName="LevelTwoTextNode" presStyleLbl="node2" presStyleIdx="0" presStyleCnt="2">
        <dgm:presLayoutVars>
          <dgm:chPref val="3"/>
        </dgm:presLayoutVars>
      </dgm:prSet>
      <dgm:spPr/>
    </dgm:pt>
    <dgm:pt modelId="{EE6B7924-B510-6C4B-BF10-AF184BD6403F}" type="pres">
      <dgm:prSet presAssocID="{A2C8B021-CBC5-8043-B758-13360D972E5F}" presName="level3hierChild" presStyleCnt="0"/>
      <dgm:spPr/>
    </dgm:pt>
    <dgm:pt modelId="{230DEC4F-96C6-C749-BF39-0FCBA610BF11}" type="pres">
      <dgm:prSet presAssocID="{890F5059-D01F-4342-99B6-C378FF72A3B4}" presName="conn2-1" presStyleLbl="parChTrans1D3" presStyleIdx="0" presStyleCnt="4"/>
      <dgm:spPr/>
    </dgm:pt>
    <dgm:pt modelId="{FEA63943-A28C-F944-B4C0-0051197AD5E2}" type="pres">
      <dgm:prSet presAssocID="{890F5059-D01F-4342-99B6-C378FF72A3B4}" presName="connTx" presStyleLbl="parChTrans1D3" presStyleIdx="0" presStyleCnt="4"/>
      <dgm:spPr/>
    </dgm:pt>
    <dgm:pt modelId="{9925C408-D4CC-EA46-BE20-977099B5DBEF}" type="pres">
      <dgm:prSet presAssocID="{D58D7946-7011-FD4F-967B-590CC6A2CDA1}" presName="root2" presStyleCnt="0"/>
      <dgm:spPr/>
    </dgm:pt>
    <dgm:pt modelId="{C28E9974-2916-2946-A1FB-1EAD5C992D7A}" type="pres">
      <dgm:prSet presAssocID="{D58D7946-7011-FD4F-967B-590CC6A2CDA1}" presName="LevelTwoTextNode" presStyleLbl="node3" presStyleIdx="0" presStyleCnt="4">
        <dgm:presLayoutVars>
          <dgm:chPref val="3"/>
        </dgm:presLayoutVars>
      </dgm:prSet>
      <dgm:spPr/>
    </dgm:pt>
    <dgm:pt modelId="{0DF7F9BA-9377-0A4E-A440-B6C916CA04F8}" type="pres">
      <dgm:prSet presAssocID="{D58D7946-7011-FD4F-967B-590CC6A2CDA1}" presName="level3hierChild" presStyleCnt="0"/>
      <dgm:spPr/>
    </dgm:pt>
    <dgm:pt modelId="{C9A64F65-35CB-BC4E-9560-C612F529DFAF}" type="pres">
      <dgm:prSet presAssocID="{09593B9E-6CE1-5B42-8A2C-26D1BCDA6822}" presName="conn2-1" presStyleLbl="parChTrans1D4" presStyleIdx="0" presStyleCnt="56"/>
      <dgm:spPr/>
    </dgm:pt>
    <dgm:pt modelId="{8F18B591-73DF-494D-865B-751DBE14522C}" type="pres">
      <dgm:prSet presAssocID="{09593B9E-6CE1-5B42-8A2C-26D1BCDA6822}" presName="connTx" presStyleLbl="parChTrans1D4" presStyleIdx="0" presStyleCnt="56"/>
      <dgm:spPr/>
    </dgm:pt>
    <dgm:pt modelId="{5A827099-6C30-574C-B951-1E9F5B5D5E54}" type="pres">
      <dgm:prSet presAssocID="{C3BF4302-CD1A-0B4A-9B00-009DD0105405}" presName="root2" presStyleCnt="0"/>
      <dgm:spPr/>
    </dgm:pt>
    <dgm:pt modelId="{B636227C-A69C-F549-B585-9FFCA563571C}" type="pres">
      <dgm:prSet presAssocID="{C3BF4302-CD1A-0B4A-9B00-009DD0105405}" presName="LevelTwoTextNode" presStyleLbl="node4" presStyleIdx="0" presStyleCnt="56">
        <dgm:presLayoutVars>
          <dgm:chPref val="3"/>
        </dgm:presLayoutVars>
      </dgm:prSet>
      <dgm:spPr/>
    </dgm:pt>
    <dgm:pt modelId="{41F0CE3F-CB0A-9641-8504-A3D7DFDCFC88}" type="pres">
      <dgm:prSet presAssocID="{C3BF4302-CD1A-0B4A-9B00-009DD0105405}" presName="level3hierChild" presStyleCnt="0"/>
      <dgm:spPr/>
    </dgm:pt>
    <dgm:pt modelId="{261086BB-D5B5-2346-87FB-81857F1E36B1}" type="pres">
      <dgm:prSet presAssocID="{79E9470E-8842-3547-AFB2-E93D203D4AFA}" presName="conn2-1" presStyleLbl="parChTrans1D4" presStyleIdx="1" presStyleCnt="56"/>
      <dgm:spPr/>
    </dgm:pt>
    <dgm:pt modelId="{9DB90A1E-3BB8-4E4F-9901-18B582B744D9}" type="pres">
      <dgm:prSet presAssocID="{79E9470E-8842-3547-AFB2-E93D203D4AFA}" presName="connTx" presStyleLbl="parChTrans1D4" presStyleIdx="1" presStyleCnt="56"/>
      <dgm:spPr/>
    </dgm:pt>
    <dgm:pt modelId="{FA91E3AC-F907-964D-BF15-AB5D64019993}" type="pres">
      <dgm:prSet presAssocID="{7F93EA55-6768-5E45-A15F-8C2FF83BDAB2}" presName="root2" presStyleCnt="0"/>
      <dgm:spPr/>
    </dgm:pt>
    <dgm:pt modelId="{420B9A7B-7B06-B446-908F-C0C2F9CA46E4}" type="pres">
      <dgm:prSet presAssocID="{7F93EA55-6768-5E45-A15F-8C2FF83BDAB2}" presName="LevelTwoTextNode" presStyleLbl="node4" presStyleIdx="1" presStyleCnt="56">
        <dgm:presLayoutVars>
          <dgm:chPref val="3"/>
        </dgm:presLayoutVars>
      </dgm:prSet>
      <dgm:spPr/>
    </dgm:pt>
    <dgm:pt modelId="{E1DAA47A-A245-9F4B-8AD0-ED4221594709}" type="pres">
      <dgm:prSet presAssocID="{7F93EA55-6768-5E45-A15F-8C2FF83BDAB2}" presName="level3hierChild" presStyleCnt="0"/>
      <dgm:spPr/>
    </dgm:pt>
    <dgm:pt modelId="{0C0BD8EC-F3F9-A248-9A7D-BBC5103A8070}" type="pres">
      <dgm:prSet presAssocID="{D006D324-8F29-2147-9E30-E5033B83B7F4}" presName="conn2-1" presStyleLbl="parChTrans1D4" presStyleIdx="2" presStyleCnt="56"/>
      <dgm:spPr/>
    </dgm:pt>
    <dgm:pt modelId="{18632A7C-72C1-2B48-BC40-8E7F368E19AB}" type="pres">
      <dgm:prSet presAssocID="{D006D324-8F29-2147-9E30-E5033B83B7F4}" presName="connTx" presStyleLbl="parChTrans1D4" presStyleIdx="2" presStyleCnt="56"/>
      <dgm:spPr/>
    </dgm:pt>
    <dgm:pt modelId="{A39E1316-83DC-5644-8B66-A15855CC0419}" type="pres">
      <dgm:prSet presAssocID="{DAA620EB-8EC0-B04A-B00E-0D670D918000}" presName="root2" presStyleCnt="0"/>
      <dgm:spPr/>
    </dgm:pt>
    <dgm:pt modelId="{48F8A7B2-A604-C34F-90DF-68170A9633D0}" type="pres">
      <dgm:prSet presAssocID="{DAA620EB-8EC0-B04A-B00E-0D670D918000}" presName="LevelTwoTextNode" presStyleLbl="node4" presStyleIdx="2" presStyleCnt="56">
        <dgm:presLayoutVars>
          <dgm:chPref val="3"/>
        </dgm:presLayoutVars>
      </dgm:prSet>
      <dgm:spPr/>
    </dgm:pt>
    <dgm:pt modelId="{9C35DFCC-9F03-8145-933F-CAC5D9CC73D8}" type="pres">
      <dgm:prSet presAssocID="{DAA620EB-8EC0-B04A-B00E-0D670D918000}" presName="level3hierChild" presStyleCnt="0"/>
      <dgm:spPr/>
    </dgm:pt>
    <dgm:pt modelId="{DC59222A-F680-5640-8008-90D3976649A2}" type="pres">
      <dgm:prSet presAssocID="{EB22CAFB-C885-E843-A3FF-A278B8B4CE7B}" presName="conn2-1" presStyleLbl="parChTrans1D4" presStyleIdx="3" presStyleCnt="56"/>
      <dgm:spPr/>
    </dgm:pt>
    <dgm:pt modelId="{D4DE2B9E-281D-0C4C-92E7-20A0D3ED8559}" type="pres">
      <dgm:prSet presAssocID="{EB22CAFB-C885-E843-A3FF-A278B8B4CE7B}" presName="connTx" presStyleLbl="parChTrans1D4" presStyleIdx="3" presStyleCnt="56"/>
      <dgm:spPr/>
    </dgm:pt>
    <dgm:pt modelId="{482C3C91-7C83-5243-B99B-D9B1F9BDA21C}" type="pres">
      <dgm:prSet presAssocID="{2B78758E-26E5-1C4A-8D3F-EB0EE4CBBD2C}" presName="root2" presStyleCnt="0"/>
      <dgm:spPr/>
    </dgm:pt>
    <dgm:pt modelId="{28DA0AB0-3287-BA47-8AA3-78A5A16067BD}" type="pres">
      <dgm:prSet presAssocID="{2B78758E-26E5-1C4A-8D3F-EB0EE4CBBD2C}" presName="LevelTwoTextNode" presStyleLbl="node4" presStyleIdx="3" presStyleCnt="56">
        <dgm:presLayoutVars>
          <dgm:chPref val="3"/>
        </dgm:presLayoutVars>
      </dgm:prSet>
      <dgm:spPr/>
    </dgm:pt>
    <dgm:pt modelId="{A6DFD446-716C-AA43-8AC3-A85E77758725}" type="pres">
      <dgm:prSet presAssocID="{2B78758E-26E5-1C4A-8D3F-EB0EE4CBBD2C}" presName="level3hierChild" presStyleCnt="0"/>
      <dgm:spPr/>
    </dgm:pt>
    <dgm:pt modelId="{771492BB-4E19-1146-BF35-DBBAF705CECD}" type="pres">
      <dgm:prSet presAssocID="{B93F23A1-3A14-3C42-9D52-4CE4C9DEDB0F}" presName="conn2-1" presStyleLbl="parChTrans1D4" presStyleIdx="4" presStyleCnt="56"/>
      <dgm:spPr/>
    </dgm:pt>
    <dgm:pt modelId="{C26065FF-F7F2-EB40-BD16-7882A166F07B}" type="pres">
      <dgm:prSet presAssocID="{B93F23A1-3A14-3C42-9D52-4CE4C9DEDB0F}" presName="connTx" presStyleLbl="parChTrans1D4" presStyleIdx="4" presStyleCnt="56"/>
      <dgm:spPr/>
    </dgm:pt>
    <dgm:pt modelId="{B85CB8FE-317A-AA4F-A956-9C75C6754DDF}" type="pres">
      <dgm:prSet presAssocID="{D0110A13-5EF5-194B-A7E5-65F30B54E30A}" presName="root2" presStyleCnt="0"/>
      <dgm:spPr/>
    </dgm:pt>
    <dgm:pt modelId="{B7D012EA-F508-DD49-B1DC-EA8E65F6BB5D}" type="pres">
      <dgm:prSet presAssocID="{D0110A13-5EF5-194B-A7E5-65F30B54E30A}" presName="LevelTwoTextNode" presStyleLbl="node4" presStyleIdx="4" presStyleCnt="56">
        <dgm:presLayoutVars>
          <dgm:chPref val="3"/>
        </dgm:presLayoutVars>
      </dgm:prSet>
      <dgm:spPr/>
    </dgm:pt>
    <dgm:pt modelId="{4608A698-77FA-E743-B7FE-8E45DD912282}" type="pres">
      <dgm:prSet presAssocID="{D0110A13-5EF5-194B-A7E5-65F30B54E30A}" presName="level3hierChild" presStyleCnt="0"/>
      <dgm:spPr/>
    </dgm:pt>
    <dgm:pt modelId="{A026131B-B620-5048-8104-78A175606B7D}" type="pres">
      <dgm:prSet presAssocID="{6853ED2F-7E39-B44C-A65B-C740E78232D6}" presName="conn2-1" presStyleLbl="parChTrans1D4" presStyleIdx="5" presStyleCnt="56"/>
      <dgm:spPr/>
    </dgm:pt>
    <dgm:pt modelId="{B2DC0EE8-580C-3847-A1DB-9B0C84EDC1EB}" type="pres">
      <dgm:prSet presAssocID="{6853ED2F-7E39-B44C-A65B-C740E78232D6}" presName="connTx" presStyleLbl="parChTrans1D4" presStyleIdx="5" presStyleCnt="56"/>
      <dgm:spPr/>
    </dgm:pt>
    <dgm:pt modelId="{18209F0D-CB2A-4344-9CB2-9EB4645C22B7}" type="pres">
      <dgm:prSet presAssocID="{6FFD5524-5CE8-D14E-86E5-DCC664FE4A76}" presName="root2" presStyleCnt="0"/>
      <dgm:spPr/>
    </dgm:pt>
    <dgm:pt modelId="{2F27262D-3B55-7643-94F3-B895792EDD68}" type="pres">
      <dgm:prSet presAssocID="{6FFD5524-5CE8-D14E-86E5-DCC664FE4A76}" presName="LevelTwoTextNode" presStyleLbl="node4" presStyleIdx="5" presStyleCnt="56">
        <dgm:presLayoutVars>
          <dgm:chPref val="3"/>
        </dgm:presLayoutVars>
      </dgm:prSet>
      <dgm:spPr/>
    </dgm:pt>
    <dgm:pt modelId="{926316B6-4EAE-1B46-930F-9596140CD7C4}" type="pres">
      <dgm:prSet presAssocID="{6FFD5524-5CE8-D14E-86E5-DCC664FE4A76}" presName="level3hierChild" presStyleCnt="0"/>
      <dgm:spPr/>
    </dgm:pt>
    <dgm:pt modelId="{6C44C780-0FE8-BC42-9E51-B2D2C1704065}" type="pres">
      <dgm:prSet presAssocID="{DD7C6D56-652F-AB43-82C4-BAC1EE804147}" presName="conn2-1" presStyleLbl="parChTrans1D4" presStyleIdx="6" presStyleCnt="56"/>
      <dgm:spPr/>
    </dgm:pt>
    <dgm:pt modelId="{A3FF3585-7A91-E947-B04A-AA6C12E3FAE0}" type="pres">
      <dgm:prSet presAssocID="{DD7C6D56-652F-AB43-82C4-BAC1EE804147}" presName="connTx" presStyleLbl="parChTrans1D4" presStyleIdx="6" presStyleCnt="56"/>
      <dgm:spPr/>
    </dgm:pt>
    <dgm:pt modelId="{E2CC0D39-3036-B149-AE04-3D2E18ECE59B}" type="pres">
      <dgm:prSet presAssocID="{C82888E6-2F8F-9E46-835D-37A4A55A504E}" presName="root2" presStyleCnt="0"/>
      <dgm:spPr/>
    </dgm:pt>
    <dgm:pt modelId="{8AA4E8B8-AB74-0F4D-A5CD-CFF68BDF998E}" type="pres">
      <dgm:prSet presAssocID="{C82888E6-2F8F-9E46-835D-37A4A55A504E}" presName="LevelTwoTextNode" presStyleLbl="node4" presStyleIdx="6" presStyleCnt="56">
        <dgm:presLayoutVars>
          <dgm:chPref val="3"/>
        </dgm:presLayoutVars>
      </dgm:prSet>
      <dgm:spPr/>
    </dgm:pt>
    <dgm:pt modelId="{5634F3BB-1688-8E48-85AF-92B2F089812A}" type="pres">
      <dgm:prSet presAssocID="{C82888E6-2F8F-9E46-835D-37A4A55A504E}" presName="level3hierChild" presStyleCnt="0"/>
      <dgm:spPr/>
    </dgm:pt>
    <dgm:pt modelId="{4B3395E7-20C1-4B45-8772-DF2A93A70AA3}" type="pres">
      <dgm:prSet presAssocID="{30ADE8AB-FB53-A84D-846A-B30BD59E64B3}" presName="conn2-1" presStyleLbl="parChTrans1D4" presStyleIdx="7" presStyleCnt="56"/>
      <dgm:spPr/>
    </dgm:pt>
    <dgm:pt modelId="{05046A84-E439-1F4E-B39C-5E901812B61A}" type="pres">
      <dgm:prSet presAssocID="{30ADE8AB-FB53-A84D-846A-B30BD59E64B3}" presName="connTx" presStyleLbl="parChTrans1D4" presStyleIdx="7" presStyleCnt="56"/>
      <dgm:spPr/>
    </dgm:pt>
    <dgm:pt modelId="{2FB45F87-A824-1846-AAA8-3398C93961ED}" type="pres">
      <dgm:prSet presAssocID="{E24E0EE1-7B34-064D-B055-EB0F60CDF386}" presName="root2" presStyleCnt="0"/>
      <dgm:spPr/>
    </dgm:pt>
    <dgm:pt modelId="{0655863A-A147-7A46-AE09-293BB91D4475}" type="pres">
      <dgm:prSet presAssocID="{E24E0EE1-7B34-064D-B055-EB0F60CDF386}" presName="LevelTwoTextNode" presStyleLbl="node4" presStyleIdx="7" presStyleCnt="56">
        <dgm:presLayoutVars>
          <dgm:chPref val="3"/>
        </dgm:presLayoutVars>
      </dgm:prSet>
      <dgm:spPr/>
    </dgm:pt>
    <dgm:pt modelId="{52E3826B-EA0C-AF46-BC4E-A22EF648EE29}" type="pres">
      <dgm:prSet presAssocID="{E24E0EE1-7B34-064D-B055-EB0F60CDF386}" presName="level3hierChild" presStyleCnt="0"/>
      <dgm:spPr/>
    </dgm:pt>
    <dgm:pt modelId="{ACF0463C-0D5B-144B-A8B5-9DE8643F16BA}" type="pres">
      <dgm:prSet presAssocID="{9FF4F584-9823-7340-A342-C0010D8D321B}" presName="conn2-1" presStyleLbl="parChTrans1D4" presStyleIdx="8" presStyleCnt="56"/>
      <dgm:spPr/>
    </dgm:pt>
    <dgm:pt modelId="{787752DF-91BC-254B-91B7-ADF0035F2BFC}" type="pres">
      <dgm:prSet presAssocID="{9FF4F584-9823-7340-A342-C0010D8D321B}" presName="connTx" presStyleLbl="parChTrans1D4" presStyleIdx="8" presStyleCnt="56"/>
      <dgm:spPr/>
    </dgm:pt>
    <dgm:pt modelId="{4453E659-8C26-B54F-AB2E-1C6243517156}" type="pres">
      <dgm:prSet presAssocID="{34F20400-CBF4-A14E-88B9-96CFEBBC709F}" presName="root2" presStyleCnt="0"/>
      <dgm:spPr/>
    </dgm:pt>
    <dgm:pt modelId="{3BF7AAC6-F594-AD49-89B0-9D442BFA6033}" type="pres">
      <dgm:prSet presAssocID="{34F20400-CBF4-A14E-88B9-96CFEBBC709F}" presName="LevelTwoTextNode" presStyleLbl="node4" presStyleIdx="8" presStyleCnt="56">
        <dgm:presLayoutVars>
          <dgm:chPref val="3"/>
        </dgm:presLayoutVars>
      </dgm:prSet>
      <dgm:spPr/>
    </dgm:pt>
    <dgm:pt modelId="{7203007D-A00A-6543-ABCD-469D354B86AE}" type="pres">
      <dgm:prSet presAssocID="{34F20400-CBF4-A14E-88B9-96CFEBBC709F}" presName="level3hierChild" presStyleCnt="0"/>
      <dgm:spPr/>
    </dgm:pt>
    <dgm:pt modelId="{58936840-1178-A94F-9ECD-91A36D5BDF1E}" type="pres">
      <dgm:prSet presAssocID="{89BC3492-9ACA-F943-A49D-522135029942}" presName="conn2-1" presStyleLbl="parChTrans1D4" presStyleIdx="9" presStyleCnt="56"/>
      <dgm:spPr/>
    </dgm:pt>
    <dgm:pt modelId="{B65982AD-2450-DA4C-8F97-05C3B62B55BC}" type="pres">
      <dgm:prSet presAssocID="{89BC3492-9ACA-F943-A49D-522135029942}" presName="connTx" presStyleLbl="parChTrans1D4" presStyleIdx="9" presStyleCnt="56"/>
      <dgm:spPr/>
    </dgm:pt>
    <dgm:pt modelId="{213F7632-AA9F-164E-8C8E-30D969FDBFE3}" type="pres">
      <dgm:prSet presAssocID="{720D89F8-4621-1A40-9596-DEC475389A1A}" presName="root2" presStyleCnt="0"/>
      <dgm:spPr/>
    </dgm:pt>
    <dgm:pt modelId="{723C1EB9-FD20-234D-B3E5-0860EAA73BF0}" type="pres">
      <dgm:prSet presAssocID="{720D89F8-4621-1A40-9596-DEC475389A1A}" presName="LevelTwoTextNode" presStyleLbl="node4" presStyleIdx="9" presStyleCnt="56">
        <dgm:presLayoutVars>
          <dgm:chPref val="3"/>
        </dgm:presLayoutVars>
      </dgm:prSet>
      <dgm:spPr/>
    </dgm:pt>
    <dgm:pt modelId="{D22AA2C8-20C0-E541-B8BC-7D09E00E9DB2}" type="pres">
      <dgm:prSet presAssocID="{720D89F8-4621-1A40-9596-DEC475389A1A}" presName="level3hierChild" presStyleCnt="0"/>
      <dgm:spPr/>
    </dgm:pt>
    <dgm:pt modelId="{6AC30D4D-08BD-C543-B28D-006679935757}" type="pres">
      <dgm:prSet presAssocID="{C363F189-EBC3-D248-ABC9-8666A688D063}" presName="conn2-1" presStyleLbl="parChTrans1D4" presStyleIdx="10" presStyleCnt="56"/>
      <dgm:spPr/>
    </dgm:pt>
    <dgm:pt modelId="{2F73B131-4B3E-5947-B0E4-3048229C1A32}" type="pres">
      <dgm:prSet presAssocID="{C363F189-EBC3-D248-ABC9-8666A688D063}" presName="connTx" presStyleLbl="parChTrans1D4" presStyleIdx="10" presStyleCnt="56"/>
      <dgm:spPr/>
    </dgm:pt>
    <dgm:pt modelId="{167B6B21-F662-D849-B44A-072E51309F1B}" type="pres">
      <dgm:prSet presAssocID="{A5F9910A-EE4B-E449-979E-C1EE0CF15FF6}" presName="root2" presStyleCnt="0"/>
      <dgm:spPr/>
    </dgm:pt>
    <dgm:pt modelId="{961F221D-5D74-8042-BF84-DB8CC107887A}" type="pres">
      <dgm:prSet presAssocID="{A5F9910A-EE4B-E449-979E-C1EE0CF15FF6}" presName="LevelTwoTextNode" presStyleLbl="node4" presStyleIdx="10" presStyleCnt="56">
        <dgm:presLayoutVars>
          <dgm:chPref val="3"/>
        </dgm:presLayoutVars>
      </dgm:prSet>
      <dgm:spPr/>
    </dgm:pt>
    <dgm:pt modelId="{9C6FB1D7-AE3E-FF49-B10C-F84BE25CF1C8}" type="pres">
      <dgm:prSet presAssocID="{A5F9910A-EE4B-E449-979E-C1EE0CF15FF6}" presName="level3hierChild" presStyleCnt="0"/>
      <dgm:spPr/>
    </dgm:pt>
    <dgm:pt modelId="{56C8F4AB-A13C-C24B-87AF-845C80F25A71}" type="pres">
      <dgm:prSet presAssocID="{058E6501-C0EB-214F-A4B5-266267947EBB}" presName="conn2-1" presStyleLbl="parChTrans1D4" presStyleIdx="11" presStyleCnt="56"/>
      <dgm:spPr/>
    </dgm:pt>
    <dgm:pt modelId="{D4B3723C-2E3A-A04D-AE60-0E072A6EAB55}" type="pres">
      <dgm:prSet presAssocID="{058E6501-C0EB-214F-A4B5-266267947EBB}" presName="connTx" presStyleLbl="parChTrans1D4" presStyleIdx="11" presStyleCnt="56"/>
      <dgm:spPr/>
    </dgm:pt>
    <dgm:pt modelId="{6C7F5760-64D6-5F43-9020-741C401C734D}" type="pres">
      <dgm:prSet presAssocID="{64A1152C-CE58-A84A-B200-A9126F5FCB48}" presName="root2" presStyleCnt="0"/>
      <dgm:spPr/>
    </dgm:pt>
    <dgm:pt modelId="{18201AD1-D50D-5A49-8C8D-830CCA4569FF}" type="pres">
      <dgm:prSet presAssocID="{64A1152C-CE58-A84A-B200-A9126F5FCB48}" presName="LevelTwoTextNode" presStyleLbl="node4" presStyleIdx="11" presStyleCnt="56">
        <dgm:presLayoutVars>
          <dgm:chPref val="3"/>
        </dgm:presLayoutVars>
      </dgm:prSet>
      <dgm:spPr/>
    </dgm:pt>
    <dgm:pt modelId="{66B7C27B-4748-F840-97F0-C8E72268EC90}" type="pres">
      <dgm:prSet presAssocID="{64A1152C-CE58-A84A-B200-A9126F5FCB48}" presName="level3hierChild" presStyleCnt="0"/>
      <dgm:spPr/>
    </dgm:pt>
    <dgm:pt modelId="{1E499E41-2C5B-CF41-AA8D-6237EBBC80F6}" type="pres">
      <dgm:prSet presAssocID="{843E6829-C014-0145-BDC6-887A1EEC14E6}" presName="conn2-1" presStyleLbl="parChTrans1D4" presStyleIdx="12" presStyleCnt="56"/>
      <dgm:spPr/>
    </dgm:pt>
    <dgm:pt modelId="{DF63735C-6831-F147-B4DE-519825163B6E}" type="pres">
      <dgm:prSet presAssocID="{843E6829-C014-0145-BDC6-887A1EEC14E6}" presName="connTx" presStyleLbl="parChTrans1D4" presStyleIdx="12" presStyleCnt="56"/>
      <dgm:spPr/>
    </dgm:pt>
    <dgm:pt modelId="{BF912AF6-332C-204B-9446-905ED7432B2A}" type="pres">
      <dgm:prSet presAssocID="{4C26F2F7-3350-E440-A3EB-3241D88CCF7A}" presName="root2" presStyleCnt="0"/>
      <dgm:spPr/>
    </dgm:pt>
    <dgm:pt modelId="{3EE750E0-CC77-534F-A74A-70D3BEF586CD}" type="pres">
      <dgm:prSet presAssocID="{4C26F2F7-3350-E440-A3EB-3241D88CCF7A}" presName="LevelTwoTextNode" presStyleLbl="node4" presStyleIdx="12" presStyleCnt="56">
        <dgm:presLayoutVars>
          <dgm:chPref val="3"/>
        </dgm:presLayoutVars>
      </dgm:prSet>
      <dgm:spPr/>
    </dgm:pt>
    <dgm:pt modelId="{04343D6B-52EF-E34D-99D4-9EA5456F7EA9}" type="pres">
      <dgm:prSet presAssocID="{4C26F2F7-3350-E440-A3EB-3241D88CCF7A}" presName="level3hierChild" presStyleCnt="0"/>
      <dgm:spPr/>
    </dgm:pt>
    <dgm:pt modelId="{7E8407E0-2E72-3D40-BE95-964A87FFF166}" type="pres">
      <dgm:prSet presAssocID="{C68A7FC9-8199-194C-8C12-01711ABD195E}" presName="conn2-1" presStyleLbl="parChTrans1D4" presStyleIdx="13" presStyleCnt="56"/>
      <dgm:spPr/>
    </dgm:pt>
    <dgm:pt modelId="{E5F79B12-B956-9E44-B1EA-4872B3F1BBA2}" type="pres">
      <dgm:prSet presAssocID="{C68A7FC9-8199-194C-8C12-01711ABD195E}" presName="connTx" presStyleLbl="parChTrans1D4" presStyleIdx="13" presStyleCnt="56"/>
      <dgm:spPr/>
    </dgm:pt>
    <dgm:pt modelId="{601CEFA0-C963-2F4D-9316-50DC06C84D62}" type="pres">
      <dgm:prSet presAssocID="{450C902A-ED89-2947-90C9-0ACE5FF6690A}" presName="root2" presStyleCnt="0"/>
      <dgm:spPr/>
    </dgm:pt>
    <dgm:pt modelId="{06177676-3C62-9640-91E8-B7FFE4D6E014}" type="pres">
      <dgm:prSet presAssocID="{450C902A-ED89-2947-90C9-0ACE5FF6690A}" presName="LevelTwoTextNode" presStyleLbl="node4" presStyleIdx="13" presStyleCnt="56">
        <dgm:presLayoutVars>
          <dgm:chPref val="3"/>
        </dgm:presLayoutVars>
      </dgm:prSet>
      <dgm:spPr/>
    </dgm:pt>
    <dgm:pt modelId="{9588E090-CB70-E742-94B1-64B37FCD601D}" type="pres">
      <dgm:prSet presAssocID="{450C902A-ED89-2947-90C9-0ACE5FF6690A}" presName="level3hierChild" presStyleCnt="0"/>
      <dgm:spPr/>
    </dgm:pt>
    <dgm:pt modelId="{60EC1C14-DA98-264A-95D8-F81BD8DDAA75}" type="pres">
      <dgm:prSet presAssocID="{B5A3DFF7-F6E7-F24B-9933-EF3072C9C720}" presName="conn2-1" presStyleLbl="parChTrans1D3" presStyleIdx="1" presStyleCnt="4"/>
      <dgm:spPr/>
    </dgm:pt>
    <dgm:pt modelId="{7812A10E-A1B3-7F4F-8155-EC131570720B}" type="pres">
      <dgm:prSet presAssocID="{B5A3DFF7-F6E7-F24B-9933-EF3072C9C720}" presName="connTx" presStyleLbl="parChTrans1D3" presStyleIdx="1" presStyleCnt="4"/>
      <dgm:spPr/>
    </dgm:pt>
    <dgm:pt modelId="{609B47C9-BCAA-794D-A53A-21DF31768FC9}" type="pres">
      <dgm:prSet presAssocID="{F5DA56BC-5AA1-C842-A8F6-7E0753DE9C8C}" presName="root2" presStyleCnt="0"/>
      <dgm:spPr/>
    </dgm:pt>
    <dgm:pt modelId="{67F56551-0C0E-EC47-A1F6-B494A9332FB7}" type="pres">
      <dgm:prSet presAssocID="{F5DA56BC-5AA1-C842-A8F6-7E0753DE9C8C}" presName="LevelTwoTextNode" presStyleLbl="node3" presStyleIdx="1" presStyleCnt="4">
        <dgm:presLayoutVars>
          <dgm:chPref val="3"/>
        </dgm:presLayoutVars>
      </dgm:prSet>
      <dgm:spPr/>
    </dgm:pt>
    <dgm:pt modelId="{2AC46078-0507-DB45-BB5C-C70E855741DC}" type="pres">
      <dgm:prSet presAssocID="{F5DA56BC-5AA1-C842-A8F6-7E0753DE9C8C}" presName="level3hierChild" presStyleCnt="0"/>
      <dgm:spPr/>
    </dgm:pt>
    <dgm:pt modelId="{B69B6903-15DF-2343-A154-AB6688777714}" type="pres">
      <dgm:prSet presAssocID="{6393905B-5B57-0740-BD23-E51EB9BC77C5}" presName="conn2-1" presStyleLbl="parChTrans1D4" presStyleIdx="14" presStyleCnt="56"/>
      <dgm:spPr/>
    </dgm:pt>
    <dgm:pt modelId="{B5B12829-CBED-D741-8064-156EA2283B40}" type="pres">
      <dgm:prSet presAssocID="{6393905B-5B57-0740-BD23-E51EB9BC77C5}" presName="connTx" presStyleLbl="parChTrans1D4" presStyleIdx="14" presStyleCnt="56"/>
      <dgm:spPr/>
    </dgm:pt>
    <dgm:pt modelId="{9EDE3F78-6890-1841-9C7A-D71009C094D4}" type="pres">
      <dgm:prSet presAssocID="{5F5826EA-A205-DC4A-BFC0-AC12A603DF05}" presName="root2" presStyleCnt="0"/>
      <dgm:spPr/>
    </dgm:pt>
    <dgm:pt modelId="{09417644-F35B-DC42-BA92-EC72ED86AA46}" type="pres">
      <dgm:prSet presAssocID="{5F5826EA-A205-DC4A-BFC0-AC12A603DF05}" presName="LevelTwoTextNode" presStyleLbl="node4" presStyleIdx="14" presStyleCnt="56">
        <dgm:presLayoutVars>
          <dgm:chPref val="3"/>
        </dgm:presLayoutVars>
      </dgm:prSet>
      <dgm:spPr/>
    </dgm:pt>
    <dgm:pt modelId="{F75A392A-239A-2F4B-A164-C795C68314E7}" type="pres">
      <dgm:prSet presAssocID="{5F5826EA-A205-DC4A-BFC0-AC12A603DF05}" presName="level3hierChild" presStyleCnt="0"/>
      <dgm:spPr/>
    </dgm:pt>
    <dgm:pt modelId="{1E8C9D8A-8F96-CA43-B268-B7D4E2879AAA}" type="pres">
      <dgm:prSet presAssocID="{B8505728-52AA-3643-855D-83487BDD8FB7}" presName="conn2-1" presStyleLbl="parChTrans1D4" presStyleIdx="15" presStyleCnt="56"/>
      <dgm:spPr/>
    </dgm:pt>
    <dgm:pt modelId="{83670461-7E7D-124A-A222-68074BBCC279}" type="pres">
      <dgm:prSet presAssocID="{B8505728-52AA-3643-855D-83487BDD8FB7}" presName="connTx" presStyleLbl="parChTrans1D4" presStyleIdx="15" presStyleCnt="56"/>
      <dgm:spPr/>
    </dgm:pt>
    <dgm:pt modelId="{2E8871E2-B77C-CC4A-B632-9C1DD9373918}" type="pres">
      <dgm:prSet presAssocID="{5830B6D8-3192-DD40-A7A3-93E125F9AD35}" presName="root2" presStyleCnt="0"/>
      <dgm:spPr/>
    </dgm:pt>
    <dgm:pt modelId="{2D389453-0E7C-934C-9C05-BAF53BC87FC9}" type="pres">
      <dgm:prSet presAssocID="{5830B6D8-3192-DD40-A7A3-93E125F9AD35}" presName="LevelTwoTextNode" presStyleLbl="node4" presStyleIdx="15" presStyleCnt="56">
        <dgm:presLayoutVars>
          <dgm:chPref val="3"/>
        </dgm:presLayoutVars>
      </dgm:prSet>
      <dgm:spPr/>
    </dgm:pt>
    <dgm:pt modelId="{49BAD52B-7F27-E44E-8CE9-BC5D518CBDD8}" type="pres">
      <dgm:prSet presAssocID="{5830B6D8-3192-DD40-A7A3-93E125F9AD35}" presName="level3hierChild" presStyleCnt="0"/>
      <dgm:spPr/>
    </dgm:pt>
    <dgm:pt modelId="{24893135-4C15-6849-9626-BA65D10E008B}" type="pres">
      <dgm:prSet presAssocID="{EABBFCF3-585C-F84C-BC5B-D58A54DBFB64}" presName="conn2-1" presStyleLbl="parChTrans1D4" presStyleIdx="16" presStyleCnt="56"/>
      <dgm:spPr/>
    </dgm:pt>
    <dgm:pt modelId="{CBE34032-3B80-4B40-ABC2-88AB6109E4FE}" type="pres">
      <dgm:prSet presAssocID="{EABBFCF3-585C-F84C-BC5B-D58A54DBFB64}" presName="connTx" presStyleLbl="parChTrans1D4" presStyleIdx="16" presStyleCnt="56"/>
      <dgm:spPr/>
    </dgm:pt>
    <dgm:pt modelId="{ADB457A6-4FE3-0540-9E68-CCEE4FAF17A0}" type="pres">
      <dgm:prSet presAssocID="{08CD2598-885F-E647-A2B7-F75FFA9E3671}" presName="root2" presStyleCnt="0"/>
      <dgm:spPr/>
    </dgm:pt>
    <dgm:pt modelId="{85A06813-736C-0E46-ADB4-B2D582B8FAE9}" type="pres">
      <dgm:prSet presAssocID="{08CD2598-885F-E647-A2B7-F75FFA9E3671}" presName="LevelTwoTextNode" presStyleLbl="node4" presStyleIdx="16" presStyleCnt="56">
        <dgm:presLayoutVars>
          <dgm:chPref val="3"/>
        </dgm:presLayoutVars>
      </dgm:prSet>
      <dgm:spPr/>
    </dgm:pt>
    <dgm:pt modelId="{32D64135-8EE9-7041-BB50-BC222B8534DB}" type="pres">
      <dgm:prSet presAssocID="{08CD2598-885F-E647-A2B7-F75FFA9E3671}" presName="level3hierChild" presStyleCnt="0"/>
      <dgm:spPr/>
    </dgm:pt>
    <dgm:pt modelId="{95319A03-47C8-2347-AE1E-CCE4484DAC76}" type="pres">
      <dgm:prSet presAssocID="{C6F26015-4D29-A545-88F3-23C556BB723E}" presName="conn2-1" presStyleLbl="parChTrans1D4" presStyleIdx="17" presStyleCnt="56"/>
      <dgm:spPr/>
    </dgm:pt>
    <dgm:pt modelId="{3F055F8C-15B2-8A4E-AC6C-E91E9D7AD2CA}" type="pres">
      <dgm:prSet presAssocID="{C6F26015-4D29-A545-88F3-23C556BB723E}" presName="connTx" presStyleLbl="parChTrans1D4" presStyleIdx="17" presStyleCnt="56"/>
      <dgm:spPr/>
    </dgm:pt>
    <dgm:pt modelId="{34E49FF9-DE11-654B-812B-0A7F2A6CF09B}" type="pres">
      <dgm:prSet presAssocID="{2A8184EB-7349-AA43-80EA-ADA66EA70FC9}" presName="root2" presStyleCnt="0"/>
      <dgm:spPr/>
    </dgm:pt>
    <dgm:pt modelId="{2676601E-364D-404C-8AF7-1E703383BA8A}" type="pres">
      <dgm:prSet presAssocID="{2A8184EB-7349-AA43-80EA-ADA66EA70FC9}" presName="LevelTwoTextNode" presStyleLbl="node4" presStyleIdx="17" presStyleCnt="56">
        <dgm:presLayoutVars>
          <dgm:chPref val="3"/>
        </dgm:presLayoutVars>
      </dgm:prSet>
      <dgm:spPr/>
    </dgm:pt>
    <dgm:pt modelId="{E0E385D7-F6B0-0746-A14D-3E304C1E812E}" type="pres">
      <dgm:prSet presAssocID="{2A8184EB-7349-AA43-80EA-ADA66EA70FC9}" presName="level3hierChild" presStyleCnt="0"/>
      <dgm:spPr/>
    </dgm:pt>
    <dgm:pt modelId="{A12DE354-B34E-CD49-A3C1-FDC0AF9E0B03}" type="pres">
      <dgm:prSet presAssocID="{C5E340DD-F602-2041-83DB-11EE94FAEF40}" presName="conn2-1" presStyleLbl="parChTrans1D4" presStyleIdx="18" presStyleCnt="56"/>
      <dgm:spPr/>
    </dgm:pt>
    <dgm:pt modelId="{4740F2FE-8CEF-F047-953B-8F5168586202}" type="pres">
      <dgm:prSet presAssocID="{C5E340DD-F602-2041-83DB-11EE94FAEF40}" presName="connTx" presStyleLbl="parChTrans1D4" presStyleIdx="18" presStyleCnt="56"/>
      <dgm:spPr/>
    </dgm:pt>
    <dgm:pt modelId="{9D8850D9-6E00-E841-A876-77506E6D0C77}" type="pres">
      <dgm:prSet presAssocID="{8F50915D-2E19-8744-BF6B-71D7E8CF3054}" presName="root2" presStyleCnt="0"/>
      <dgm:spPr/>
    </dgm:pt>
    <dgm:pt modelId="{57519EDF-F251-0240-9263-F6F0B7646F74}" type="pres">
      <dgm:prSet presAssocID="{8F50915D-2E19-8744-BF6B-71D7E8CF3054}" presName="LevelTwoTextNode" presStyleLbl="node4" presStyleIdx="18" presStyleCnt="56">
        <dgm:presLayoutVars>
          <dgm:chPref val="3"/>
        </dgm:presLayoutVars>
      </dgm:prSet>
      <dgm:spPr/>
    </dgm:pt>
    <dgm:pt modelId="{E39057F3-7937-A84D-BDFE-D83D17A53B94}" type="pres">
      <dgm:prSet presAssocID="{8F50915D-2E19-8744-BF6B-71D7E8CF3054}" presName="level3hierChild" presStyleCnt="0"/>
      <dgm:spPr/>
    </dgm:pt>
    <dgm:pt modelId="{D669B5AF-FF6B-574D-933A-C8D90E2FF3D8}" type="pres">
      <dgm:prSet presAssocID="{4A672D4E-E043-B340-AFA1-F14DAD48AC8F}" presName="conn2-1" presStyleLbl="parChTrans1D4" presStyleIdx="19" presStyleCnt="56"/>
      <dgm:spPr/>
    </dgm:pt>
    <dgm:pt modelId="{CDC77290-64D9-3643-9647-DE521A197C9C}" type="pres">
      <dgm:prSet presAssocID="{4A672D4E-E043-B340-AFA1-F14DAD48AC8F}" presName="connTx" presStyleLbl="parChTrans1D4" presStyleIdx="19" presStyleCnt="56"/>
      <dgm:spPr/>
    </dgm:pt>
    <dgm:pt modelId="{4F5CE9A4-F6CA-4941-83B9-535DE4DD46B9}" type="pres">
      <dgm:prSet presAssocID="{62D5B9FB-7782-4B43-B8C7-9068938AB256}" presName="root2" presStyleCnt="0"/>
      <dgm:spPr/>
    </dgm:pt>
    <dgm:pt modelId="{9DBE7355-1EFC-F74F-A626-30EF651188D4}" type="pres">
      <dgm:prSet presAssocID="{62D5B9FB-7782-4B43-B8C7-9068938AB256}" presName="LevelTwoTextNode" presStyleLbl="node4" presStyleIdx="19" presStyleCnt="56">
        <dgm:presLayoutVars>
          <dgm:chPref val="3"/>
        </dgm:presLayoutVars>
      </dgm:prSet>
      <dgm:spPr/>
    </dgm:pt>
    <dgm:pt modelId="{A8D2B318-E94A-A740-92D0-90B35BCB4FF0}" type="pres">
      <dgm:prSet presAssocID="{62D5B9FB-7782-4B43-B8C7-9068938AB256}" presName="level3hierChild" presStyleCnt="0"/>
      <dgm:spPr/>
    </dgm:pt>
    <dgm:pt modelId="{73A6D8BD-958F-3747-AF8C-E1F0E0FA40C0}" type="pres">
      <dgm:prSet presAssocID="{9600A45C-D48F-0D46-BA80-9C5214242B59}" presName="conn2-1" presStyleLbl="parChTrans1D4" presStyleIdx="20" presStyleCnt="56"/>
      <dgm:spPr/>
    </dgm:pt>
    <dgm:pt modelId="{2DB769DB-E698-4E42-AC93-AF91780C5A64}" type="pres">
      <dgm:prSet presAssocID="{9600A45C-D48F-0D46-BA80-9C5214242B59}" presName="connTx" presStyleLbl="parChTrans1D4" presStyleIdx="20" presStyleCnt="56"/>
      <dgm:spPr/>
    </dgm:pt>
    <dgm:pt modelId="{0F05D32A-C70E-2C48-9242-8151B3B30F81}" type="pres">
      <dgm:prSet presAssocID="{7ADE3DC9-6F69-994D-BADB-3B6E8A2EAB2E}" presName="root2" presStyleCnt="0"/>
      <dgm:spPr/>
    </dgm:pt>
    <dgm:pt modelId="{18815C53-71AC-0947-9101-59DA3E9B3706}" type="pres">
      <dgm:prSet presAssocID="{7ADE3DC9-6F69-994D-BADB-3B6E8A2EAB2E}" presName="LevelTwoTextNode" presStyleLbl="node4" presStyleIdx="20" presStyleCnt="56">
        <dgm:presLayoutVars>
          <dgm:chPref val="3"/>
        </dgm:presLayoutVars>
      </dgm:prSet>
      <dgm:spPr/>
    </dgm:pt>
    <dgm:pt modelId="{F1AC25DD-DB00-DF49-B6D3-428408E935A9}" type="pres">
      <dgm:prSet presAssocID="{7ADE3DC9-6F69-994D-BADB-3B6E8A2EAB2E}" presName="level3hierChild" presStyleCnt="0"/>
      <dgm:spPr/>
    </dgm:pt>
    <dgm:pt modelId="{6854ED86-F9C8-6F4C-90E0-093E2D8F5527}" type="pres">
      <dgm:prSet presAssocID="{840D735D-A26D-C045-BF7E-A0E44E06804D}" presName="conn2-1" presStyleLbl="parChTrans1D4" presStyleIdx="21" presStyleCnt="56"/>
      <dgm:spPr/>
    </dgm:pt>
    <dgm:pt modelId="{457CEBEF-F9ED-5D44-A8A3-423B972E402C}" type="pres">
      <dgm:prSet presAssocID="{840D735D-A26D-C045-BF7E-A0E44E06804D}" presName="connTx" presStyleLbl="parChTrans1D4" presStyleIdx="21" presStyleCnt="56"/>
      <dgm:spPr/>
    </dgm:pt>
    <dgm:pt modelId="{8B0C46B5-4173-204D-BFEE-2FE1EEB2A988}" type="pres">
      <dgm:prSet presAssocID="{D909FC83-EA30-AA40-8110-22116FF89E79}" presName="root2" presStyleCnt="0"/>
      <dgm:spPr/>
    </dgm:pt>
    <dgm:pt modelId="{CF4DFD90-EBCD-934A-B3E4-778E180D7A10}" type="pres">
      <dgm:prSet presAssocID="{D909FC83-EA30-AA40-8110-22116FF89E79}" presName="LevelTwoTextNode" presStyleLbl="node4" presStyleIdx="21" presStyleCnt="56">
        <dgm:presLayoutVars>
          <dgm:chPref val="3"/>
        </dgm:presLayoutVars>
      </dgm:prSet>
      <dgm:spPr/>
    </dgm:pt>
    <dgm:pt modelId="{E3176813-2493-5740-93A4-7D4AD756D473}" type="pres">
      <dgm:prSet presAssocID="{D909FC83-EA30-AA40-8110-22116FF89E79}" presName="level3hierChild" presStyleCnt="0"/>
      <dgm:spPr/>
    </dgm:pt>
    <dgm:pt modelId="{B8D4AFE2-97F6-414E-B4D1-DDDBCFC10FB8}" type="pres">
      <dgm:prSet presAssocID="{F5D1E02C-79D1-4545-9817-ED23FB607D82}" presName="conn2-1" presStyleLbl="parChTrans1D4" presStyleIdx="22" presStyleCnt="56"/>
      <dgm:spPr/>
    </dgm:pt>
    <dgm:pt modelId="{37AC6FD0-B02F-E649-A091-BAAFF370A369}" type="pres">
      <dgm:prSet presAssocID="{F5D1E02C-79D1-4545-9817-ED23FB607D82}" presName="connTx" presStyleLbl="parChTrans1D4" presStyleIdx="22" presStyleCnt="56"/>
      <dgm:spPr/>
    </dgm:pt>
    <dgm:pt modelId="{D77B2D79-21A7-E343-AEC7-E89057348D40}" type="pres">
      <dgm:prSet presAssocID="{92FAE79E-58D6-3140-A253-3A7A1E050AA6}" presName="root2" presStyleCnt="0"/>
      <dgm:spPr/>
    </dgm:pt>
    <dgm:pt modelId="{0F1235AF-C668-704F-AD79-71AB5C929CB6}" type="pres">
      <dgm:prSet presAssocID="{92FAE79E-58D6-3140-A253-3A7A1E050AA6}" presName="LevelTwoTextNode" presStyleLbl="node4" presStyleIdx="22" presStyleCnt="56">
        <dgm:presLayoutVars>
          <dgm:chPref val="3"/>
        </dgm:presLayoutVars>
      </dgm:prSet>
      <dgm:spPr/>
    </dgm:pt>
    <dgm:pt modelId="{BE8438DF-E17A-E843-914D-2168E0C0ECFD}" type="pres">
      <dgm:prSet presAssocID="{92FAE79E-58D6-3140-A253-3A7A1E050AA6}" presName="level3hierChild" presStyleCnt="0"/>
      <dgm:spPr/>
    </dgm:pt>
    <dgm:pt modelId="{CF97D966-05B8-EA42-A79D-FBF81193B10D}" type="pres">
      <dgm:prSet presAssocID="{B2D1507D-0AE5-3847-9BA2-68C5752CFB19}" presName="conn2-1" presStyleLbl="parChTrans1D4" presStyleIdx="23" presStyleCnt="56"/>
      <dgm:spPr/>
    </dgm:pt>
    <dgm:pt modelId="{66B6EC69-5272-8046-B58C-58A09E7ACB13}" type="pres">
      <dgm:prSet presAssocID="{B2D1507D-0AE5-3847-9BA2-68C5752CFB19}" presName="connTx" presStyleLbl="parChTrans1D4" presStyleIdx="23" presStyleCnt="56"/>
      <dgm:spPr/>
    </dgm:pt>
    <dgm:pt modelId="{E78449A0-C708-4C45-AE43-A99801583BB9}" type="pres">
      <dgm:prSet presAssocID="{814BB664-37C1-A54E-AB9D-C3AB3F134D9A}" presName="root2" presStyleCnt="0"/>
      <dgm:spPr/>
    </dgm:pt>
    <dgm:pt modelId="{C7D655B8-69D6-0043-BBE7-81785634CE68}" type="pres">
      <dgm:prSet presAssocID="{814BB664-37C1-A54E-AB9D-C3AB3F134D9A}" presName="LevelTwoTextNode" presStyleLbl="node4" presStyleIdx="23" presStyleCnt="56">
        <dgm:presLayoutVars>
          <dgm:chPref val="3"/>
        </dgm:presLayoutVars>
      </dgm:prSet>
      <dgm:spPr/>
    </dgm:pt>
    <dgm:pt modelId="{45BA11B0-080B-0D4E-A598-183F34611C6F}" type="pres">
      <dgm:prSet presAssocID="{814BB664-37C1-A54E-AB9D-C3AB3F134D9A}" presName="level3hierChild" presStyleCnt="0"/>
      <dgm:spPr/>
    </dgm:pt>
    <dgm:pt modelId="{2365CB2E-FCC6-1340-8A5D-24EDA56F2BBF}" type="pres">
      <dgm:prSet presAssocID="{3EA0717A-51FB-D840-ADA7-764F795C58B9}" presName="conn2-1" presStyleLbl="parChTrans1D4" presStyleIdx="24" presStyleCnt="56"/>
      <dgm:spPr/>
    </dgm:pt>
    <dgm:pt modelId="{57C8ED80-8891-1247-8162-945D616BA649}" type="pres">
      <dgm:prSet presAssocID="{3EA0717A-51FB-D840-ADA7-764F795C58B9}" presName="connTx" presStyleLbl="parChTrans1D4" presStyleIdx="24" presStyleCnt="56"/>
      <dgm:spPr/>
    </dgm:pt>
    <dgm:pt modelId="{41408295-0C9D-5240-967C-DE390AB2F7DA}" type="pres">
      <dgm:prSet presAssocID="{9F5ED489-88E4-7342-BEB9-52B44325886B}" presName="root2" presStyleCnt="0"/>
      <dgm:spPr/>
    </dgm:pt>
    <dgm:pt modelId="{10827372-C65A-E344-9973-EF4C24579E02}" type="pres">
      <dgm:prSet presAssocID="{9F5ED489-88E4-7342-BEB9-52B44325886B}" presName="LevelTwoTextNode" presStyleLbl="node4" presStyleIdx="24" presStyleCnt="56">
        <dgm:presLayoutVars>
          <dgm:chPref val="3"/>
        </dgm:presLayoutVars>
      </dgm:prSet>
      <dgm:spPr/>
    </dgm:pt>
    <dgm:pt modelId="{F28EFE1D-5C39-7B43-9006-3B8BB9054D9F}" type="pres">
      <dgm:prSet presAssocID="{9F5ED489-88E4-7342-BEB9-52B44325886B}" presName="level3hierChild" presStyleCnt="0"/>
      <dgm:spPr/>
    </dgm:pt>
    <dgm:pt modelId="{DE1DDEB7-5FF9-6B40-A8A0-202E095B5584}" type="pres">
      <dgm:prSet presAssocID="{CD98B171-3725-8E43-A9C0-CC60D799280D}" presName="conn2-1" presStyleLbl="parChTrans1D4" presStyleIdx="25" presStyleCnt="56"/>
      <dgm:spPr/>
    </dgm:pt>
    <dgm:pt modelId="{D2F3595A-F35B-6F4A-853A-1A0D238C3480}" type="pres">
      <dgm:prSet presAssocID="{CD98B171-3725-8E43-A9C0-CC60D799280D}" presName="connTx" presStyleLbl="parChTrans1D4" presStyleIdx="25" presStyleCnt="56"/>
      <dgm:spPr/>
    </dgm:pt>
    <dgm:pt modelId="{9E7A0812-0BDF-AF47-9463-C6D6A7BC6188}" type="pres">
      <dgm:prSet presAssocID="{E39BBB71-261D-3443-AAB2-DD481DF03ADB}" presName="root2" presStyleCnt="0"/>
      <dgm:spPr/>
    </dgm:pt>
    <dgm:pt modelId="{B16A3CD2-6B1D-9742-A5E1-3D4B78EAF0F6}" type="pres">
      <dgm:prSet presAssocID="{E39BBB71-261D-3443-AAB2-DD481DF03ADB}" presName="LevelTwoTextNode" presStyleLbl="node4" presStyleIdx="25" presStyleCnt="56">
        <dgm:presLayoutVars>
          <dgm:chPref val="3"/>
        </dgm:presLayoutVars>
      </dgm:prSet>
      <dgm:spPr/>
    </dgm:pt>
    <dgm:pt modelId="{43986EF2-4C13-6A40-9A0A-E9BAEF629C20}" type="pres">
      <dgm:prSet presAssocID="{E39BBB71-261D-3443-AAB2-DD481DF03ADB}" presName="level3hierChild" presStyleCnt="0"/>
      <dgm:spPr/>
    </dgm:pt>
    <dgm:pt modelId="{73A1D17F-D3F8-6D4E-A438-A8E99E8DFCBF}" type="pres">
      <dgm:prSet presAssocID="{1531501E-C865-5849-86FE-D10E2F03EB21}" presName="conn2-1" presStyleLbl="parChTrans1D4" presStyleIdx="26" presStyleCnt="56"/>
      <dgm:spPr/>
    </dgm:pt>
    <dgm:pt modelId="{C5BBC9FA-B69C-5640-80F1-75382080829E}" type="pres">
      <dgm:prSet presAssocID="{1531501E-C865-5849-86FE-D10E2F03EB21}" presName="connTx" presStyleLbl="parChTrans1D4" presStyleIdx="26" presStyleCnt="56"/>
      <dgm:spPr/>
    </dgm:pt>
    <dgm:pt modelId="{26D95625-361E-6B42-8156-1F5CAE2B97CF}" type="pres">
      <dgm:prSet presAssocID="{080AE031-56ED-2E4A-954D-03B1D58FE405}" presName="root2" presStyleCnt="0"/>
      <dgm:spPr/>
    </dgm:pt>
    <dgm:pt modelId="{AB5B56EB-BECF-8D4B-95F8-9B28137451AD}" type="pres">
      <dgm:prSet presAssocID="{080AE031-56ED-2E4A-954D-03B1D58FE405}" presName="LevelTwoTextNode" presStyleLbl="node4" presStyleIdx="26" presStyleCnt="56">
        <dgm:presLayoutVars>
          <dgm:chPref val="3"/>
        </dgm:presLayoutVars>
      </dgm:prSet>
      <dgm:spPr/>
    </dgm:pt>
    <dgm:pt modelId="{7178D8E4-332D-0744-BF4A-0803D7E85AAF}" type="pres">
      <dgm:prSet presAssocID="{080AE031-56ED-2E4A-954D-03B1D58FE405}" presName="level3hierChild" presStyleCnt="0"/>
      <dgm:spPr/>
    </dgm:pt>
    <dgm:pt modelId="{4A52F999-415A-8049-AAF5-2E85BB18C3E4}" type="pres">
      <dgm:prSet presAssocID="{9B786F8B-D156-6E4B-81F3-EAE1F72C8EF2}" presName="conn2-1" presStyleLbl="parChTrans1D4" presStyleIdx="27" presStyleCnt="56"/>
      <dgm:spPr/>
    </dgm:pt>
    <dgm:pt modelId="{6560BCB1-4BE4-9147-94ED-7D137E4EA095}" type="pres">
      <dgm:prSet presAssocID="{9B786F8B-D156-6E4B-81F3-EAE1F72C8EF2}" presName="connTx" presStyleLbl="parChTrans1D4" presStyleIdx="27" presStyleCnt="56"/>
      <dgm:spPr/>
    </dgm:pt>
    <dgm:pt modelId="{E90A08E2-AE6F-3445-8C51-01E8D7329481}" type="pres">
      <dgm:prSet presAssocID="{B500E3CF-F1CB-824A-9C53-85E6E398322A}" presName="root2" presStyleCnt="0"/>
      <dgm:spPr/>
    </dgm:pt>
    <dgm:pt modelId="{D12DF92C-28CE-4640-A795-14C0922073F2}" type="pres">
      <dgm:prSet presAssocID="{B500E3CF-F1CB-824A-9C53-85E6E398322A}" presName="LevelTwoTextNode" presStyleLbl="node4" presStyleIdx="27" presStyleCnt="56">
        <dgm:presLayoutVars>
          <dgm:chPref val="3"/>
        </dgm:presLayoutVars>
      </dgm:prSet>
      <dgm:spPr/>
    </dgm:pt>
    <dgm:pt modelId="{151274B9-A47B-C343-B225-666EC61D353A}" type="pres">
      <dgm:prSet presAssocID="{B500E3CF-F1CB-824A-9C53-85E6E398322A}" presName="level3hierChild" presStyleCnt="0"/>
      <dgm:spPr/>
    </dgm:pt>
    <dgm:pt modelId="{28735FF6-3FE2-0242-9464-0DD0F413AB65}" type="pres">
      <dgm:prSet presAssocID="{75442CB5-6671-D747-9620-AD2011E838E5}" presName="conn2-1" presStyleLbl="parChTrans1D2" presStyleIdx="1" presStyleCnt="2"/>
      <dgm:spPr/>
    </dgm:pt>
    <dgm:pt modelId="{11040DA4-614F-E246-8DEB-4698C73EFB70}" type="pres">
      <dgm:prSet presAssocID="{75442CB5-6671-D747-9620-AD2011E838E5}" presName="connTx" presStyleLbl="parChTrans1D2" presStyleIdx="1" presStyleCnt="2"/>
      <dgm:spPr/>
    </dgm:pt>
    <dgm:pt modelId="{F8C902EF-BFD6-B145-8320-C96750F8BD5F}" type="pres">
      <dgm:prSet presAssocID="{07D57E68-FA22-754D-B1C2-133D8A0E1B5A}" presName="root2" presStyleCnt="0"/>
      <dgm:spPr/>
    </dgm:pt>
    <dgm:pt modelId="{C86BC7B0-1E65-454D-A5B9-F8A525276190}" type="pres">
      <dgm:prSet presAssocID="{07D57E68-FA22-754D-B1C2-133D8A0E1B5A}" presName="LevelTwoTextNode" presStyleLbl="node2" presStyleIdx="1" presStyleCnt="2">
        <dgm:presLayoutVars>
          <dgm:chPref val="3"/>
        </dgm:presLayoutVars>
      </dgm:prSet>
      <dgm:spPr/>
    </dgm:pt>
    <dgm:pt modelId="{DBCB24D7-AB4A-3344-8516-38AE501183F9}" type="pres">
      <dgm:prSet presAssocID="{07D57E68-FA22-754D-B1C2-133D8A0E1B5A}" presName="level3hierChild" presStyleCnt="0"/>
      <dgm:spPr/>
    </dgm:pt>
    <dgm:pt modelId="{A9983572-F065-B343-A200-326EB0596DB6}" type="pres">
      <dgm:prSet presAssocID="{D45045A4-DBB3-5149-9C01-64ED392901A7}" presName="conn2-1" presStyleLbl="parChTrans1D3" presStyleIdx="2" presStyleCnt="4"/>
      <dgm:spPr/>
    </dgm:pt>
    <dgm:pt modelId="{5F832BEE-3DC4-D64D-A211-A70F46106DA7}" type="pres">
      <dgm:prSet presAssocID="{D45045A4-DBB3-5149-9C01-64ED392901A7}" presName="connTx" presStyleLbl="parChTrans1D3" presStyleIdx="2" presStyleCnt="4"/>
      <dgm:spPr/>
    </dgm:pt>
    <dgm:pt modelId="{70B3244F-0EAB-4D47-B6D1-F87EF4C45CB5}" type="pres">
      <dgm:prSet presAssocID="{4AF05BA1-DC24-104E-8927-9E7CEA0AB57D}" presName="root2" presStyleCnt="0"/>
      <dgm:spPr/>
    </dgm:pt>
    <dgm:pt modelId="{7E9B5F8C-B9A0-8148-833D-A659E88ED5B9}" type="pres">
      <dgm:prSet presAssocID="{4AF05BA1-DC24-104E-8927-9E7CEA0AB57D}" presName="LevelTwoTextNode" presStyleLbl="node3" presStyleIdx="2" presStyleCnt="4">
        <dgm:presLayoutVars>
          <dgm:chPref val="3"/>
        </dgm:presLayoutVars>
      </dgm:prSet>
      <dgm:spPr/>
    </dgm:pt>
    <dgm:pt modelId="{7D16E3AE-4B8B-9F43-92A4-E6302CA5ABF2}" type="pres">
      <dgm:prSet presAssocID="{4AF05BA1-DC24-104E-8927-9E7CEA0AB57D}" presName="level3hierChild" presStyleCnt="0"/>
      <dgm:spPr/>
    </dgm:pt>
    <dgm:pt modelId="{D7552CAA-077D-DD49-9817-FD76FEA8D3B5}" type="pres">
      <dgm:prSet presAssocID="{1186045A-B716-BE4D-B17A-8944611389F7}" presName="conn2-1" presStyleLbl="parChTrans1D4" presStyleIdx="28" presStyleCnt="56"/>
      <dgm:spPr/>
    </dgm:pt>
    <dgm:pt modelId="{A24D5043-8BDA-9940-810C-B7A58F8DF255}" type="pres">
      <dgm:prSet presAssocID="{1186045A-B716-BE4D-B17A-8944611389F7}" presName="connTx" presStyleLbl="parChTrans1D4" presStyleIdx="28" presStyleCnt="56"/>
      <dgm:spPr/>
    </dgm:pt>
    <dgm:pt modelId="{4FDC99D9-D716-D54E-8171-5047C6E62974}" type="pres">
      <dgm:prSet presAssocID="{F14236E0-3891-4A4C-88C3-7F7E5EE6F563}" presName="root2" presStyleCnt="0"/>
      <dgm:spPr/>
    </dgm:pt>
    <dgm:pt modelId="{4E09512B-FA5F-3E42-B91B-64FDF25C74D1}" type="pres">
      <dgm:prSet presAssocID="{F14236E0-3891-4A4C-88C3-7F7E5EE6F563}" presName="LevelTwoTextNode" presStyleLbl="node4" presStyleIdx="28" presStyleCnt="56">
        <dgm:presLayoutVars>
          <dgm:chPref val="3"/>
        </dgm:presLayoutVars>
      </dgm:prSet>
      <dgm:spPr/>
    </dgm:pt>
    <dgm:pt modelId="{A8297D54-538E-B84B-8FC2-62C9B6879354}" type="pres">
      <dgm:prSet presAssocID="{F14236E0-3891-4A4C-88C3-7F7E5EE6F563}" presName="level3hierChild" presStyleCnt="0"/>
      <dgm:spPr/>
    </dgm:pt>
    <dgm:pt modelId="{9CB6D86E-430D-7E49-BE40-B200C83224D9}" type="pres">
      <dgm:prSet presAssocID="{2241DF79-533B-B74F-86ED-2CA97DF05F68}" presName="conn2-1" presStyleLbl="parChTrans1D4" presStyleIdx="29" presStyleCnt="56"/>
      <dgm:spPr/>
    </dgm:pt>
    <dgm:pt modelId="{DA612F29-B897-9142-BDEC-1A9A9C2B70E2}" type="pres">
      <dgm:prSet presAssocID="{2241DF79-533B-B74F-86ED-2CA97DF05F68}" presName="connTx" presStyleLbl="parChTrans1D4" presStyleIdx="29" presStyleCnt="56"/>
      <dgm:spPr/>
    </dgm:pt>
    <dgm:pt modelId="{EE35A5A3-D5DF-BB47-AF82-65FD246782A0}" type="pres">
      <dgm:prSet presAssocID="{C3F91456-196D-7F47-B228-BBF34ED5641F}" presName="root2" presStyleCnt="0"/>
      <dgm:spPr/>
    </dgm:pt>
    <dgm:pt modelId="{752E4871-D2BB-5F43-808F-4D3C5901C5AE}" type="pres">
      <dgm:prSet presAssocID="{C3F91456-196D-7F47-B228-BBF34ED5641F}" presName="LevelTwoTextNode" presStyleLbl="node4" presStyleIdx="29" presStyleCnt="56">
        <dgm:presLayoutVars>
          <dgm:chPref val="3"/>
        </dgm:presLayoutVars>
      </dgm:prSet>
      <dgm:spPr/>
    </dgm:pt>
    <dgm:pt modelId="{D6AE9D3E-34A4-654D-ADE6-30BE7052D1A5}" type="pres">
      <dgm:prSet presAssocID="{C3F91456-196D-7F47-B228-BBF34ED5641F}" presName="level3hierChild" presStyleCnt="0"/>
      <dgm:spPr/>
    </dgm:pt>
    <dgm:pt modelId="{B58AA9EE-DEBC-9643-B209-FC5D5DF5270B}" type="pres">
      <dgm:prSet presAssocID="{12312ACA-6A40-1A45-ADE7-8244790FB0E4}" presName="conn2-1" presStyleLbl="parChTrans1D4" presStyleIdx="30" presStyleCnt="56"/>
      <dgm:spPr/>
    </dgm:pt>
    <dgm:pt modelId="{A148C67C-3EC0-134F-8860-B184B116CB0A}" type="pres">
      <dgm:prSet presAssocID="{12312ACA-6A40-1A45-ADE7-8244790FB0E4}" presName="connTx" presStyleLbl="parChTrans1D4" presStyleIdx="30" presStyleCnt="56"/>
      <dgm:spPr/>
    </dgm:pt>
    <dgm:pt modelId="{368CD2EC-DA12-EF4B-A37E-6263EC461D19}" type="pres">
      <dgm:prSet presAssocID="{288C451A-A066-C34C-8245-5071B382690A}" presName="root2" presStyleCnt="0"/>
      <dgm:spPr/>
    </dgm:pt>
    <dgm:pt modelId="{A0EB0FB4-D82E-FF47-828D-4A59688F9796}" type="pres">
      <dgm:prSet presAssocID="{288C451A-A066-C34C-8245-5071B382690A}" presName="LevelTwoTextNode" presStyleLbl="node4" presStyleIdx="30" presStyleCnt="56">
        <dgm:presLayoutVars>
          <dgm:chPref val="3"/>
        </dgm:presLayoutVars>
      </dgm:prSet>
      <dgm:spPr/>
    </dgm:pt>
    <dgm:pt modelId="{36C6C6FC-0702-3448-A98D-5932B62ED4F8}" type="pres">
      <dgm:prSet presAssocID="{288C451A-A066-C34C-8245-5071B382690A}" presName="level3hierChild" presStyleCnt="0"/>
      <dgm:spPr/>
    </dgm:pt>
    <dgm:pt modelId="{D782F50B-7710-484B-93ED-39B1B7E10026}" type="pres">
      <dgm:prSet presAssocID="{C3C8C86F-5705-6F44-869C-6A2206C43656}" presName="conn2-1" presStyleLbl="parChTrans1D4" presStyleIdx="31" presStyleCnt="56"/>
      <dgm:spPr/>
    </dgm:pt>
    <dgm:pt modelId="{CB4D2F64-BD60-DC4F-8CD5-15BEADBE4F70}" type="pres">
      <dgm:prSet presAssocID="{C3C8C86F-5705-6F44-869C-6A2206C43656}" presName="connTx" presStyleLbl="parChTrans1D4" presStyleIdx="31" presStyleCnt="56"/>
      <dgm:spPr/>
    </dgm:pt>
    <dgm:pt modelId="{063E7648-9D93-7D44-88D2-2E12396F8177}" type="pres">
      <dgm:prSet presAssocID="{BE910839-B9BD-7342-850A-7EEDA0AD25A4}" presName="root2" presStyleCnt="0"/>
      <dgm:spPr/>
    </dgm:pt>
    <dgm:pt modelId="{61D88140-46C1-3848-92A3-D89C7A27301F}" type="pres">
      <dgm:prSet presAssocID="{BE910839-B9BD-7342-850A-7EEDA0AD25A4}" presName="LevelTwoTextNode" presStyleLbl="node4" presStyleIdx="31" presStyleCnt="56">
        <dgm:presLayoutVars>
          <dgm:chPref val="3"/>
        </dgm:presLayoutVars>
      </dgm:prSet>
      <dgm:spPr/>
    </dgm:pt>
    <dgm:pt modelId="{C62DB920-426C-4A48-BD91-FEB5605D4035}" type="pres">
      <dgm:prSet presAssocID="{BE910839-B9BD-7342-850A-7EEDA0AD25A4}" presName="level3hierChild" presStyleCnt="0"/>
      <dgm:spPr/>
    </dgm:pt>
    <dgm:pt modelId="{55B20D10-17E2-9645-88A7-5841392825B3}" type="pres">
      <dgm:prSet presAssocID="{E4F33F22-3062-C149-8038-0600DD23119C}" presName="conn2-1" presStyleLbl="parChTrans1D4" presStyleIdx="32" presStyleCnt="56"/>
      <dgm:spPr/>
    </dgm:pt>
    <dgm:pt modelId="{4283D9A3-F632-8245-9A08-3904C162AEDD}" type="pres">
      <dgm:prSet presAssocID="{E4F33F22-3062-C149-8038-0600DD23119C}" presName="connTx" presStyleLbl="parChTrans1D4" presStyleIdx="32" presStyleCnt="56"/>
      <dgm:spPr/>
    </dgm:pt>
    <dgm:pt modelId="{845564FC-B67C-DF43-8466-735044C55A8E}" type="pres">
      <dgm:prSet presAssocID="{BD263127-0476-9644-8B6E-8FD74B2ACED0}" presName="root2" presStyleCnt="0"/>
      <dgm:spPr/>
    </dgm:pt>
    <dgm:pt modelId="{C0818804-644F-B34C-9CE2-EE0340E0C799}" type="pres">
      <dgm:prSet presAssocID="{BD263127-0476-9644-8B6E-8FD74B2ACED0}" presName="LevelTwoTextNode" presStyleLbl="node4" presStyleIdx="32" presStyleCnt="56">
        <dgm:presLayoutVars>
          <dgm:chPref val="3"/>
        </dgm:presLayoutVars>
      </dgm:prSet>
      <dgm:spPr/>
    </dgm:pt>
    <dgm:pt modelId="{260566FD-5372-2345-953D-E1C25E38B92A}" type="pres">
      <dgm:prSet presAssocID="{BD263127-0476-9644-8B6E-8FD74B2ACED0}" presName="level3hierChild" presStyleCnt="0"/>
      <dgm:spPr/>
    </dgm:pt>
    <dgm:pt modelId="{C42A1294-C90F-C545-8DB9-2BDA60BEF52B}" type="pres">
      <dgm:prSet presAssocID="{E372B801-F242-7E40-8C8C-C8337702E07C}" presName="conn2-1" presStyleLbl="parChTrans1D4" presStyleIdx="33" presStyleCnt="56"/>
      <dgm:spPr/>
    </dgm:pt>
    <dgm:pt modelId="{94DADE62-DE4E-A74E-B4C5-E39598090526}" type="pres">
      <dgm:prSet presAssocID="{E372B801-F242-7E40-8C8C-C8337702E07C}" presName="connTx" presStyleLbl="parChTrans1D4" presStyleIdx="33" presStyleCnt="56"/>
      <dgm:spPr/>
    </dgm:pt>
    <dgm:pt modelId="{97CD1E76-016D-844A-AF17-9CBF414C9972}" type="pres">
      <dgm:prSet presAssocID="{7DE15867-50B0-D646-ADA9-BFD65CFC59A3}" presName="root2" presStyleCnt="0"/>
      <dgm:spPr/>
    </dgm:pt>
    <dgm:pt modelId="{5E9D372B-CE43-374B-A037-C2378931A0F5}" type="pres">
      <dgm:prSet presAssocID="{7DE15867-50B0-D646-ADA9-BFD65CFC59A3}" presName="LevelTwoTextNode" presStyleLbl="node4" presStyleIdx="33" presStyleCnt="56">
        <dgm:presLayoutVars>
          <dgm:chPref val="3"/>
        </dgm:presLayoutVars>
      </dgm:prSet>
      <dgm:spPr/>
    </dgm:pt>
    <dgm:pt modelId="{6CE6C4A3-75A8-D847-8CB9-B2BCC8DF1F98}" type="pres">
      <dgm:prSet presAssocID="{7DE15867-50B0-D646-ADA9-BFD65CFC59A3}" presName="level3hierChild" presStyleCnt="0"/>
      <dgm:spPr/>
    </dgm:pt>
    <dgm:pt modelId="{EFDAC4C3-B835-0645-BA31-2EBB5B2C7F0D}" type="pres">
      <dgm:prSet presAssocID="{2C7598A9-5C92-9D4F-8D94-EF63C113F801}" presName="conn2-1" presStyleLbl="parChTrans1D4" presStyleIdx="34" presStyleCnt="56"/>
      <dgm:spPr/>
    </dgm:pt>
    <dgm:pt modelId="{B9DF94C1-F561-0842-90EF-3E433CAF0580}" type="pres">
      <dgm:prSet presAssocID="{2C7598A9-5C92-9D4F-8D94-EF63C113F801}" presName="connTx" presStyleLbl="parChTrans1D4" presStyleIdx="34" presStyleCnt="56"/>
      <dgm:spPr/>
    </dgm:pt>
    <dgm:pt modelId="{DCB23727-F9CD-3B4A-B865-0CEF8B33FEC6}" type="pres">
      <dgm:prSet presAssocID="{2879173A-199B-FD41-B64D-FD1CABA23326}" presName="root2" presStyleCnt="0"/>
      <dgm:spPr/>
    </dgm:pt>
    <dgm:pt modelId="{1CF616A4-322D-FA4C-AB51-DBA43C75A76D}" type="pres">
      <dgm:prSet presAssocID="{2879173A-199B-FD41-B64D-FD1CABA23326}" presName="LevelTwoTextNode" presStyleLbl="node4" presStyleIdx="34" presStyleCnt="56">
        <dgm:presLayoutVars>
          <dgm:chPref val="3"/>
        </dgm:presLayoutVars>
      </dgm:prSet>
      <dgm:spPr/>
    </dgm:pt>
    <dgm:pt modelId="{A23F4E88-F8EF-0C4F-8F2F-5370A5AD8117}" type="pres">
      <dgm:prSet presAssocID="{2879173A-199B-FD41-B64D-FD1CABA23326}" presName="level3hierChild" presStyleCnt="0"/>
      <dgm:spPr/>
    </dgm:pt>
    <dgm:pt modelId="{D8F659E6-900A-1643-AE65-4C85753EB285}" type="pres">
      <dgm:prSet presAssocID="{C03555E9-18D6-DF49-BD16-07D1A1E0108A}" presName="conn2-1" presStyleLbl="parChTrans1D4" presStyleIdx="35" presStyleCnt="56"/>
      <dgm:spPr/>
    </dgm:pt>
    <dgm:pt modelId="{A98FA4E5-7D3C-D74B-90D5-2B06D19B4B2D}" type="pres">
      <dgm:prSet presAssocID="{C03555E9-18D6-DF49-BD16-07D1A1E0108A}" presName="connTx" presStyleLbl="parChTrans1D4" presStyleIdx="35" presStyleCnt="56"/>
      <dgm:spPr/>
    </dgm:pt>
    <dgm:pt modelId="{F102EA30-5120-464D-9A3C-05D0FD0E92F6}" type="pres">
      <dgm:prSet presAssocID="{E5869A89-B26E-D941-AA6A-ED60C49C8170}" presName="root2" presStyleCnt="0"/>
      <dgm:spPr/>
    </dgm:pt>
    <dgm:pt modelId="{7A852CD5-258F-814B-932F-77A7B26A876C}" type="pres">
      <dgm:prSet presAssocID="{E5869A89-B26E-D941-AA6A-ED60C49C8170}" presName="LevelTwoTextNode" presStyleLbl="node4" presStyleIdx="35" presStyleCnt="56">
        <dgm:presLayoutVars>
          <dgm:chPref val="3"/>
        </dgm:presLayoutVars>
      </dgm:prSet>
      <dgm:spPr/>
    </dgm:pt>
    <dgm:pt modelId="{B5C7A674-E7B2-834C-8741-ABA7FAE31B9F}" type="pres">
      <dgm:prSet presAssocID="{E5869A89-B26E-D941-AA6A-ED60C49C8170}" presName="level3hierChild" presStyleCnt="0"/>
      <dgm:spPr/>
    </dgm:pt>
    <dgm:pt modelId="{872B7BF6-7093-044B-9A69-9854A3EA8434}" type="pres">
      <dgm:prSet presAssocID="{1772DD05-6AD9-CD44-9301-A8298BCB92E4}" presName="conn2-1" presStyleLbl="parChTrans1D4" presStyleIdx="36" presStyleCnt="56"/>
      <dgm:spPr/>
    </dgm:pt>
    <dgm:pt modelId="{011069F6-F283-B048-94A4-58CEAACE4C13}" type="pres">
      <dgm:prSet presAssocID="{1772DD05-6AD9-CD44-9301-A8298BCB92E4}" presName="connTx" presStyleLbl="parChTrans1D4" presStyleIdx="36" presStyleCnt="56"/>
      <dgm:spPr/>
    </dgm:pt>
    <dgm:pt modelId="{AA767C9B-A3A2-C54F-81CC-179A1EDA8135}" type="pres">
      <dgm:prSet presAssocID="{0C5B33FD-85D0-A446-86D5-1579665F2E6D}" presName="root2" presStyleCnt="0"/>
      <dgm:spPr/>
    </dgm:pt>
    <dgm:pt modelId="{B37F9F73-E9EA-094B-8D83-EFE62857F8BE}" type="pres">
      <dgm:prSet presAssocID="{0C5B33FD-85D0-A446-86D5-1579665F2E6D}" presName="LevelTwoTextNode" presStyleLbl="node4" presStyleIdx="36" presStyleCnt="56">
        <dgm:presLayoutVars>
          <dgm:chPref val="3"/>
        </dgm:presLayoutVars>
      </dgm:prSet>
      <dgm:spPr/>
    </dgm:pt>
    <dgm:pt modelId="{31B850E2-EA31-EC4A-9D49-99A12B0D279E}" type="pres">
      <dgm:prSet presAssocID="{0C5B33FD-85D0-A446-86D5-1579665F2E6D}" presName="level3hierChild" presStyleCnt="0"/>
      <dgm:spPr/>
    </dgm:pt>
    <dgm:pt modelId="{878DE21C-D13A-244E-8E48-E9D39CCC21F8}" type="pres">
      <dgm:prSet presAssocID="{0F5F875C-F6C3-3545-8B02-BB43BC0F094A}" presName="conn2-1" presStyleLbl="parChTrans1D4" presStyleIdx="37" presStyleCnt="56"/>
      <dgm:spPr/>
    </dgm:pt>
    <dgm:pt modelId="{361B291B-5529-E846-B135-D1A1618EB813}" type="pres">
      <dgm:prSet presAssocID="{0F5F875C-F6C3-3545-8B02-BB43BC0F094A}" presName="connTx" presStyleLbl="parChTrans1D4" presStyleIdx="37" presStyleCnt="56"/>
      <dgm:spPr/>
    </dgm:pt>
    <dgm:pt modelId="{63852C78-39A8-B746-9BB8-32F6AE263AA4}" type="pres">
      <dgm:prSet presAssocID="{171DEF22-ABA2-C749-A857-758B155BE7CA}" presName="root2" presStyleCnt="0"/>
      <dgm:spPr/>
    </dgm:pt>
    <dgm:pt modelId="{4D876D81-3391-F14B-A3D7-D9683D7BB0EA}" type="pres">
      <dgm:prSet presAssocID="{171DEF22-ABA2-C749-A857-758B155BE7CA}" presName="LevelTwoTextNode" presStyleLbl="node4" presStyleIdx="37" presStyleCnt="56">
        <dgm:presLayoutVars>
          <dgm:chPref val="3"/>
        </dgm:presLayoutVars>
      </dgm:prSet>
      <dgm:spPr/>
    </dgm:pt>
    <dgm:pt modelId="{A3A1BB5A-3654-7E4F-ADFD-24BFED7E3F60}" type="pres">
      <dgm:prSet presAssocID="{171DEF22-ABA2-C749-A857-758B155BE7CA}" presName="level3hierChild" presStyleCnt="0"/>
      <dgm:spPr/>
    </dgm:pt>
    <dgm:pt modelId="{710E0432-38DB-CD40-8479-D1F1B357C338}" type="pres">
      <dgm:prSet presAssocID="{07C58547-5DED-0244-9E63-012570BAE517}" presName="conn2-1" presStyleLbl="parChTrans1D4" presStyleIdx="38" presStyleCnt="56"/>
      <dgm:spPr/>
    </dgm:pt>
    <dgm:pt modelId="{81CDDD8B-84A2-D043-839A-3F879E1FDBCA}" type="pres">
      <dgm:prSet presAssocID="{07C58547-5DED-0244-9E63-012570BAE517}" presName="connTx" presStyleLbl="parChTrans1D4" presStyleIdx="38" presStyleCnt="56"/>
      <dgm:spPr/>
    </dgm:pt>
    <dgm:pt modelId="{CB6BE502-3EF6-8C4E-90FC-93CD53D2915F}" type="pres">
      <dgm:prSet presAssocID="{818F18D7-D370-F44F-91AE-DE6837716F01}" presName="root2" presStyleCnt="0"/>
      <dgm:spPr/>
    </dgm:pt>
    <dgm:pt modelId="{95602DA2-C1C5-C848-A9AB-1759478FC17C}" type="pres">
      <dgm:prSet presAssocID="{818F18D7-D370-F44F-91AE-DE6837716F01}" presName="LevelTwoTextNode" presStyleLbl="node4" presStyleIdx="38" presStyleCnt="56">
        <dgm:presLayoutVars>
          <dgm:chPref val="3"/>
        </dgm:presLayoutVars>
      </dgm:prSet>
      <dgm:spPr/>
    </dgm:pt>
    <dgm:pt modelId="{A0C1529F-8464-A04C-9505-009BBAC5FC77}" type="pres">
      <dgm:prSet presAssocID="{818F18D7-D370-F44F-91AE-DE6837716F01}" presName="level3hierChild" presStyleCnt="0"/>
      <dgm:spPr/>
    </dgm:pt>
    <dgm:pt modelId="{58BC5400-10BE-6C43-A9C9-A85F5B791D94}" type="pres">
      <dgm:prSet presAssocID="{181FF7D5-FC69-CC4D-A7C9-62CB91A349B9}" presName="conn2-1" presStyleLbl="parChTrans1D4" presStyleIdx="39" presStyleCnt="56"/>
      <dgm:spPr/>
    </dgm:pt>
    <dgm:pt modelId="{A0E585D0-1FD7-AB42-BF0B-983085F7E346}" type="pres">
      <dgm:prSet presAssocID="{181FF7D5-FC69-CC4D-A7C9-62CB91A349B9}" presName="connTx" presStyleLbl="parChTrans1D4" presStyleIdx="39" presStyleCnt="56"/>
      <dgm:spPr/>
    </dgm:pt>
    <dgm:pt modelId="{40957620-F6CA-474E-9C4B-9C291EA3CF68}" type="pres">
      <dgm:prSet presAssocID="{A42CC573-A1A3-BD44-95B3-334636DC4C99}" presName="root2" presStyleCnt="0"/>
      <dgm:spPr/>
    </dgm:pt>
    <dgm:pt modelId="{BF6AF285-7F85-B44D-9250-68D7BDCF9438}" type="pres">
      <dgm:prSet presAssocID="{A42CC573-A1A3-BD44-95B3-334636DC4C99}" presName="LevelTwoTextNode" presStyleLbl="node4" presStyleIdx="39" presStyleCnt="56">
        <dgm:presLayoutVars>
          <dgm:chPref val="3"/>
        </dgm:presLayoutVars>
      </dgm:prSet>
      <dgm:spPr/>
    </dgm:pt>
    <dgm:pt modelId="{5932FD04-F97D-C04E-A8D1-E38F8DF3776E}" type="pres">
      <dgm:prSet presAssocID="{A42CC573-A1A3-BD44-95B3-334636DC4C99}" presName="level3hierChild" presStyleCnt="0"/>
      <dgm:spPr/>
    </dgm:pt>
    <dgm:pt modelId="{6BDBB396-D783-934C-90F2-6E98A1F535A4}" type="pres">
      <dgm:prSet presAssocID="{E2C7C887-1B5A-7842-8DF2-DE7F93CEBE9C}" presName="conn2-1" presStyleLbl="parChTrans1D4" presStyleIdx="40" presStyleCnt="56"/>
      <dgm:spPr/>
    </dgm:pt>
    <dgm:pt modelId="{381710DF-CFA2-C848-8E9A-374B5C69E592}" type="pres">
      <dgm:prSet presAssocID="{E2C7C887-1B5A-7842-8DF2-DE7F93CEBE9C}" presName="connTx" presStyleLbl="parChTrans1D4" presStyleIdx="40" presStyleCnt="56"/>
      <dgm:spPr/>
    </dgm:pt>
    <dgm:pt modelId="{31D1B070-44D9-A344-8960-E8B149104A55}" type="pres">
      <dgm:prSet presAssocID="{1B6941E7-2E69-8644-A66E-48DAAE0557E2}" presName="root2" presStyleCnt="0"/>
      <dgm:spPr/>
    </dgm:pt>
    <dgm:pt modelId="{10196802-03E1-4042-A8DD-0A2377EE1EBB}" type="pres">
      <dgm:prSet presAssocID="{1B6941E7-2E69-8644-A66E-48DAAE0557E2}" presName="LevelTwoTextNode" presStyleLbl="node4" presStyleIdx="40" presStyleCnt="56">
        <dgm:presLayoutVars>
          <dgm:chPref val="3"/>
        </dgm:presLayoutVars>
      </dgm:prSet>
      <dgm:spPr/>
    </dgm:pt>
    <dgm:pt modelId="{FC3FA3CD-2CB4-7A4B-B048-828865196C98}" type="pres">
      <dgm:prSet presAssocID="{1B6941E7-2E69-8644-A66E-48DAAE0557E2}" presName="level3hierChild" presStyleCnt="0"/>
      <dgm:spPr/>
    </dgm:pt>
    <dgm:pt modelId="{0607C9EA-7B8B-0244-885E-07A2C5B473A9}" type="pres">
      <dgm:prSet presAssocID="{11F4E43F-99C0-FF4E-ABD5-AE75C9755BCD}" presName="conn2-1" presStyleLbl="parChTrans1D4" presStyleIdx="41" presStyleCnt="56"/>
      <dgm:spPr/>
    </dgm:pt>
    <dgm:pt modelId="{522E12A2-75EA-EF4A-A68D-0F3EE2DE197B}" type="pres">
      <dgm:prSet presAssocID="{11F4E43F-99C0-FF4E-ABD5-AE75C9755BCD}" presName="connTx" presStyleLbl="parChTrans1D4" presStyleIdx="41" presStyleCnt="56"/>
      <dgm:spPr/>
    </dgm:pt>
    <dgm:pt modelId="{8BD4085B-C0AA-DB46-94B0-9BAB3B923BB6}" type="pres">
      <dgm:prSet presAssocID="{6642D6CD-B2BB-4D4A-B747-8CFD5FF40D77}" presName="root2" presStyleCnt="0"/>
      <dgm:spPr/>
    </dgm:pt>
    <dgm:pt modelId="{2A116155-59BB-8F4D-B101-44515276AEA7}" type="pres">
      <dgm:prSet presAssocID="{6642D6CD-B2BB-4D4A-B747-8CFD5FF40D77}" presName="LevelTwoTextNode" presStyleLbl="node4" presStyleIdx="41" presStyleCnt="56">
        <dgm:presLayoutVars>
          <dgm:chPref val="3"/>
        </dgm:presLayoutVars>
      </dgm:prSet>
      <dgm:spPr/>
    </dgm:pt>
    <dgm:pt modelId="{747C572E-8773-8446-9403-541812DEB21C}" type="pres">
      <dgm:prSet presAssocID="{6642D6CD-B2BB-4D4A-B747-8CFD5FF40D77}" presName="level3hierChild" presStyleCnt="0"/>
      <dgm:spPr/>
    </dgm:pt>
    <dgm:pt modelId="{7C66EE54-C8B1-6442-958C-472E6358C4EC}" type="pres">
      <dgm:prSet presAssocID="{CD8435F9-4BCE-0548-9303-7247535845E8}" presName="conn2-1" presStyleLbl="parChTrans1D3" presStyleIdx="3" presStyleCnt="4"/>
      <dgm:spPr/>
    </dgm:pt>
    <dgm:pt modelId="{C59505E8-22EF-964F-8B88-CD6FF5425172}" type="pres">
      <dgm:prSet presAssocID="{CD8435F9-4BCE-0548-9303-7247535845E8}" presName="connTx" presStyleLbl="parChTrans1D3" presStyleIdx="3" presStyleCnt="4"/>
      <dgm:spPr/>
    </dgm:pt>
    <dgm:pt modelId="{4855CB92-CD06-6D4B-B167-A432B53878F0}" type="pres">
      <dgm:prSet presAssocID="{B75846F4-48BC-AE44-80AB-7A351E5F6818}" presName="root2" presStyleCnt="0"/>
      <dgm:spPr/>
    </dgm:pt>
    <dgm:pt modelId="{6EF3B02A-C5D9-0947-9594-E412ACC8F731}" type="pres">
      <dgm:prSet presAssocID="{B75846F4-48BC-AE44-80AB-7A351E5F6818}" presName="LevelTwoTextNode" presStyleLbl="node3" presStyleIdx="3" presStyleCnt="4">
        <dgm:presLayoutVars>
          <dgm:chPref val="3"/>
        </dgm:presLayoutVars>
      </dgm:prSet>
      <dgm:spPr/>
    </dgm:pt>
    <dgm:pt modelId="{B28F153D-2B8F-9545-A1D3-6AFD68E252B3}" type="pres">
      <dgm:prSet presAssocID="{B75846F4-48BC-AE44-80AB-7A351E5F6818}" presName="level3hierChild" presStyleCnt="0"/>
      <dgm:spPr/>
    </dgm:pt>
    <dgm:pt modelId="{EB931CF5-2DE8-0E49-99F1-D409FE771D2A}" type="pres">
      <dgm:prSet presAssocID="{EF2298AA-042E-B347-B403-3DF7FEEED00E}" presName="conn2-1" presStyleLbl="parChTrans1D4" presStyleIdx="42" presStyleCnt="56"/>
      <dgm:spPr/>
    </dgm:pt>
    <dgm:pt modelId="{95640D79-8CB7-E548-9EC4-DDECC4FF3C7E}" type="pres">
      <dgm:prSet presAssocID="{EF2298AA-042E-B347-B403-3DF7FEEED00E}" presName="connTx" presStyleLbl="parChTrans1D4" presStyleIdx="42" presStyleCnt="56"/>
      <dgm:spPr/>
    </dgm:pt>
    <dgm:pt modelId="{647D64C9-2728-AD4A-A907-4C745F832D90}" type="pres">
      <dgm:prSet presAssocID="{4D9CBB5A-123D-C247-9606-3F6B76867057}" presName="root2" presStyleCnt="0"/>
      <dgm:spPr/>
    </dgm:pt>
    <dgm:pt modelId="{70B9DAB2-C9E8-3D4B-ACA5-E796E953FF6B}" type="pres">
      <dgm:prSet presAssocID="{4D9CBB5A-123D-C247-9606-3F6B76867057}" presName="LevelTwoTextNode" presStyleLbl="node4" presStyleIdx="42" presStyleCnt="56">
        <dgm:presLayoutVars>
          <dgm:chPref val="3"/>
        </dgm:presLayoutVars>
      </dgm:prSet>
      <dgm:spPr/>
    </dgm:pt>
    <dgm:pt modelId="{8DB9C67F-4161-DD48-8754-6BF4175D0A0F}" type="pres">
      <dgm:prSet presAssocID="{4D9CBB5A-123D-C247-9606-3F6B76867057}" presName="level3hierChild" presStyleCnt="0"/>
      <dgm:spPr/>
    </dgm:pt>
    <dgm:pt modelId="{63710B19-CC5A-054A-85AD-79F944339920}" type="pres">
      <dgm:prSet presAssocID="{8265F584-504B-F74F-830B-8D5AC64E884D}" presName="conn2-1" presStyleLbl="parChTrans1D4" presStyleIdx="43" presStyleCnt="56"/>
      <dgm:spPr/>
    </dgm:pt>
    <dgm:pt modelId="{501D4091-0EAD-8D43-BBDE-6003754583A3}" type="pres">
      <dgm:prSet presAssocID="{8265F584-504B-F74F-830B-8D5AC64E884D}" presName="connTx" presStyleLbl="parChTrans1D4" presStyleIdx="43" presStyleCnt="56"/>
      <dgm:spPr/>
    </dgm:pt>
    <dgm:pt modelId="{654B4CE4-B1C7-FC42-9356-F424181D3DFD}" type="pres">
      <dgm:prSet presAssocID="{23480B48-0DF8-DE46-B481-C6D78EC91A8B}" presName="root2" presStyleCnt="0"/>
      <dgm:spPr/>
    </dgm:pt>
    <dgm:pt modelId="{672433E2-E634-6F4E-84F5-CD4D97B9A019}" type="pres">
      <dgm:prSet presAssocID="{23480B48-0DF8-DE46-B481-C6D78EC91A8B}" presName="LevelTwoTextNode" presStyleLbl="node4" presStyleIdx="43" presStyleCnt="56">
        <dgm:presLayoutVars>
          <dgm:chPref val="3"/>
        </dgm:presLayoutVars>
      </dgm:prSet>
      <dgm:spPr/>
    </dgm:pt>
    <dgm:pt modelId="{3B0AE287-97B8-6F42-8A08-7590B9F6E1E3}" type="pres">
      <dgm:prSet presAssocID="{23480B48-0DF8-DE46-B481-C6D78EC91A8B}" presName="level3hierChild" presStyleCnt="0"/>
      <dgm:spPr/>
    </dgm:pt>
    <dgm:pt modelId="{4A197135-7488-0C4A-985F-5A1EAD773EE0}" type="pres">
      <dgm:prSet presAssocID="{90A630AE-BD66-BC46-AF65-81FD0333B5EA}" presName="conn2-1" presStyleLbl="parChTrans1D4" presStyleIdx="44" presStyleCnt="56"/>
      <dgm:spPr/>
    </dgm:pt>
    <dgm:pt modelId="{2D5C997A-92E6-1B40-A90B-730AE263527C}" type="pres">
      <dgm:prSet presAssocID="{90A630AE-BD66-BC46-AF65-81FD0333B5EA}" presName="connTx" presStyleLbl="parChTrans1D4" presStyleIdx="44" presStyleCnt="56"/>
      <dgm:spPr/>
    </dgm:pt>
    <dgm:pt modelId="{CAAF84D0-0366-4E4B-95E0-0A38BC2FD214}" type="pres">
      <dgm:prSet presAssocID="{629A4DE9-D65D-2547-9B6D-EB2EBD3BDB1F}" presName="root2" presStyleCnt="0"/>
      <dgm:spPr/>
    </dgm:pt>
    <dgm:pt modelId="{F80B0527-F8B3-9B46-A6AA-6FCC5DA18FF6}" type="pres">
      <dgm:prSet presAssocID="{629A4DE9-D65D-2547-9B6D-EB2EBD3BDB1F}" presName="LevelTwoTextNode" presStyleLbl="node4" presStyleIdx="44" presStyleCnt="56">
        <dgm:presLayoutVars>
          <dgm:chPref val="3"/>
        </dgm:presLayoutVars>
      </dgm:prSet>
      <dgm:spPr/>
    </dgm:pt>
    <dgm:pt modelId="{2248CA31-2309-5742-AA80-ADD32F2B8DFA}" type="pres">
      <dgm:prSet presAssocID="{629A4DE9-D65D-2547-9B6D-EB2EBD3BDB1F}" presName="level3hierChild" presStyleCnt="0"/>
      <dgm:spPr/>
    </dgm:pt>
    <dgm:pt modelId="{7E12F730-5669-254D-88D1-AA2380571E27}" type="pres">
      <dgm:prSet presAssocID="{48C04327-D576-6A46-A68F-9F534FA59812}" presName="conn2-1" presStyleLbl="parChTrans1D4" presStyleIdx="45" presStyleCnt="56"/>
      <dgm:spPr/>
    </dgm:pt>
    <dgm:pt modelId="{51AB887A-4F48-D944-A0EC-ACE8F1CCE324}" type="pres">
      <dgm:prSet presAssocID="{48C04327-D576-6A46-A68F-9F534FA59812}" presName="connTx" presStyleLbl="parChTrans1D4" presStyleIdx="45" presStyleCnt="56"/>
      <dgm:spPr/>
    </dgm:pt>
    <dgm:pt modelId="{EFA322D2-D060-2146-9C98-4ECC2A5AFE8F}" type="pres">
      <dgm:prSet presAssocID="{2CCD0D0C-D480-B74E-A41D-0C00134A1270}" presName="root2" presStyleCnt="0"/>
      <dgm:spPr/>
    </dgm:pt>
    <dgm:pt modelId="{150B3F21-741D-3E4E-95AC-6C0CFE8FA250}" type="pres">
      <dgm:prSet presAssocID="{2CCD0D0C-D480-B74E-A41D-0C00134A1270}" presName="LevelTwoTextNode" presStyleLbl="node4" presStyleIdx="45" presStyleCnt="56">
        <dgm:presLayoutVars>
          <dgm:chPref val="3"/>
        </dgm:presLayoutVars>
      </dgm:prSet>
      <dgm:spPr/>
    </dgm:pt>
    <dgm:pt modelId="{5E85AB7B-0C3A-D942-8F91-4E3740EC5822}" type="pres">
      <dgm:prSet presAssocID="{2CCD0D0C-D480-B74E-A41D-0C00134A1270}" presName="level3hierChild" presStyleCnt="0"/>
      <dgm:spPr/>
    </dgm:pt>
    <dgm:pt modelId="{13D86540-EF26-C74F-BCA3-2ED2D05241A5}" type="pres">
      <dgm:prSet presAssocID="{2EF7AFAD-8581-5945-91AF-A4A06A9AC7EB}" presName="conn2-1" presStyleLbl="parChTrans1D4" presStyleIdx="46" presStyleCnt="56"/>
      <dgm:spPr/>
    </dgm:pt>
    <dgm:pt modelId="{5BD53F16-29FB-4748-8DAA-4B3DD5A982CD}" type="pres">
      <dgm:prSet presAssocID="{2EF7AFAD-8581-5945-91AF-A4A06A9AC7EB}" presName="connTx" presStyleLbl="parChTrans1D4" presStyleIdx="46" presStyleCnt="56"/>
      <dgm:spPr/>
    </dgm:pt>
    <dgm:pt modelId="{6C12BDBF-E76C-AB45-BA84-A1F73E7A8895}" type="pres">
      <dgm:prSet presAssocID="{16A89770-55EC-834B-B346-C9E2821A423D}" presName="root2" presStyleCnt="0"/>
      <dgm:spPr/>
    </dgm:pt>
    <dgm:pt modelId="{D1A01569-7C94-3049-8DCB-1BE7AE9FB5D7}" type="pres">
      <dgm:prSet presAssocID="{16A89770-55EC-834B-B346-C9E2821A423D}" presName="LevelTwoTextNode" presStyleLbl="node4" presStyleIdx="46" presStyleCnt="56">
        <dgm:presLayoutVars>
          <dgm:chPref val="3"/>
        </dgm:presLayoutVars>
      </dgm:prSet>
      <dgm:spPr/>
    </dgm:pt>
    <dgm:pt modelId="{27876B9C-AC22-3E42-8FDD-E15B3C380C6D}" type="pres">
      <dgm:prSet presAssocID="{16A89770-55EC-834B-B346-C9E2821A423D}" presName="level3hierChild" presStyleCnt="0"/>
      <dgm:spPr/>
    </dgm:pt>
    <dgm:pt modelId="{2E6169C6-BC60-834F-8252-23AE2ECB65DB}" type="pres">
      <dgm:prSet presAssocID="{8A1C53AB-2FAE-AD41-AFA1-91F49136315D}" presName="conn2-1" presStyleLbl="parChTrans1D4" presStyleIdx="47" presStyleCnt="56"/>
      <dgm:spPr/>
    </dgm:pt>
    <dgm:pt modelId="{51CC65DF-3902-F046-AC46-48782C814AAF}" type="pres">
      <dgm:prSet presAssocID="{8A1C53AB-2FAE-AD41-AFA1-91F49136315D}" presName="connTx" presStyleLbl="parChTrans1D4" presStyleIdx="47" presStyleCnt="56"/>
      <dgm:spPr/>
    </dgm:pt>
    <dgm:pt modelId="{F2678970-77D2-5248-A46C-80C23CD3E73A}" type="pres">
      <dgm:prSet presAssocID="{8E1034BF-4EB9-074A-A470-61DB669207DE}" presName="root2" presStyleCnt="0"/>
      <dgm:spPr/>
    </dgm:pt>
    <dgm:pt modelId="{6F9EBEFD-99E8-C14F-ACF0-41E531AC077B}" type="pres">
      <dgm:prSet presAssocID="{8E1034BF-4EB9-074A-A470-61DB669207DE}" presName="LevelTwoTextNode" presStyleLbl="node4" presStyleIdx="47" presStyleCnt="56">
        <dgm:presLayoutVars>
          <dgm:chPref val="3"/>
        </dgm:presLayoutVars>
      </dgm:prSet>
      <dgm:spPr/>
    </dgm:pt>
    <dgm:pt modelId="{D151C5EF-B999-9C4E-A4DF-EAFF3E75DE3A}" type="pres">
      <dgm:prSet presAssocID="{8E1034BF-4EB9-074A-A470-61DB669207DE}" presName="level3hierChild" presStyleCnt="0"/>
      <dgm:spPr/>
    </dgm:pt>
    <dgm:pt modelId="{3F516897-B069-1D44-8521-6FF208B5425C}" type="pres">
      <dgm:prSet presAssocID="{461F26C1-B542-9B47-B1EE-7526CAA16E06}" presName="conn2-1" presStyleLbl="parChTrans1D4" presStyleIdx="48" presStyleCnt="56"/>
      <dgm:spPr/>
    </dgm:pt>
    <dgm:pt modelId="{C7F39DAF-3214-0F46-8C55-0B0EA19B5C01}" type="pres">
      <dgm:prSet presAssocID="{461F26C1-B542-9B47-B1EE-7526CAA16E06}" presName="connTx" presStyleLbl="parChTrans1D4" presStyleIdx="48" presStyleCnt="56"/>
      <dgm:spPr/>
    </dgm:pt>
    <dgm:pt modelId="{B82FCAA9-8B54-A743-BB49-A39087822E72}" type="pres">
      <dgm:prSet presAssocID="{8FCB15F3-236B-E644-BA4F-FF67068E0AE1}" presName="root2" presStyleCnt="0"/>
      <dgm:spPr/>
    </dgm:pt>
    <dgm:pt modelId="{63CCF42F-1C9D-C246-BBE5-C63A41D7E018}" type="pres">
      <dgm:prSet presAssocID="{8FCB15F3-236B-E644-BA4F-FF67068E0AE1}" presName="LevelTwoTextNode" presStyleLbl="node4" presStyleIdx="48" presStyleCnt="56">
        <dgm:presLayoutVars>
          <dgm:chPref val="3"/>
        </dgm:presLayoutVars>
      </dgm:prSet>
      <dgm:spPr/>
    </dgm:pt>
    <dgm:pt modelId="{D3EDD15D-E738-2C41-9BDB-6036DCC4827C}" type="pres">
      <dgm:prSet presAssocID="{8FCB15F3-236B-E644-BA4F-FF67068E0AE1}" presName="level3hierChild" presStyleCnt="0"/>
      <dgm:spPr/>
    </dgm:pt>
    <dgm:pt modelId="{79E3CEE7-BF7D-0544-BDF6-FE3010FAE347}" type="pres">
      <dgm:prSet presAssocID="{26AB9A8A-4ABD-0C47-93AB-F7AFF47C11B2}" presName="conn2-1" presStyleLbl="parChTrans1D4" presStyleIdx="49" presStyleCnt="56"/>
      <dgm:spPr/>
    </dgm:pt>
    <dgm:pt modelId="{CDE2AB83-048F-B945-966D-C1EB0FF9CC6E}" type="pres">
      <dgm:prSet presAssocID="{26AB9A8A-4ABD-0C47-93AB-F7AFF47C11B2}" presName="connTx" presStyleLbl="parChTrans1D4" presStyleIdx="49" presStyleCnt="56"/>
      <dgm:spPr/>
    </dgm:pt>
    <dgm:pt modelId="{A5A2C610-077E-FC4E-B8BC-1DF0038C317B}" type="pres">
      <dgm:prSet presAssocID="{6B320D58-F60A-1E49-82A1-B245827D118D}" presName="root2" presStyleCnt="0"/>
      <dgm:spPr/>
    </dgm:pt>
    <dgm:pt modelId="{585C02AF-86AE-F94D-BC1C-AC641DB9435E}" type="pres">
      <dgm:prSet presAssocID="{6B320D58-F60A-1E49-82A1-B245827D118D}" presName="LevelTwoTextNode" presStyleLbl="node4" presStyleIdx="49" presStyleCnt="56">
        <dgm:presLayoutVars>
          <dgm:chPref val="3"/>
        </dgm:presLayoutVars>
      </dgm:prSet>
      <dgm:spPr/>
    </dgm:pt>
    <dgm:pt modelId="{D78F22CB-A6AC-2C48-8D53-4FC84038F5E2}" type="pres">
      <dgm:prSet presAssocID="{6B320D58-F60A-1E49-82A1-B245827D118D}" presName="level3hierChild" presStyleCnt="0"/>
      <dgm:spPr/>
    </dgm:pt>
    <dgm:pt modelId="{E1CFB853-7417-7F48-B4E6-DE360839102B}" type="pres">
      <dgm:prSet presAssocID="{E22D8A1C-93D1-2F48-8830-452BE35F2587}" presName="conn2-1" presStyleLbl="parChTrans1D4" presStyleIdx="50" presStyleCnt="56"/>
      <dgm:spPr/>
    </dgm:pt>
    <dgm:pt modelId="{F4B0735E-A168-AF49-937B-3AACE5A7F14D}" type="pres">
      <dgm:prSet presAssocID="{E22D8A1C-93D1-2F48-8830-452BE35F2587}" presName="connTx" presStyleLbl="parChTrans1D4" presStyleIdx="50" presStyleCnt="56"/>
      <dgm:spPr/>
    </dgm:pt>
    <dgm:pt modelId="{9A2367DC-DA1A-CC49-8A88-C7A4C8964CD5}" type="pres">
      <dgm:prSet presAssocID="{852B68AA-9EB1-C241-BF12-960FE9B84109}" presName="root2" presStyleCnt="0"/>
      <dgm:spPr/>
    </dgm:pt>
    <dgm:pt modelId="{2878CEEF-5E04-BB4D-844A-326E5D5B6D21}" type="pres">
      <dgm:prSet presAssocID="{852B68AA-9EB1-C241-BF12-960FE9B84109}" presName="LevelTwoTextNode" presStyleLbl="node4" presStyleIdx="50" presStyleCnt="56">
        <dgm:presLayoutVars>
          <dgm:chPref val="3"/>
        </dgm:presLayoutVars>
      </dgm:prSet>
      <dgm:spPr/>
    </dgm:pt>
    <dgm:pt modelId="{A98F7DB4-319B-8041-9ABE-95CB66C66C64}" type="pres">
      <dgm:prSet presAssocID="{852B68AA-9EB1-C241-BF12-960FE9B84109}" presName="level3hierChild" presStyleCnt="0"/>
      <dgm:spPr/>
    </dgm:pt>
    <dgm:pt modelId="{2633C3E4-D6C2-9A48-902B-D55EA5F8B711}" type="pres">
      <dgm:prSet presAssocID="{8E166231-EBBA-8147-947A-B7DE5EDE55C8}" presName="conn2-1" presStyleLbl="parChTrans1D4" presStyleIdx="51" presStyleCnt="56"/>
      <dgm:spPr/>
    </dgm:pt>
    <dgm:pt modelId="{B1DB84D0-FF3D-5844-B7CF-AE1E859B12B3}" type="pres">
      <dgm:prSet presAssocID="{8E166231-EBBA-8147-947A-B7DE5EDE55C8}" presName="connTx" presStyleLbl="parChTrans1D4" presStyleIdx="51" presStyleCnt="56"/>
      <dgm:spPr/>
    </dgm:pt>
    <dgm:pt modelId="{AAAE5E51-E328-DB49-90A4-5700DC0AC4B6}" type="pres">
      <dgm:prSet presAssocID="{B1E1D937-8F1B-524C-AB16-1BAC46D4D557}" presName="root2" presStyleCnt="0"/>
      <dgm:spPr/>
    </dgm:pt>
    <dgm:pt modelId="{87EDD3EE-B01F-3442-B34A-C8422B7D3E53}" type="pres">
      <dgm:prSet presAssocID="{B1E1D937-8F1B-524C-AB16-1BAC46D4D557}" presName="LevelTwoTextNode" presStyleLbl="node4" presStyleIdx="51" presStyleCnt="56">
        <dgm:presLayoutVars>
          <dgm:chPref val="3"/>
        </dgm:presLayoutVars>
      </dgm:prSet>
      <dgm:spPr/>
    </dgm:pt>
    <dgm:pt modelId="{395DECFC-1DFA-BD47-9C35-EE4D5B8BD885}" type="pres">
      <dgm:prSet presAssocID="{B1E1D937-8F1B-524C-AB16-1BAC46D4D557}" presName="level3hierChild" presStyleCnt="0"/>
      <dgm:spPr/>
    </dgm:pt>
    <dgm:pt modelId="{D0354A30-4A6B-8F40-B262-3739876F02B3}" type="pres">
      <dgm:prSet presAssocID="{3C9D72DC-8CD1-794C-A940-3B0C5859E7C0}" presName="conn2-1" presStyleLbl="parChTrans1D4" presStyleIdx="52" presStyleCnt="56"/>
      <dgm:spPr/>
    </dgm:pt>
    <dgm:pt modelId="{AB714668-5545-BD42-8D90-488C21E28419}" type="pres">
      <dgm:prSet presAssocID="{3C9D72DC-8CD1-794C-A940-3B0C5859E7C0}" presName="connTx" presStyleLbl="parChTrans1D4" presStyleIdx="52" presStyleCnt="56"/>
      <dgm:spPr/>
    </dgm:pt>
    <dgm:pt modelId="{1347AF8B-8564-3643-BD5C-6B76F2F5BF3E}" type="pres">
      <dgm:prSet presAssocID="{CA963F9B-9942-E144-91A4-F67B5EF9408E}" presName="root2" presStyleCnt="0"/>
      <dgm:spPr/>
    </dgm:pt>
    <dgm:pt modelId="{2B3BDEFA-B256-2B4A-90D5-935397B95F97}" type="pres">
      <dgm:prSet presAssocID="{CA963F9B-9942-E144-91A4-F67B5EF9408E}" presName="LevelTwoTextNode" presStyleLbl="node4" presStyleIdx="52" presStyleCnt="56">
        <dgm:presLayoutVars>
          <dgm:chPref val="3"/>
        </dgm:presLayoutVars>
      </dgm:prSet>
      <dgm:spPr/>
    </dgm:pt>
    <dgm:pt modelId="{349BF5C6-3D66-C14F-BED7-E65C92E7DF69}" type="pres">
      <dgm:prSet presAssocID="{CA963F9B-9942-E144-91A4-F67B5EF9408E}" presName="level3hierChild" presStyleCnt="0"/>
      <dgm:spPr/>
    </dgm:pt>
    <dgm:pt modelId="{AE32A991-4517-2146-9288-E4101F55B437}" type="pres">
      <dgm:prSet presAssocID="{5120FA50-6C36-B34D-B6A1-D7EAFE704DEB}" presName="conn2-1" presStyleLbl="parChTrans1D4" presStyleIdx="53" presStyleCnt="56"/>
      <dgm:spPr/>
    </dgm:pt>
    <dgm:pt modelId="{DF62118B-C9B7-8640-AFBB-824292E8B31E}" type="pres">
      <dgm:prSet presAssocID="{5120FA50-6C36-B34D-B6A1-D7EAFE704DEB}" presName="connTx" presStyleLbl="parChTrans1D4" presStyleIdx="53" presStyleCnt="56"/>
      <dgm:spPr/>
    </dgm:pt>
    <dgm:pt modelId="{C7E9E05B-AE59-7F47-ABB1-0B82D63FE318}" type="pres">
      <dgm:prSet presAssocID="{C9787CE9-2C29-D243-AF47-D8D4EB01B49B}" presName="root2" presStyleCnt="0"/>
      <dgm:spPr/>
    </dgm:pt>
    <dgm:pt modelId="{DAE831DA-2075-D748-BCC9-0CF476A0F794}" type="pres">
      <dgm:prSet presAssocID="{C9787CE9-2C29-D243-AF47-D8D4EB01B49B}" presName="LevelTwoTextNode" presStyleLbl="node4" presStyleIdx="53" presStyleCnt="56">
        <dgm:presLayoutVars>
          <dgm:chPref val="3"/>
        </dgm:presLayoutVars>
      </dgm:prSet>
      <dgm:spPr/>
    </dgm:pt>
    <dgm:pt modelId="{4F10FF49-CBCF-A040-BA2D-AFB573456EE9}" type="pres">
      <dgm:prSet presAssocID="{C9787CE9-2C29-D243-AF47-D8D4EB01B49B}" presName="level3hierChild" presStyleCnt="0"/>
      <dgm:spPr/>
    </dgm:pt>
    <dgm:pt modelId="{919153C6-DBAB-584D-8378-0E5943C56FE2}" type="pres">
      <dgm:prSet presAssocID="{06A44FF3-CA2D-5444-9180-E538C537C39F}" presName="conn2-1" presStyleLbl="parChTrans1D4" presStyleIdx="54" presStyleCnt="56"/>
      <dgm:spPr/>
    </dgm:pt>
    <dgm:pt modelId="{025B2DCD-BB20-B340-9286-52AF09311561}" type="pres">
      <dgm:prSet presAssocID="{06A44FF3-CA2D-5444-9180-E538C537C39F}" presName="connTx" presStyleLbl="parChTrans1D4" presStyleIdx="54" presStyleCnt="56"/>
      <dgm:spPr/>
    </dgm:pt>
    <dgm:pt modelId="{46B661E3-3A96-E443-B945-DFF653751554}" type="pres">
      <dgm:prSet presAssocID="{10CCF51A-E4D8-A142-8BEA-87AAB35D4140}" presName="root2" presStyleCnt="0"/>
      <dgm:spPr/>
    </dgm:pt>
    <dgm:pt modelId="{9EEC2CF4-A543-924A-958D-76E86CACA596}" type="pres">
      <dgm:prSet presAssocID="{10CCF51A-E4D8-A142-8BEA-87AAB35D4140}" presName="LevelTwoTextNode" presStyleLbl="node4" presStyleIdx="54" presStyleCnt="56">
        <dgm:presLayoutVars>
          <dgm:chPref val="3"/>
        </dgm:presLayoutVars>
      </dgm:prSet>
      <dgm:spPr/>
    </dgm:pt>
    <dgm:pt modelId="{14788E33-8C99-2F43-9C8A-4023CAB4FEFA}" type="pres">
      <dgm:prSet presAssocID="{10CCF51A-E4D8-A142-8BEA-87AAB35D4140}" presName="level3hierChild" presStyleCnt="0"/>
      <dgm:spPr/>
    </dgm:pt>
    <dgm:pt modelId="{A0E3200F-CDF7-E04C-B66F-2717C0D727F2}" type="pres">
      <dgm:prSet presAssocID="{BA6E1B35-F652-1D49-A5F6-BC9E371CC7A6}" presName="conn2-1" presStyleLbl="parChTrans1D4" presStyleIdx="55" presStyleCnt="56"/>
      <dgm:spPr/>
    </dgm:pt>
    <dgm:pt modelId="{E8DBF583-09FA-EF42-A256-673D9431D722}" type="pres">
      <dgm:prSet presAssocID="{BA6E1B35-F652-1D49-A5F6-BC9E371CC7A6}" presName="connTx" presStyleLbl="parChTrans1D4" presStyleIdx="55" presStyleCnt="56"/>
      <dgm:spPr/>
    </dgm:pt>
    <dgm:pt modelId="{4FF00B7C-12BA-1641-98EB-9A3F04354B28}" type="pres">
      <dgm:prSet presAssocID="{DBE740DA-5DF6-0941-89FF-AB4DF4E51605}" presName="root2" presStyleCnt="0"/>
      <dgm:spPr/>
    </dgm:pt>
    <dgm:pt modelId="{E85B64A6-236B-4B42-954D-BFD9433BEE60}" type="pres">
      <dgm:prSet presAssocID="{DBE740DA-5DF6-0941-89FF-AB4DF4E51605}" presName="LevelTwoTextNode" presStyleLbl="node4" presStyleIdx="55" presStyleCnt="56">
        <dgm:presLayoutVars>
          <dgm:chPref val="3"/>
        </dgm:presLayoutVars>
      </dgm:prSet>
      <dgm:spPr/>
    </dgm:pt>
    <dgm:pt modelId="{421F86FB-C1A4-6E42-ADFF-1E83EBA3B49B}" type="pres">
      <dgm:prSet presAssocID="{DBE740DA-5DF6-0941-89FF-AB4DF4E51605}" presName="level3hierChild" presStyleCnt="0"/>
      <dgm:spPr/>
    </dgm:pt>
  </dgm:ptLst>
  <dgm:cxnLst>
    <dgm:cxn modelId="{A4CD0100-7AE4-D645-B9BE-2C9A12EFA627}" type="presOf" srcId="{7ADE3DC9-6F69-994D-BADB-3B6E8A2EAB2E}" destId="{18815C53-71AC-0947-9101-59DA3E9B3706}" srcOrd="0" destOrd="0" presId="urn:microsoft.com/office/officeart/2005/8/layout/hierarchy2"/>
    <dgm:cxn modelId="{50A13D00-1B60-244C-BB3D-CD15B40BCFD0}" srcId="{D58D7946-7011-FD4F-967B-590CC6A2CDA1}" destId="{E24E0EE1-7B34-064D-B055-EB0F60CDF386}" srcOrd="1" destOrd="0" parTransId="{30ADE8AB-FB53-A84D-846A-B30BD59E64B3}" sibTransId="{2EB09750-6C14-BE4D-B470-0399135EA742}"/>
    <dgm:cxn modelId="{B7B65D00-FDDE-0745-BE36-F5CBF89FCE34}" srcId="{4D9CBB5A-123D-C247-9606-3F6B76867057}" destId="{23480B48-0DF8-DE46-B481-C6D78EC91A8B}" srcOrd="0" destOrd="0" parTransId="{8265F584-504B-F74F-830B-8D5AC64E884D}" sibTransId="{260FB402-D908-EB44-899C-F8C1DA8EA78E}"/>
    <dgm:cxn modelId="{2D497001-F5F1-6541-8295-6BF6D8C31428}" type="presOf" srcId="{3EA0717A-51FB-D840-ADA7-764F795C58B9}" destId="{57C8ED80-8891-1247-8162-945D616BA649}" srcOrd="1" destOrd="0" presId="urn:microsoft.com/office/officeart/2005/8/layout/hierarchy2"/>
    <dgm:cxn modelId="{CA5FFB01-8E2A-B849-A990-FF434CCEBC53}" srcId="{0C5B33FD-85D0-A446-86D5-1579665F2E6D}" destId="{171DEF22-ABA2-C749-A857-758B155BE7CA}" srcOrd="0" destOrd="0" parTransId="{0F5F875C-F6C3-3545-8B02-BB43BC0F094A}" sibTransId="{DDD27BE3-783E-5646-B1C9-D57C84EBCC9E}"/>
    <dgm:cxn modelId="{DA7BFE01-E35B-3546-8677-71B43BA999A8}" srcId="{E24E0EE1-7B34-064D-B055-EB0F60CDF386}" destId="{34F20400-CBF4-A14E-88B9-96CFEBBC709F}" srcOrd="0" destOrd="0" parTransId="{9FF4F584-9823-7340-A342-C0010D8D321B}" sibTransId="{E0ECD391-121B-1F40-A9F3-C369A3318E87}"/>
    <dgm:cxn modelId="{6D9B9E02-5C00-7746-9C7C-1E076F123FC9}" srcId="{F5DA56BC-5AA1-C842-A8F6-7E0753DE9C8C}" destId="{5F5826EA-A205-DC4A-BFC0-AC12A603DF05}" srcOrd="0" destOrd="0" parTransId="{6393905B-5B57-0740-BD23-E51EB9BC77C5}" sibTransId="{5D3A0050-652D-024C-854A-B0B96BC117ED}"/>
    <dgm:cxn modelId="{F065D602-3C9D-2F4B-B574-CA3EF35EE6FE}" type="presOf" srcId="{B5A3DFF7-F6E7-F24B-9933-EF3072C9C720}" destId="{7812A10E-A1B3-7F4F-8155-EC131570720B}" srcOrd="1" destOrd="0" presId="urn:microsoft.com/office/officeart/2005/8/layout/hierarchy2"/>
    <dgm:cxn modelId="{80C99204-3D8B-E946-AA1B-AB07299C3BD6}" type="presOf" srcId="{EF2298AA-042E-B347-B403-3DF7FEEED00E}" destId="{95640D79-8CB7-E548-9EC4-DDECC4FF3C7E}" srcOrd="1" destOrd="0" presId="urn:microsoft.com/office/officeart/2005/8/layout/hierarchy2"/>
    <dgm:cxn modelId="{E1CBD005-D168-D74C-829E-485085FA6FDE}" srcId="{8F50915D-2E19-8744-BF6B-71D7E8CF3054}" destId="{7ADE3DC9-6F69-994D-BADB-3B6E8A2EAB2E}" srcOrd="1" destOrd="0" parTransId="{9600A45C-D48F-0D46-BA80-9C5214242B59}" sibTransId="{BD7D56C7-CC1D-7147-8343-07C80A58A6E1}"/>
    <dgm:cxn modelId="{76CC1C06-A0CC-1840-9515-DC4EC80768D6}" type="presOf" srcId="{C68A7FC9-8199-194C-8C12-01711ABD195E}" destId="{E5F79B12-B956-9E44-B1EA-4872B3F1BBA2}" srcOrd="1" destOrd="0" presId="urn:microsoft.com/office/officeart/2005/8/layout/hierarchy2"/>
    <dgm:cxn modelId="{B4E02207-524B-2B4F-806A-518E2AE2478E}" srcId="{64A1152C-CE58-A84A-B200-A9126F5FCB48}" destId="{4C26F2F7-3350-E440-A3EB-3241D88CCF7A}" srcOrd="0" destOrd="0" parTransId="{843E6829-C014-0145-BDC6-887A1EEC14E6}" sibTransId="{ED42E4E4-B85A-984E-9BDD-C869D3287D1F}"/>
    <dgm:cxn modelId="{59373E08-8349-A844-8DDE-A3D1DE4B5EDD}" type="presOf" srcId="{B5A3DFF7-F6E7-F24B-9933-EF3072C9C720}" destId="{60EC1C14-DA98-264A-95D8-F81BD8DDAA75}" srcOrd="0" destOrd="0" presId="urn:microsoft.com/office/officeart/2005/8/layout/hierarchy2"/>
    <dgm:cxn modelId="{8D2D9108-DA45-1A47-BBBC-E848583F1304}" type="presOf" srcId="{461F26C1-B542-9B47-B1EE-7526CAA16E06}" destId="{C7F39DAF-3214-0F46-8C55-0B0EA19B5C01}" srcOrd="1" destOrd="0" presId="urn:microsoft.com/office/officeart/2005/8/layout/hierarchy2"/>
    <dgm:cxn modelId="{5A807D0A-1DED-8847-955F-036357B2340C}" type="presOf" srcId="{06A44FF3-CA2D-5444-9180-E538C537C39F}" destId="{919153C6-DBAB-584D-8378-0E5943C56FE2}" srcOrd="0" destOrd="0" presId="urn:microsoft.com/office/officeart/2005/8/layout/hierarchy2"/>
    <dgm:cxn modelId="{10AE1F0B-9437-224B-9C63-C4B5CAD1C9F0}" type="presOf" srcId="{EB22CAFB-C885-E843-A3FF-A278B8B4CE7B}" destId="{DC59222A-F680-5640-8008-90D3976649A2}" srcOrd="0" destOrd="0" presId="urn:microsoft.com/office/officeart/2005/8/layout/hierarchy2"/>
    <dgm:cxn modelId="{B025A30C-66AD-3D47-B3BA-B50181F3F26F}" type="presOf" srcId="{B8505728-52AA-3643-855D-83487BDD8FB7}" destId="{1E8C9D8A-8F96-CA43-B268-B7D4E2879AAA}" srcOrd="0" destOrd="0" presId="urn:microsoft.com/office/officeart/2005/8/layout/hierarchy2"/>
    <dgm:cxn modelId="{CFE5120D-250D-FB49-A493-3C9A9F1E4CEA}" srcId="{B75846F4-48BC-AE44-80AB-7A351E5F6818}" destId="{4D9CBB5A-123D-C247-9606-3F6B76867057}" srcOrd="0" destOrd="0" parTransId="{EF2298AA-042E-B347-B403-3DF7FEEED00E}" sibTransId="{C620EFA7-DB2F-1344-8588-FF98803B55F1}"/>
    <dgm:cxn modelId="{0A6E030E-7FC2-884A-9D71-F20FDDCD379E}" type="presOf" srcId="{C3C8C86F-5705-6F44-869C-6A2206C43656}" destId="{CB4D2F64-BD60-DC4F-8CD5-15BEADBE4F70}" srcOrd="1" destOrd="0" presId="urn:microsoft.com/office/officeart/2005/8/layout/hierarchy2"/>
    <dgm:cxn modelId="{86820B0E-E757-7D46-85DF-9ED7092B5FE1}" type="presOf" srcId="{BA6E1B35-F652-1D49-A5F6-BC9E371CC7A6}" destId="{A0E3200F-CDF7-E04C-B66F-2717C0D727F2}" srcOrd="0" destOrd="0" presId="urn:microsoft.com/office/officeart/2005/8/layout/hierarchy2"/>
    <dgm:cxn modelId="{F4209113-951B-A044-BD6B-E5B64647F02C}" type="presOf" srcId="{0C5B33FD-85D0-A446-86D5-1579665F2E6D}" destId="{B37F9F73-E9EA-094B-8D83-EFE62857F8BE}" srcOrd="0" destOrd="0" presId="urn:microsoft.com/office/officeart/2005/8/layout/hierarchy2"/>
    <dgm:cxn modelId="{245CA713-93FC-CA46-804D-3B3CBC6DD774}" type="presOf" srcId="{48C04327-D576-6A46-A68F-9F534FA59812}" destId="{51AB887A-4F48-D944-A0EC-ACE8F1CCE324}" srcOrd="1" destOrd="0" presId="urn:microsoft.com/office/officeart/2005/8/layout/hierarchy2"/>
    <dgm:cxn modelId="{84ABD613-894A-6C49-8C1D-198CCDA01F2D}" type="presOf" srcId="{B93F23A1-3A14-3C42-9D52-4CE4C9DEDB0F}" destId="{C26065FF-F7F2-EB40-BD16-7882A166F07B}" srcOrd="1" destOrd="0" presId="urn:microsoft.com/office/officeart/2005/8/layout/hierarchy2"/>
    <dgm:cxn modelId="{AAA2FC13-236A-A54F-B5E4-04E243AA2623}" type="presOf" srcId="{2241DF79-533B-B74F-86ED-2CA97DF05F68}" destId="{DA612F29-B897-9142-BDEC-1A9A9C2B70E2}" srcOrd="1" destOrd="0" presId="urn:microsoft.com/office/officeart/2005/8/layout/hierarchy2"/>
    <dgm:cxn modelId="{D0B99D15-A030-6346-A89A-FD326D3B5E87}" type="presOf" srcId="{6853ED2F-7E39-B44C-A65B-C740E78232D6}" destId="{A026131B-B620-5048-8104-78A175606B7D}" srcOrd="0" destOrd="0" presId="urn:microsoft.com/office/officeart/2005/8/layout/hierarchy2"/>
    <dgm:cxn modelId="{1E4F5717-9354-654B-906F-7DD7B34680B3}" type="presOf" srcId="{23480B48-0DF8-DE46-B481-C6D78EC91A8B}" destId="{672433E2-E634-6F4E-84F5-CD4D97B9A019}" srcOrd="0" destOrd="0" presId="urn:microsoft.com/office/officeart/2005/8/layout/hierarchy2"/>
    <dgm:cxn modelId="{04EAD717-983E-E341-BF69-D1CC4FC988CD}" type="presOf" srcId="{BE910839-B9BD-7342-850A-7EEDA0AD25A4}" destId="{61D88140-46C1-3848-92A3-D89C7A27301F}" srcOrd="0" destOrd="0" presId="urn:microsoft.com/office/officeart/2005/8/layout/hierarchy2"/>
    <dgm:cxn modelId="{3A5CDC17-E0B3-6148-8432-829CE9EDB847}" srcId="{BD263127-0476-9644-8B6E-8FD74B2ACED0}" destId="{2879173A-199B-FD41-B64D-FD1CABA23326}" srcOrd="1" destOrd="0" parTransId="{2C7598A9-5C92-9D4F-8D94-EF63C113F801}" sibTransId="{6BC843A3-7E97-8E49-8B5A-B0CC00542C70}"/>
    <dgm:cxn modelId="{8CA2CE18-7C85-384B-910D-C737AD72A7C6}" type="presOf" srcId="{1B6941E7-2E69-8644-A66E-48DAAE0557E2}" destId="{10196802-03E1-4042-A8DD-0A2377EE1EBB}" srcOrd="0" destOrd="0" presId="urn:microsoft.com/office/officeart/2005/8/layout/hierarchy2"/>
    <dgm:cxn modelId="{CC79961D-3F7C-FF4E-9119-7FD50B8EEEC6}" srcId="{E5869A89-B26E-D941-AA6A-ED60C49C8170}" destId="{0C5B33FD-85D0-A446-86D5-1579665F2E6D}" srcOrd="0" destOrd="0" parTransId="{1772DD05-6AD9-CD44-9301-A8298BCB92E4}" sibTransId="{751E2386-ECD0-1546-902B-463145C81F1C}"/>
    <dgm:cxn modelId="{E6E0961E-0131-394F-BFC5-604D2BE7391A}" srcId="{4AF05BA1-DC24-104E-8927-9E7CEA0AB57D}" destId="{F14236E0-3891-4A4C-88C3-7F7E5EE6F563}" srcOrd="0" destOrd="0" parTransId="{1186045A-B716-BE4D-B17A-8944611389F7}" sibTransId="{913CB25C-40D9-5440-9EC7-B53520FB868F}"/>
    <dgm:cxn modelId="{F52C3320-ED6D-D745-912F-D6D03442D28F}" type="presOf" srcId="{79E9470E-8842-3547-AFB2-E93D203D4AFA}" destId="{261086BB-D5B5-2346-87FB-81857F1E36B1}" srcOrd="0" destOrd="0" presId="urn:microsoft.com/office/officeart/2005/8/layout/hierarchy2"/>
    <dgm:cxn modelId="{59508E21-D52D-3F47-A4DD-74E9A4E04CC2}" type="presOf" srcId="{07C58547-5DED-0244-9E63-012570BAE517}" destId="{81CDDD8B-84A2-D043-839A-3F879E1FDBCA}" srcOrd="1" destOrd="0" presId="urn:microsoft.com/office/officeart/2005/8/layout/hierarchy2"/>
    <dgm:cxn modelId="{F482F821-1716-3443-95E2-6B5FF72E55B8}" type="presOf" srcId="{9600A45C-D48F-0D46-BA80-9C5214242B59}" destId="{2DB769DB-E698-4E42-AC93-AF91780C5A64}" srcOrd="1" destOrd="0" presId="urn:microsoft.com/office/officeart/2005/8/layout/hierarchy2"/>
    <dgm:cxn modelId="{8FB16025-3C51-634C-BF0B-EC06A25552FB}" srcId="{C3F91456-196D-7F47-B228-BBF34ED5641F}" destId="{BE910839-B9BD-7342-850A-7EEDA0AD25A4}" srcOrd="1" destOrd="0" parTransId="{C3C8C86F-5705-6F44-869C-6A2206C43656}" sibTransId="{A43ADAA7-C12E-DD4D-9326-FE07B4107B99}"/>
    <dgm:cxn modelId="{6DEB6225-86DB-9347-892E-25931DD6F7D4}" type="presOf" srcId="{07D57E68-FA22-754D-B1C2-133D8A0E1B5A}" destId="{C86BC7B0-1E65-454D-A5B9-F8A525276190}" srcOrd="0" destOrd="0" presId="urn:microsoft.com/office/officeart/2005/8/layout/hierarchy2"/>
    <dgm:cxn modelId="{40CE0928-07B1-F546-BBBD-7C248B8FC286}" type="presOf" srcId="{0F5F875C-F6C3-3545-8B02-BB43BC0F094A}" destId="{878DE21C-D13A-244E-8E48-E9D39CCC21F8}" srcOrd="0" destOrd="0" presId="urn:microsoft.com/office/officeart/2005/8/layout/hierarchy2"/>
    <dgm:cxn modelId="{55F1A128-6F17-0540-967A-6E0DE0512D3B}" type="presOf" srcId="{890F5059-D01F-4342-99B6-C378FF72A3B4}" destId="{230DEC4F-96C6-C749-BF39-0FCBA610BF11}" srcOrd="0" destOrd="0" presId="urn:microsoft.com/office/officeart/2005/8/layout/hierarchy2"/>
    <dgm:cxn modelId="{69E6182A-FC00-9E42-96CF-DDC57FD71ACE}" type="presOf" srcId="{814BB664-37C1-A54E-AB9D-C3AB3F134D9A}" destId="{C7D655B8-69D6-0043-BBE7-81785634CE68}" srcOrd="0" destOrd="0" presId="urn:microsoft.com/office/officeart/2005/8/layout/hierarchy2"/>
    <dgm:cxn modelId="{25CA5F2B-D0B5-F64B-80F0-4B02AA1E76AC}" type="presOf" srcId="{08CD2598-885F-E647-A2B7-F75FFA9E3671}" destId="{85A06813-736C-0E46-ADB4-B2D582B8FAE9}" srcOrd="0" destOrd="0" presId="urn:microsoft.com/office/officeart/2005/8/layout/hierarchy2"/>
    <dgm:cxn modelId="{85919C2B-95BB-C040-AF03-64F36B63B5F2}" type="presOf" srcId="{9FF4F584-9823-7340-A342-C0010D8D321B}" destId="{787752DF-91BC-254B-91B7-ADF0035F2BFC}" srcOrd="1" destOrd="0" presId="urn:microsoft.com/office/officeart/2005/8/layout/hierarchy2"/>
    <dgm:cxn modelId="{C77E122C-329B-7C43-AC68-5568E831D377}" type="presOf" srcId="{06A44FF3-CA2D-5444-9180-E538C537C39F}" destId="{025B2DCD-BB20-B340-9286-52AF09311561}" srcOrd="1" destOrd="0" presId="urn:microsoft.com/office/officeart/2005/8/layout/hierarchy2"/>
    <dgm:cxn modelId="{3324A32C-CC3D-014C-B9F5-A78CC9076415}" type="presOf" srcId="{DBE740DA-5DF6-0941-89FF-AB4DF4E51605}" destId="{E85B64A6-236B-4B42-954D-BFD9433BEE60}" srcOrd="0" destOrd="0" presId="urn:microsoft.com/office/officeart/2005/8/layout/hierarchy2"/>
    <dgm:cxn modelId="{5DA1962D-C529-ED46-9FB4-C5ED46C12317}" type="presOf" srcId="{90A630AE-BD66-BC46-AF65-81FD0333B5EA}" destId="{4A197135-7488-0C4A-985F-5A1EAD773EE0}" srcOrd="0" destOrd="0" presId="urn:microsoft.com/office/officeart/2005/8/layout/hierarchy2"/>
    <dgm:cxn modelId="{67D02D2E-0B35-7C48-9322-9E70073D447B}" srcId="{5830B6D8-3192-DD40-A7A3-93E125F9AD35}" destId="{08CD2598-885F-E647-A2B7-F75FFA9E3671}" srcOrd="0" destOrd="0" parTransId="{EABBFCF3-585C-F84C-BC5B-D58A54DBFB64}" sibTransId="{8F4263EB-6D99-ED4C-92D7-F4E88846BB72}"/>
    <dgm:cxn modelId="{02FA492E-CE04-404B-B7E3-60E662E600F2}" type="presOf" srcId="{87484191-BCB4-7449-8B30-33F4AE372A61}" destId="{5D68570B-F9D2-E34C-9ADB-73994E9CDBC6}" srcOrd="1" destOrd="0" presId="urn:microsoft.com/office/officeart/2005/8/layout/hierarchy2"/>
    <dgm:cxn modelId="{986BAB2E-9D50-F043-BE24-DB5BB1C85768}" type="presOf" srcId="{6B320D58-F60A-1E49-82A1-B245827D118D}" destId="{585C02AF-86AE-F94D-BC1C-AC641DB9435E}" srcOrd="0" destOrd="0" presId="urn:microsoft.com/office/officeart/2005/8/layout/hierarchy2"/>
    <dgm:cxn modelId="{480B6E2F-0E16-AF46-A897-AF427E266178}" type="presOf" srcId="{C6F26015-4D29-A545-88F3-23C556BB723E}" destId="{95319A03-47C8-2347-AE1E-CCE4484DAC76}" srcOrd="0" destOrd="0" presId="urn:microsoft.com/office/officeart/2005/8/layout/hierarchy2"/>
    <dgm:cxn modelId="{01200130-3504-A84F-8789-28D148E8ECCB}" srcId="{C3BF4302-CD1A-0B4A-9B00-009DD0105405}" destId="{7F93EA55-6768-5E45-A15F-8C2FF83BDAB2}" srcOrd="0" destOrd="0" parTransId="{79E9470E-8842-3547-AFB2-E93D203D4AFA}" sibTransId="{FFEB9D04-1A71-C145-A911-21B62D131E9E}"/>
    <dgm:cxn modelId="{00BD6F30-7606-C14B-B929-A58A4B700FFA}" srcId="{C3BF4302-CD1A-0B4A-9B00-009DD0105405}" destId="{D0110A13-5EF5-194B-A7E5-65F30B54E30A}" srcOrd="1" destOrd="0" parTransId="{B93F23A1-3A14-3C42-9D52-4CE4C9DEDB0F}" sibTransId="{C01A1308-3D22-7347-AC3C-F152D164C46D}"/>
    <dgm:cxn modelId="{63338A30-0B3E-6145-867E-53FCB97917BF}" type="presOf" srcId="{CD8435F9-4BCE-0548-9303-7247535845E8}" destId="{C59505E8-22EF-964F-8B88-CD6FF5425172}" srcOrd="1" destOrd="0" presId="urn:microsoft.com/office/officeart/2005/8/layout/hierarchy2"/>
    <dgm:cxn modelId="{DA2F9431-5495-AA43-ABB4-9A788D361C71}" type="presOf" srcId="{F14236E0-3891-4A4C-88C3-7F7E5EE6F563}" destId="{4E09512B-FA5F-3E42-B91B-64FDF25C74D1}" srcOrd="0" destOrd="0" presId="urn:microsoft.com/office/officeart/2005/8/layout/hierarchy2"/>
    <dgm:cxn modelId="{7EF39E31-777A-0943-A0AB-F0C85DA2535D}" type="presOf" srcId="{B500E3CF-F1CB-824A-9C53-85E6E398322A}" destId="{D12DF92C-28CE-4640-A795-14C0922073F2}" srcOrd="0" destOrd="0" presId="urn:microsoft.com/office/officeart/2005/8/layout/hierarchy2"/>
    <dgm:cxn modelId="{51A51B35-32AE-7C43-AD51-1B2019CD16D1}" srcId="{92FAE79E-58D6-3140-A253-3A7A1E050AA6}" destId="{9F5ED489-88E4-7342-BEB9-52B44325886B}" srcOrd="1" destOrd="0" parTransId="{3EA0717A-51FB-D840-ADA7-764F795C58B9}" sibTransId="{4A487ED5-5C31-6D40-A333-CC4B25D89FBA}"/>
    <dgm:cxn modelId="{21B7A538-D4FD-BE42-B086-31724C6D1969}" type="presOf" srcId="{2241DF79-533B-B74F-86ED-2CA97DF05F68}" destId="{9CB6D86E-430D-7E49-BE40-B200C83224D9}" srcOrd="0" destOrd="0" presId="urn:microsoft.com/office/officeart/2005/8/layout/hierarchy2"/>
    <dgm:cxn modelId="{5E83E538-E7C7-C44D-8471-B28127D44AAC}" type="presOf" srcId="{E4F33F22-3062-C149-8038-0600DD23119C}" destId="{55B20D10-17E2-9645-88A7-5841392825B3}" srcOrd="0" destOrd="0" presId="urn:microsoft.com/office/officeart/2005/8/layout/hierarchy2"/>
    <dgm:cxn modelId="{75909E3A-184C-8843-82A6-A41D9176DC3F}" srcId="{E39BBB71-261D-3443-AAB2-DD481DF03ADB}" destId="{B500E3CF-F1CB-824A-9C53-85E6E398322A}" srcOrd="1" destOrd="0" parTransId="{9B786F8B-D156-6E4B-81F3-EAE1F72C8EF2}" sibTransId="{FD838D81-38FE-1142-BE8C-8859B04F7978}"/>
    <dgm:cxn modelId="{74BEB43A-8B41-C74A-AF8A-BD10114E14D1}" type="presOf" srcId="{F5D1E02C-79D1-4545-9817-ED23FB607D82}" destId="{37AC6FD0-B02F-E649-A091-BAAFF370A369}" srcOrd="1" destOrd="0" presId="urn:microsoft.com/office/officeart/2005/8/layout/hierarchy2"/>
    <dgm:cxn modelId="{2E4E6D3B-7661-AB4A-BF1F-0872C7E3B4BE}" type="presOf" srcId="{E5869A89-B26E-D941-AA6A-ED60C49C8170}" destId="{7A852CD5-258F-814B-932F-77A7B26A876C}" srcOrd="0" destOrd="0" presId="urn:microsoft.com/office/officeart/2005/8/layout/hierarchy2"/>
    <dgm:cxn modelId="{0409473D-B9F4-E249-A870-15E16B131331}" type="presOf" srcId="{48C04327-D576-6A46-A68F-9F534FA59812}" destId="{7E12F730-5669-254D-88D1-AA2380571E27}" srcOrd="0" destOrd="0" presId="urn:microsoft.com/office/officeart/2005/8/layout/hierarchy2"/>
    <dgm:cxn modelId="{1392CF3E-BDEC-744E-8BE6-365200EDB685}" type="presOf" srcId="{07C58547-5DED-0244-9E63-012570BAE517}" destId="{710E0432-38DB-CD40-8479-D1F1B357C338}" srcOrd="0" destOrd="0" presId="urn:microsoft.com/office/officeart/2005/8/layout/hierarchy2"/>
    <dgm:cxn modelId="{4A476840-BEED-FA49-8119-3073FFC4E764}" srcId="{852B68AA-9EB1-C241-BF12-960FE9B84109}" destId="{B1E1D937-8F1B-524C-AB16-1BAC46D4D557}" srcOrd="0" destOrd="0" parTransId="{8E166231-EBBA-8147-947A-B7DE5EDE55C8}" sibTransId="{BE1649EF-60CF-D441-BA8F-FCB49E9789CC}"/>
    <dgm:cxn modelId="{E0D8EF40-4D88-394F-9B24-2140A21CF978}" type="presOf" srcId="{E372B801-F242-7E40-8C8C-C8337702E07C}" destId="{94DADE62-DE4E-A74E-B4C5-E39598090526}" srcOrd="1" destOrd="0" presId="urn:microsoft.com/office/officeart/2005/8/layout/hierarchy2"/>
    <dgm:cxn modelId="{9696E643-460D-2A4B-82D3-3FD31D5E4561}" srcId="{C3F91456-196D-7F47-B228-BBF34ED5641F}" destId="{288C451A-A066-C34C-8245-5071B382690A}" srcOrd="0" destOrd="0" parTransId="{12312ACA-6A40-1A45-ADE7-8244790FB0E4}" sibTransId="{AAE0D8AB-7588-7244-B289-FD7E30954745}"/>
    <dgm:cxn modelId="{82DDE743-8BDF-D24C-8D84-0349F0870A6A}" type="presOf" srcId="{058E6501-C0EB-214F-A4B5-266267947EBB}" destId="{D4B3723C-2E3A-A04D-AE60-0E072A6EAB55}" srcOrd="1" destOrd="0" presId="urn:microsoft.com/office/officeart/2005/8/layout/hierarchy2"/>
    <dgm:cxn modelId="{05CD5945-A7A1-4A44-9729-CF242E507985}" type="presOf" srcId="{4D9CBB5A-123D-C247-9606-3F6B76867057}" destId="{70B9DAB2-C9E8-3D4B-ACA5-E796E953FF6B}" srcOrd="0" destOrd="0" presId="urn:microsoft.com/office/officeart/2005/8/layout/hierarchy2"/>
    <dgm:cxn modelId="{A9C97546-D8E1-A749-A535-A0583056F732}" srcId="{16A89770-55EC-834B-B346-C9E2821A423D}" destId="{8FCB15F3-236B-E644-BA4F-FF67068E0AE1}" srcOrd="1" destOrd="0" parTransId="{461F26C1-B542-9B47-B1EE-7526CAA16E06}" sibTransId="{31843A2B-1EB0-6747-8247-C2E6C3EEFC24}"/>
    <dgm:cxn modelId="{746E6A47-93E8-7E43-92B7-1E7215A9FC82}" type="presOf" srcId="{75442CB5-6671-D747-9620-AD2011E838E5}" destId="{11040DA4-614F-E246-8DEB-4698C73EFB70}" srcOrd="1" destOrd="0" presId="urn:microsoft.com/office/officeart/2005/8/layout/hierarchy2"/>
    <dgm:cxn modelId="{DF70A647-210E-3C4E-A0A0-DFA1F5649DA3}" type="presOf" srcId="{11F4E43F-99C0-FF4E-ABD5-AE75C9755BCD}" destId="{0607C9EA-7B8B-0244-885E-07A2C5B473A9}" srcOrd="0" destOrd="0" presId="urn:microsoft.com/office/officeart/2005/8/layout/hierarchy2"/>
    <dgm:cxn modelId="{4930DF48-36C8-0942-9C3B-AB701875618C}" type="presOf" srcId="{11F4E43F-99C0-FF4E-ABD5-AE75C9755BCD}" destId="{522E12A2-75EA-EF4A-A68D-0F3EE2DE197B}" srcOrd="1" destOrd="0" presId="urn:microsoft.com/office/officeart/2005/8/layout/hierarchy2"/>
    <dgm:cxn modelId="{CC445F49-55C9-194E-836A-8C3C84D48D59}" type="presOf" srcId="{2C7598A9-5C92-9D4F-8D94-EF63C113F801}" destId="{EFDAC4C3-B835-0645-BA31-2EBB5B2C7F0D}" srcOrd="0" destOrd="0" presId="urn:microsoft.com/office/officeart/2005/8/layout/hierarchy2"/>
    <dgm:cxn modelId="{59126E49-FFB1-AC4D-A1E3-E47AE42CC6D6}" type="presOf" srcId="{5F5826EA-A205-DC4A-BFC0-AC12A603DF05}" destId="{09417644-F35B-DC42-BA92-EC72ED86AA46}" srcOrd="0" destOrd="0" presId="urn:microsoft.com/office/officeart/2005/8/layout/hierarchy2"/>
    <dgm:cxn modelId="{538D8549-E586-E44A-B49E-148B189FD9B3}" type="presOf" srcId="{6642D6CD-B2BB-4D4A-B747-8CFD5FF40D77}" destId="{2A116155-59BB-8F4D-B101-44515276AEA7}" srcOrd="0" destOrd="0" presId="urn:microsoft.com/office/officeart/2005/8/layout/hierarchy2"/>
    <dgm:cxn modelId="{85EBB44A-04B5-3A47-9193-03FB2AB96840}" srcId="{A42CC573-A1A3-BD44-95B3-334636DC4C99}" destId="{1B6941E7-2E69-8644-A66E-48DAAE0557E2}" srcOrd="0" destOrd="0" parTransId="{E2C7C887-1B5A-7842-8DF2-DE7F93CEBE9C}" sibTransId="{C8B71587-2F19-E54F-A3C0-97E14573653D}"/>
    <dgm:cxn modelId="{F9B3254B-0AD9-D54D-AC10-5F1C2C9BBA0B}" srcId="{C9787CE9-2C29-D243-AF47-D8D4EB01B49B}" destId="{10CCF51A-E4D8-A142-8BEA-87AAB35D4140}" srcOrd="0" destOrd="0" parTransId="{06A44FF3-CA2D-5444-9180-E538C537C39F}" sibTransId="{E0E028F4-6AD9-0D45-A5BE-3C5F59D0DDB1}"/>
    <dgm:cxn modelId="{9F59754D-6012-E340-A237-860340C39F04}" type="presOf" srcId="{89BC3492-9ACA-F943-A49D-522135029942}" destId="{B65982AD-2450-DA4C-8F97-05C3B62B55BC}" srcOrd="1" destOrd="0" presId="urn:microsoft.com/office/officeart/2005/8/layout/hierarchy2"/>
    <dgm:cxn modelId="{3B42F64E-869C-1D4B-8584-A8701318BF8B}" type="presOf" srcId="{E22D8A1C-93D1-2F48-8830-452BE35F2587}" destId="{F4B0735E-A168-AF49-937B-3AACE5A7F14D}" srcOrd="1" destOrd="0" presId="urn:microsoft.com/office/officeart/2005/8/layout/hierarchy2"/>
    <dgm:cxn modelId="{4E9A224F-0842-C844-817E-F00D2E872005}" type="presOf" srcId="{8FCB15F3-236B-E644-BA4F-FF67068E0AE1}" destId="{63CCF42F-1C9D-C246-BBE5-C63A41D7E018}" srcOrd="0" destOrd="0" presId="urn:microsoft.com/office/officeart/2005/8/layout/hierarchy2"/>
    <dgm:cxn modelId="{A3AFC14F-898A-6A43-8E95-620594F1287F}" type="presOf" srcId="{EF2298AA-042E-B347-B403-3DF7FEEED00E}" destId="{EB931CF5-2DE8-0E49-99F1-D409FE771D2A}" srcOrd="0" destOrd="0" presId="urn:microsoft.com/office/officeart/2005/8/layout/hierarchy2"/>
    <dgm:cxn modelId="{6109F24F-10CF-5040-B51D-B75AE589DF28}" type="presOf" srcId="{288C451A-A066-C34C-8245-5071B382690A}" destId="{A0EB0FB4-D82E-FF47-828D-4A59688F9796}" srcOrd="0" destOrd="0" presId="urn:microsoft.com/office/officeart/2005/8/layout/hierarchy2"/>
    <dgm:cxn modelId="{9020E550-CAC8-B640-8E9F-3D101681CBA8}" type="presOf" srcId="{8E166231-EBBA-8147-947A-B7DE5EDE55C8}" destId="{B1DB84D0-FF3D-5844-B7CF-AE1E859B12B3}" srcOrd="1" destOrd="0" presId="urn:microsoft.com/office/officeart/2005/8/layout/hierarchy2"/>
    <dgm:cxn modelId="{46913852-1A5B-3346-8862-215E08790480}" type="presOf" srcId="{E2C7C887-1B5A-7842-8DF2-DE7F93CEBE9C}" destId="{381710DF-CFA2-C848-8E9A-374B5C69E592}" srcOrd="1" destOrd="0" presId="urn:microsoft.com/office/officeart/2005/8/layout/hierarchy2"/>
    <dgm:cxn modelId="{23C46F52-50D9-3C4E-B256-4AA4ECDE7F0F}" srcId="{C9787CE9-2C29-D243-AF47-D8D4EB01B49B}" destId="{DBE740DA-5DF6-0941-89FF-AB4DF4E51605}" srcOrd="1" destOrd="0" parTransId="{BA6E1B35-F652-1D49-A5F6-BC9E371CC7A6}" sibTransId="{2EF47468-A460-D04E-ABF9-201916549C26}"/>
    <dgm:cxn modelId="{81B9AB53-54B1-5E44-9042-3D27510E877E}" type="presOf" srcId="{4AF05BA1-DC24-104E-8927-9E7CEA0AB57D}" destId="{7E9B5F8C-B9A0-8148-833D-A659E88ED5B9}" srcOrd="0" destOrd="0" presId="urn:microsoft.com/office/officeart/2005/8/layout/hierarchy2"/>
    <dgm:cxn modelId="{3A340B54-D1F5-F442-8AE8-D1D0DA8D8DCA}" type="presOf" srcId="{843E6829-C014-0145-BDC6-887A1EEC14E6}" destId="{1E499E41-2C5B-CF41-AA8D-6237EBBC80F6}" srcOrd="0" destOrd="0" presId="urn:microsoft.com/office/officeart/2005/8/layout/hierarchy2"/>
    <dgm:cxn modelId="{0F9EE554-ADBC-E148-A5CE-3884C8B48836}" type="presOf" srcId="{7F93EA55-6768-5E45-A15F-8C2FF83BDAB2}" destId="{420B9A7B-7B06-B446-908F-C0C2F9CA46E4}" srcOrd="0" destOrd="0" presId="urn:microsoft.com/office/officeart/2005/8/layout/hierarchy2"/>
    <dgm:cxn modelId="{9305AD55-DCC8-A84A-93CB-7237DB2D772C}" srcId="{6B320D58-F60A-1E49-82A1-B245827D118D}" destId="{C9787CE9-2C29-D243-AF47-D8D4EB01B49B}" srcOrd="1" destOrd="0" parTransId="{5120FA50-6C36-B34D-B6A1-D7EAFE704DEB}" sibTransId="{7F50997E-E073-024D-89AD-580B019E3280}"/>
    <dgm:cxn modelId="{F877F455-150E-9240-ACB7-60FDFC22493F}" type="presOf" srcId="{6FFD5524-5CE8-D14E-86E5-DCC664FE4A76}" destId="{2F27262D-3B55-7643-94F3-B895792EDD68}" srcOrd="0" destOrd="0" presId="urn:microsoft.com/office/officeart/2005/8/layout/hierarchy2"/>
    <dgm:cxn modelId="{95661257-DD29-BA4E-B17B-6DF8652AF16E}" type="presOf" srcId="{E39BBB71-261D-3443-AAB2-DD481DF03ADB}" destId="{B16A3CD2-6B1D-9742-A5E1-3D4B78EAF0F6}" srcOrd="0" destOrd="0" presId="urn:microsoft.com/office/officeart/2005/8/layout/hierarchy2"/>
    <dgm:cxn modelId="{9C47B057-7225-F144-B5C8-3B1493659BAC}" type="presOf" srcId="{75442CB5-6671-D747-9620-AD2011E838E5}" destId="{28735FF6-3FE2-0242-9464-0DD0F413AB65}" srcOrd="0" destOrd="0" presId="urn:microsoft.com/office/officeart/2005/8/layout/hierarchy2"/>
    <dgm:cxn modelId="{4EA82258-02AA-7A4E-92B9-6288851360DC}" type="presOf" srcId="{C3BF4302-CD1A-0B4A-9B00-009DD0105405}" destId="{B636227C-A69C-F549-B585-9FFCA563571C}" srcOrd="0" destOrd="0" presId="urn:microsoft.com/office/officeart/2005/8/layout/hierarchy2"/>
    <dgm:cxn modelId="{9E995959-313F-3B45-83F1-00CDF561E785}" srcId="{43FDEAC3-0E91-714B-BB15-71DA900EC0BF}" destId="{CBE3E200-A07E-E94F-A98D-41B0011E6499}" srcOrd="0" destOrd="0" parTransId="{E607ADA9-6096-A74D-A6DE-6D8963F76ACF}" sibTransId="{13C39193-19FB-C54E-9A10-29738222272D}"/>
    <dgm:cxn modelId="{F849AA59-3C96-1E4D-B8AF-B425F859D083}" srcId="{F5DA56BC-5AA1-C842-A8F6-7E0753DE9C8C}" destId="{D909FC83-EA30-AA40-8110-22116FF89E79}" srcOrd="1" destOrd="0" parTransId="{840D735D-A26D-C045-BF7E-A0E44E06804D}" sibTransId="{395EC6F7-C508-EC4D-8B34-90B4B01416DD}"/>
    <dgm:cxn modelId="{DFFBCF59-9074-0E47-92AB-75FF299F76F1}" srcId="{0C5B33FD-85D0-A446-86D5-1579665F2E6D}" destId="{818F18D7-D370-F44F-91AE-DE6837716F01}" srcOrd="1" destOrd="0" parTransId="{07C58547-5DED-0244-9E63-012570BAE517}" sibTransId="{1FF9C1AA-877F-1F4C-A18B-632FD965E2DF}"/>
    <dgm:cxn modelId="{251E915B-394B-DF40-8A4E-E4C2B0D23461}" type="presOf" srcId="{12312ACA-6A40-1A45-ADE7-8244790FB0E4}" destId="{B58AA9EE-DEBC-9643-B209-FC5D5DF5270B}" srcOrd="0" destOrd="0" presId="urn:microsoft.com/office/officeart/2005/8/layout/hierarchy2"/>
    <dgm:cxn modelId="{C15FBF5B-8556-D949-8BD9-732BD872C3C8}" srcId="{CBE3E200-A07E-E94F-A98D-41B0011E6499}" destId="{07D57E68-FA22-754D-B1C2-133D8A0E1B5A}" srcOrd="1" destOrd="0" parTransId="{75442CB5-6671-D747-9620-AD2011E838E5}" sibTransId="{610D80E6-8AFF-C144-9B6A-2649DC6E5722}"/>
    <dgm:cxn modelId="{796DFA5B-2701-5F4D-B816-4A7F3D283DE5}" type="presOf" srcId="{CA963F9B-9942-E144-91A4-F67B5EF9408E}" destId="{2B3BDEFA-B256-2B4A-90D5-935397B95F97}" srcOrd="0" destOrd="0" presId="urn:microsoft.com/office/officeart/2005/8/layout/hierarchy2"/>
    <dgm:cxn modelId="{D16D475C-C0EE-7442-961A-BC22CBBE6F76}" type="presOf" srcId="{181FF7D5-FC69-CC4D-A7C9-62CB91A349B9}" destId="{58BC5400-10BE-6C43-A9C9-A85F5B791D94}" srcOrd="0" destOrd="0" presId="urn:microsoft.com/office/officeart/2005/8/layout/hierarchy2"/>
    <dgm:cxn modelId="{5A331B5E-295A-B54D-BC30-A8CE474F56A7}" srcId="{4AF05BA1-DC24-104E-8927-9E7CEA0AB57D}" destId="{E5869A89-B26E-D941-AA6A-ED60C49C8170}" srcOrd="1" destOrd="0" parTransId="{C03555E9-18D6-DF49-BD16-07D1A1E0108A}" sibTransId="{1B126382-B490-D44C-8DC3-C426CCAA5E03}"/>
    <dgm:cxn modelId="{9B08095F-DA73-3B4F-B8BF-F0F838D06295}" type="presOf" srcId="{840D735D-A26D-C045-BF7E-A0E44E06804D}" destId="{6854ED86-F9C8-6F4C-90E0-093E2D8F5527}" srcOrd="0" destOrd="0" presId="urn:microsoft.com/office/officeart/2005/8/layout/hierarchy2"/>
    <dgm:cxn modelId="{D3D2BF5F-284F-3942-A7BD-E74451ACECE9}" type="presOf" srcId="{5830B6D8-3192-DD40-A7A3-93E125F9AD35}" destId="{2D389453-0E7C-934C-9C05-BAF53BC87FC9}" srcOrd="0" destOrd="0" presId="urn:microsoft.com/office/officeart/2005/8/layout/hierarchy2"/>
    <dgm:cxn modelId="{B4843360-5DC2-9342-8BF3-2D4BE2C0CDD4}" type="presOf" srcId="{26AB9A8A-4ABD-0C47-93AB-F7AFF47C11B2}" destId="{CDE2AB83-048F-B945-966D-C1EB0FF9CC6E}" srcOrd="1" destOrd="0" presId="urn:microsoft.com/office/officeart/2005/8/layout/hierarchy2"/>
    <dgm:cxn modelId="{B78C6760-D673-9447-9236-B885BF684AB0}" type="presOf" srcId="{79E9470E-8842-3547-AFB2-E93D203D4AFA}" destId="{9DB90A1E-3BB8-4E4F-9901-18B582B744D9}" srcOrd="1" destOrd="0" presId="urn:microsoft.com/office/officeart/2005/8/layout/hierarchy2"/>
    <dgm:cxn modelId="{8F0C1F62-D38D-354D-BAFC-0B5AE562E3B4}" type="presOf" srcId="{26AB9A8A-4ABD-0C47-93AB-F7AFF47C11B2}" destId="{79E3CEE7-BF7D-0544-BDF6-FE3010FAE347}" srcOrd="0" destOrd="0" presId="urn:microsoft.com/office/officeart/2005/8/layout/hierarchy2"/>
    <dgm:cxn modelId="{DEFD7963-67F7-7345-94F2-DECA2FF66793}" type="presOf" srcId="{DD7C6D56-652F-AB43-82C4-BAC1EE804147}" destId="{A3FF3585-7A91-E947-B04A-AA6C12E3FAE0}" srcOrd="1" destOrd="0" presId="urn:microsoft.com/office/officeart/2005/8/layout/hierarchy2"/>
    <dgm:cxn modelId="{69EBB663-117C-FC4D-85CC-66ACCDA2D26D}" type="presOf" srcId="{C03555E9-18D6-DF49-BD16-07D1A1E0108A}" destId="{D8F659E6-900A-1643-AE65-4C85753EB285}" srcOrd="0" destOrd="0" presId="urn:microsoft.com/office/officeart/2005/8/layout/hierarchy2"/>
    <dgm:cxn modelId="{3C07CE63-E046-E347-95FE-C4F99FD7209A}" srcId="{07D57E68-FA22-754D-B1C2-133D8A0E1B5A}" destId="{B75846F4-48BC-AE44-80AB-7A351E5F6818}" srcOrd="1" destOrd="0" parTransId="{CD8435F9-4BCE-0548-9303-7247535845E8}" sibTransId="{68C3DE46-8B07-CA4E-AD94-47695FEB47CC}"/>
    <dgm:cxn modelId="{55C94B64-1BEB-7D4B-ADAA-7383B9C1E7A5}" type="presOf" srcId="{2A8184EB-7349-AA43-80EA-ADA66EA70FC9}" destId="{2676601E-364D-404C-8AF7-1E703383BA8A}" srcOrd="0" destOrd="0" presId="urn:microsoft.com/office/officeart/2005/8/layout/hierarchy2"/>
    <dgm:cxn modelId="{B2D93B66-5A9A-C044-89D0-71D258AFDA8A}" type="presOf" srcId="{9600A45C-D48F-0D46-BA80-9C5214242B59}" destId="{73A6D8BD-958F-3747-AF8C-E1F0E0FA40C0}" srcOrd="0" destOrd="0" presId="urn:microsoft.com/office/officeart/2005/8/layout/hierarchy2"/>
    <dgm:cxn modelId="{B7AA6B66-497C-F84A-9459-DCEDC393E1B3}" type="presOf" srcId="{BD263127-0476-9644-8B6E-8FD74B2ACED0}" destId="{C0818804-644F-B34C-9CE2-EE0340E0C799}" srcOrd="0" destOrd="0" presId="urn:microsoft.com/office/officeart/2005/8/layout/hierarchy2"/>
    <dgm:cxn modelId="{D4C66F66-4355-2146-B3B5-4E86C0F837BE}" type="presOf" srcId="{D006D324-8F29-2147-9E30-E5033B83B7F4}" destId="{18632A7C-72C1-2B48-BC40-8E7F368E19AB}" srcOrd="1" destOrd="0" presId="urn:microsoft.com/office/officeart/2005/8/layout/hierarchy2"/>
    <dgm:cxn modelId="{D6CF6667-7C29-6B4C-BDDB-6C9B92CAE275}" srcId="{7F93EA55-6768-5E45-A15F-8C2FF83BDAB2}" destId="{DAA620EB-8EC0-B04A-B00E-0D670D918000}" srcOrd="0" destOrd="0" parTransId="{D006D324-8F29-2147-9E30-E5033B83B7F4}" sibTransId="{D58A0515-D45D-AB44-A74C-D83FF6B19A79}"/>
    <dgm:cxn modelId="{AD38A567-CF64-D247-8EDD-BDFC34AC2798}" type="presOf" srcId="{890F5059-D01F-4342-99B6-C378FF72A3B4}" destId="{FEA63943-A28C-F944-B4C0-0051197AD5E2}" srcOrd="1" destOrd="0" presId="urn:microsoft.com/office/officeart/2005/8/layout/hierarchy2"/>
    <dgm:cxn modelId="{BE59A869-C67F-D842-8703-0079CC5639B7}" type="presOf" srcId="{16A89770-55EC-834B-B346-C9E2821A423D}" destId="{D1A01569-7C94-3049-8DCB-1BE7AE9FB5D7}" srcOrd="0" destOrd="0" presId="urn:microsoft.com/office/officeart/2005/8/layout/hierarchy2"/>
    <dgm:cxn modelId="{A488D169-FBAD-974F-9D12-A1BEB761D71C}" type="presOf" srcId="{30ADE8AB-FB53-A84D-846A-B30BD59E64B3}" destId="{05046A84-E439-1F4E-B39C-5E901812B61A}" srcOrd="1" destOrd="0" presId="urn:microsoft.com/office/officeart/2005/8/layout/hierarchy2"/>
    <dgm:cxn modelId="{68677D6C-A832-0844-9415-285BDE16DF8D}" srcId="{BD263127-0476-9644-8B6E-8FD74B2ACED0}" destId="{7DE15867-50B0-D646-ADA9-BFD65CFC59A3}" srcOrd="0" destOrd="0" parTransId="{E372B801-F242-7E40-8C8C-C8337702E07C}" sibTransId="{E0563479-9458-674B-87E5-2281A76C46CA}"/>
    <dgm:cxn modelId="{81730B6D-12D5-DF41-933C-B853C4A6BA8B}" type="presOf" srcId="{09593B9E-6CE1-5B42-8A2C-26D1BCDA6822}" destId="{8F18B591-73DF-494D-865B-751DBE14522C}" srcOrd="1" destOrd="0" presId="urn:microsoft.com/office/officeart/2005/8/layout/hierarchy2"/>
    <dgm:cxn modelId="{B3C96C6D-EFFF-8B49-8024-86ACBD9F0119}" type="presOf" srcId="{43FDEAC3-0E91-714B-BB15-71DA900EC0BF}" destId="{B375947D-2508-4944-B7E0-5BA468E95EB2}" srcOrd="0" destOrd="0" presId="urn:microsoft.com/office/officeart/2005/8/layout/hierarchy2"/>
    <dgm:cxn modelId="{8BC5D16D-A11D-BC42-82CE-454658A73158}" type="presOf" srcId="{6393905B-5B57-0740-BD23-E51EB9BC77C5}" destId="{B69B6903-15DF-2343-A154-AB6688777714}" srcOrd="0" destOrd="0" presId="urn:microsoft.com/office/officeart/2005/8/layout/hierarchy2"/>
    <dgm:cxn modelId="{D6FC896E-3113-8A4C-9A08-0128DD51E714}" type="presOf" srcId="{C82888E6-2F8F-9E46-835D-37A4A55A504E}" destId="{8AA4E8B8-AB74-0F4D-A5CD-CFF68BDF998E}" srcOrd="0" destOrd="0" presId="urn:microsoft.com/office/officeart/2005/8/layout/hierarchy2"/>
    <dgm:cxn modelId="{0A118571-044F-8D4C-82F7-EAA1DB515ABA}" type="presOf" srcId="{4C26F2F7-3350-E440-A3EB-3241D88CCF7A}" destId="{3EE750E0-CC77-534F-A74A-70D3BEF586CD}" srcOrd="0" destOrd="0" presId="urn:microsoft.com/office/officeart/2005/8/layout/hierarchy2"/>
    <dgm:cxn modelId="{2E001C72-BC4A-EA4B-B8D5-B2BD82D765EC}" type="presOf" srcId="{CBE3E200-A07E-E94F-A98D-41B0011E6499}" destId="{6BA5FA15-5F7D-FC4D-9F46-8C7708580DDD}" srcOrd="0" destOrd="0" presId="urn:microsoft.com/office/officeart/2005/8/layout/hierarchy2"/>
    <dgm:cxn modelId="{5ABAAF73-3299-6E4F-810E-4382E82A4A61}" type="presOf" srcId="{09593B9E-6CE1-5B42-8A2C-26D1BCDA6822}" destId="{C9A64F65-35CB-BC4E-9560-C612F529DFAF}" srcOrd="0" destOrd="0" presId="urn:microsoft.com/office/officeart/2005/8/layout/hierarchy2"/>
    <dgm:cxn modelId="{0982BD75-25BB-CA44-A966-62C627CB0A52}" type="presOf" srcId="{8E166231-EBBA-8147-947A-B7DE5EDE55C8}" destId="{2633C3E4-D6C2-9A48-902B-D55EA5F8B711}" srcOrd="0" destOrd="0" presId="urn:microsoft.com/office/officeart/2005/8/layout/hierarchy2"/>
    <dgm:cxn modelId="{CA9A0A76-4106-4246-9692-D1A16ACA7A72}" srcId="{D58D7946-7011-FD4F-967B-590CC6A2CDA1}" destId="{C3BF4302-CD1A-0B4A-9B00-009DD0105405}" srcOrd="0" destOrd="0" parTransId="{09593B9E-6CE1-5B42-8A2C-26D1BCDA6822}" sibTransId="{1FE93AE9-4EDE-A042-9A68-98DF9536FA08}"/>
    <dgm:cxn modelId="{AE975576-7D28-D148-A329-B129E1F43833}" srcId="{852B68AA-9EB1-C241-BF12-960FE9B84109}" destId="{CA963F9B-9942-E144-91A4-F67B5EF9408E}" srcOrd="1" destOrd="0" parTransId="{3C9D72DC-8CD1-794C-A940-3B0C5859E7C0}" sibTransId="{FC14E9BA-B6E7-EB48-A1D6-9090C3FD7079}"/>
    <dgm:cxn modelId="{DE519578-8BA9-A344-90C7-1624E89C5764}" type="presOf" srcId="{1186045A-B716-BE4D-B17A-8944611389F7}" destId="{D7552CAA-077D-DD49-9817-FD76FEA8D3B5}" srcOrd="0" destOrd="0" presId="urn:microsoft.com/office/officeart/2005/8/layout/hierarchy2"/>
    <dgm:cxn modelId="{380C3679-94D0-7D4A-8176-859AA64D47D3}" srcId="{D909FC83-EA30-AA40-8110-22116FF89E79}" destId="{92FAE79E-58D6-3140-A253-3A7A1E050AA6}" srcOrd="0" destOrd="0" parTransId="{F5D1E02C-79D1-4545-9817-ED23FB607D82}" sibTransId="{14F894C0-6F5E-754D-80C0-EBFEAD3263B9}"/>
    <dgm:cxn modelId="{0299EF79-13B5-2141-AD70-9F0F132147E2}" type="presOf" srcId="{461F26C1-B542-9B47-B1EE-7526CAA16E06}" destId="{3F516897-B069-1D44-8521-6FF208B5425C}" srcOrd="0" destOrd="0" presId="urn:microsoft.com/office/officeart/2005/8/layout/hierarchy2"/>
    <dgm:cxn modelId="{8461F079-BD62-4244-BFD4-25834B86CEB5}" type="presOf" srcId="{8F50915D-2E19-8744-BF6B-71D7E8CF3054}" destId="{57519EDF-F251-0240-9263-F6F0B7646F74}" srcOrd="0" destOrd="0" presId="urn:microsoft.com/office/officeart/2005/8/layout/hierarchy2"/>
    <dgm:cxn modelId="{D1EBDF7A-86D6-B548-A27E-A80531A30C16}" type="presOf" srcId="{2C7598A9-5C92-9D4F-8D94-EF63C113F801}" destId="{B9DF94C1-F561-0842-90EF-3E433CAF0580}" srcOrd="1" destOrd="0" presId="urn:microsoft.com/office/officeart/2005/8/layout/hierarchy2"/>
    <dgm:cxn modelId="{845D657B-46E8-3A4A-BE28-780FA1242D25}" type="presOf" srcId="{D45045A4-DBB3-5149-9C01-64ED392901A7}" destId="{A9983572-F065-B343-A200-326EB0596DB6}" srcOrd="0" destOrd="0" presId="urn:microsoft.com/office/officeart/2005/8/layout/hierarchy2"/>
    <dgm:cxn modelId="{DCB0637D-0F66-BC4E-9158-6FCB3B471EA9}" type="presOf" srcId="{CD98B171-3725-8E43-A9C0-CC60D799280D}" destId="{DE1DDEB7-5FF9-6B40-A8A0-202E095B5584}" srcOrd="0" destOrd="0" presId="urn:microsoft.com/office/officeart/2005/8/layout/hierarchy2"/>
    <dgm:cxn modelId="{3F3B387E-A726-B742-9C90-B0D76174E796}" type="presOf" srcId="{8265F584-504B-F74F-830B-8D5AC64E884D}" destId="{501D4091-0EAD-8D43-BBDE-6003754583A3}" srcOrd="1" destOrd="0" presId="urn:microsoft.com/office/officeart/2005/8/layout/hierarchy2"/>
    <dgm:cxn modelId="{45986A7E-2C2F-824D-A178-941087DA4E6B}" type="presOf" srcId="{B1E1D937-8F1B-524C-AB16-1BAC46D4D557}" destId="{87EDD3EE-B01F-3442-B34A-C8422B7D3E53}" srcOrd="0" destOrd="0" presId="urn:microsoft.com/office/officeart/2005/8/layout/hierarchy2"/>
    <dgm:cxn modelId="{BDDAE77E-3D45-A549-BA49-EF976FB73447}" srcId="{F14236E0-3891-4A4C-88C3-7F7E5EE6F563}" destId="{BD263127-0476-9644-8B6E-8FD74B2ACED0}" srcOrd="1" destOrd="0" parTransId="{E4F33F22-3062-C149-8038-0600DD23119C}" sibTransId="{EF4ECCE1-AAF5-9E4C-8CE7-AAF6BD26F21B}"/>
    <dgm:cxn modelId="{EE6F8181-BC80-5C44-B500-173E3C656571}" type="presOf" srcId="{EABBFCF3-585C-F84C-BC5B-D58A54DBFB64}" destId="{24893135-4C15-6849-9626-BA65D10E008B}" srcOrd="0" destOrd="0" presId="urn:microsoft.com/office/officeart/2005/8/layout/hierarchy2"/>
    <dgm:cxn modelId="{BDBF0583-0406-DD41-BB19-FC5835EE9121}" type="presOf" srcId="{C5E340DD-F602-2041-83DB-11EE94FAEF40}" destId="{4740F2FE-8CEF-F047-953B-8F5168586202}" srcOrd="1" destOrd="0" presId="urn:microsoft.com/office/officeart/2005/8/layout/hierarchy2"/>
    <dgm:cxn modelId="{7565C283-1F0F-6645-94E9-9A89DFA90BA2}" srcId="{8F50915D-2E19-8744-BF6B-71D7E8CF3054}" destId="{62D5B9FB-7782-4B43-B8C7-9068938AB256}" srcOrd="0" destOrd="0" parTransId="{4A672D4E-E043-B340-AFA1-F14DAD48AC8F}" sibTransId="{235F258A-9C0E-8D45-9644-C696313408B9}"/>
    <dgm:cxn modelId="{E2C42C84-FFB5-3F45-A2F1-D172C4644823}" type="presOf" srcId="{9FF4F584-9823-7340-A342-C0010D8D321B}" destId="{ACF0463C-0D5B-144B-A8B5-9DE8643F16BA}" srcOrd="0" destOrd="0" presId="urn:microsoft.com/office/officeart/2005/8/layout/hierarchy2"/>
    <dgm:cxn modelId="{F0CC8284-F4EC-0245-A7F4-CB5591A41938}" type="presOf" srcId="{92FAE79E-58D6-3140-A253-3A7A1E050AA6}" destId="{0F1235AF-C668-704F-AD79-71AB5C929CB6}" srcOrd="0" destOrd="0" presId="urn:microsoft.com/office/officeart/2005/8/layout/hierarchy2"/>
    <dgm:cxn modelId="{E4410A86-0C13-1E4B-A9C6-03659A0FBE43}" type="presOf" srcId="{450C902A-ED89-2947-90C9-0ACE5FF6690A}" destId="{06177676-3C62-9640-91E8-B7FFE4D6E014}" srcOrd="0" destOrd="0" presId="urn:microsoft.com/office/officeart/2005/8/layout/hierarchy2"/>
    <dgm:cxn modelId="{D9DDDC86-FA89-6D40-84AA-2FC71245CCCE}" type="presOf" srcId="{D0110A13-5EF5-194B-A7E5-65F30B54E30A}" destId="{B7D012EA-F508-DD49-B1DC-EA8E65F6BB5D}" srcOrd="0" destOrd="0" presId="urn:microsoft.com/office/officeart/2005/8/layout/hierarchy2"/>
    <dgm:cxn modelId="{27929188-EA9F-384A-A1B7-7B54845A20B6}" type="presOf" srcId="{EB22CAFB-C885-E843-A3FF-A278B8B4CE7B}" destId="{D4DE2B9E-281D-0C4C-92E7-20A0D3ED8559}" srcOrd="1" destOrd="0" presId="urn:microsoft.com/office/officeart/2005/8/layout/hierarchy2"/>
    <dgm:cxn modelId="{36B43689-71D4-4D46-8252-A5DBE1254334}" type="presOf" srcId="{5120FA50-6C36-B34D-B6A1-D7EAFE704DEB}" destId="{DF62118B-C9B7-8640-AFBB-824292E8B31E}" srcOrd="1" destOrd="0" presId="urn:microsoft.com/office/officeart/2005/8/layout/hierarchy2"/>
    <dgm:cxn modelId="{645EBA89-D374-3149-831E-CC168DA4873C}" srcId="{E5869A89-B26E-D941-AA6A-ED60C49C8170}" destId="{A42CC573-A1A3-BD44-95B3-334636DC4C99}" srcOrd="1" destOrd="0" parTransId="{181FF7D5-FC69-CC4D-A7C9-62CB91A349B9}" sibTransId="{F11507D8-2F57-DE4A-938A-9D5C94548F4B}"/>
    <dgm:cxn modelId="{135CD78A-7F92-E64C-8C13-438318F3707F}" srcId="{F14236E0-3891-4A4C-88C3-7F7E5EE6F563}" destId="{C3F91456-196D-7F47-B228-BBF34ED5641F}" srcOrd="0" destOrd="0" parTransId="{2241DF79-533B-B74F-86ED-2CA97DF05F68}" sibTransId="{7AEA380A-7C99-944D-93D3-555D451CC1C5}"/>
    <dgm:cxn modelId="{2ECD328B-4666-9245-8431-E84B8A7E0F08}" srcId="{92FAE79E-58D6-3140-A253-3A7A1E050AA6}" destId="{814BB664-37C1-A54E-AB9D-C3AB3F134D9A}" srcOrd="0" destOrd="0" parTransId="{B2D1507D-0AE5-3847-9BA2-68C5752CFB19}" sibTransId="{2D944521-5E80-564D-A252-7CF0F8700E6E}"/>
    <dgm:cxn modelId="{E364958B-2032-A346-8657-4C6DFDF0FB26}" type="presOf" srcId="{9F5ED489-88E4-7342-BEB9-52B44325886B}" destId="{10827372-C65A-E344-9973-EF4C24579E02}" srcOrd="0" destOrd="0" presId="urn:microsoft.com/office/officeart/2005/8/layout/hierarchy2"/>
    <dgm:cxn modelId="{F4689B8D-E6EC-4C49-B56F-28171B48C576}" srcId="{D0110A13-5EF5-194B-A7E5-65F30B54E30A}" destId="{C82888E6-2F8F-9E46-835D-37A4A55A504E}" srcOrd="1" destOrd="0" parTransId="{DD7C6D56-652F-AB43-82C4-BAC1EE804147}" sibTransId="{A7AEC23E-D095-2C47-BC56-1DBE9A3675DF}"/>
    <dgm:cxn modelId="{F3DA9A91-4280-BA4A-AAE3-0735BFE224F2}" type="presOf" srcId="{C68A7FC9-8199-194C-8C12-01711ABD195E}" destId="{7E8407E0-2E72-3D40-BE95-964A87FFF166}" srcOrd="0" destOrd="0" presId="urn:microsoft.com/office/officeart/2005/8/layout/hierarchy2"/>
    <dgm:cxn modelId="{12FCAE93-180B-A74D-8A0A-D8D9CCA19FE8}" type="presOf" srcId="{B2D1507D-0AE5-3847-9BA2-68C5752CFB19}" destId="{66B6EC69-5272-8046-B58C-58A09E7ACB13}" srcOrd="1" destOrd="0" presId="urn:microsoft.com/office/officeart/2005/8/layout/hierarchy2"/>
    <dgm:cxn modelId="{6B8FE095-A2A0-6542-B1BF-C09CAB282EE5}" type="presOf" srcId="{D58D7946-7011-FD4F-967B-590CC6A2CDA1}" destId="{C28E9974-2916-2946-A1FB-1EAD5C992D7A}" srcOrd="0" destOrd="0" presId="urn:microsoft.com/office/officeart/2005/8/layout/hierarchy2"/>
    <dgm:cxn modelId="{34372B96-69BE-6048-9033-53AB6461F5DD}" type="presOf" srcId="{89BC3492-9ACA-F943-A49D-522135029942}" destId="{58936840-1178-A94F-9ECD-91A36D5BDF1E}" srcOrd="0" destOrd="0" presId="urn:microsoft.com/office/officeart/2005/8/layout/hierarchy2"/>
    <dgm:cxn modelId="{47A45096-F4DE-7C4F-9F94-87DA89358D86}" type="presOf" srcId="{1531501E-C865-5849-86FE-D10E2F03EB21}" destId="{C5BBC9FA-B69C-5640-80F1-75382080829E}" srcOrd="1" destOrd="0" presId="urn:microsoft.com/office/officeart/2005/8/layout/hierarchy2"/>
    <dgm:cxn modelId="{F4565799-53D0-9046-9018-82272CE9C83B}" type="presOf" srcId="{B8505728-52AA-3643-855D-83487BDD8FB7}" destId="{83670461-7E7D-124A-A222-68074BBCC279}" srcOrd="1" destOrd="0" presId="urn:microsoft.com/office/officeart/2005/8/layout/hierarchy2"/>
    <dgm:cxn modelId="{7E53BE99-0C3D-E14F-8D13-D935D5F52A1F}" srcId="{64A1152C-CE58-A84A-B200-A9126F5FCB48}" destId="{450C902A-ED89-2947-90C9-0ACE5FF6690A}" srcOrd="1" destOrd="0" parTransId="{C68A7FC9-8199-194C-8C12-01711ABD195E}" sibTransId="{B93387FD-E2DB-774D-AB72-0A0AEE9ED951}"/>
    <dgm:cxn modelId="{D3DE759B-5938-D44A-9BD7-374E5125027D}" type="presOf" srcId="{3EA0717A-51FB-D840-ADA7-764F795C58B9}" destId="{2365CB2E-FCC6-1340-8A5D-24EDA56F2BBF}" srcOrd="0" destOrd="0" presId="urn:microsoft.com/office/officeart/2005/8/layout/hierarchy2"/>
    <dgm:cxn modelId="{489D749D-0B36-FB4D-97AC-C639C079BFFE}" type="presOf" srcId="{3C9D72DC-8CD1-794C-A940-3B0C5859E7C0}" destId="{AB714668-5545-BD42-8D90-488C21E28419}" srcOrd="1" destOrd="0" presId="urn:microsoft.com/office/officeart/2005/8/layout/hierarchy2"/>
    <dgm:cxn modelId="{2BBDC89D-1B69-3A47-B88F-8620338D0297}" type="presOf" srcId="{EABBFCF3-585C-F84C-BC5B-D58A54DBFB64}" destId="{CBE34032-3B80-4B40-ABC2-88AB6109E4FE}" srcOrd="1" destOrd="0" presId="urn:microsoft.com/office/officeart/2005/8/layout/hierarchy2"/>
    <dgm:cxn modelId="{573EC79E-E72F-5B4C-95F8-93F6AC31A953}" type="presOf" srcId="{A5F9910A-EE4B-E449-979E-C1EE0CF15FF6}" destId="{961F221D-5D74-8042-BF84-DB8CC107887A}" srcOrd="0" destOrd="0" presId="urn:microsoft.com/office/officeart/2005/8/layout/hierarchy2"/>
    <dgm:cxn modelId="{08DD719F-FCDF-6047-B04C-E8897827CF9C}" type="presOf" srcId="{90A630AE-BD66-BC46-AF65-81FD0333B5EA}" destId="{2D5C997A-92E6-1B40-A90B-730AE263527C}" srcOrd="1" destOrd="0" presId="urn:microsoft.com/office/officeart/2005/8/layout/hierarchy2"/>
    <dgm:cxn modelId="{50BB16A1-6D87-A24B-87A9-803F7D83C2B0}" srcId="{4D9CBB5A-123D-C247-9606-3F6B76867057}" destId="{16A89770-55EC-834B-B346-C9E2821A423D}" srcOrd="1" destOrd="0" parTransId="{2EF7AFAD-8581-5945-91AF-A4A06A9AC7EB}" sibTransId="{8A177E90-05D1-DB46-A037-C733DABE526A}"/>
    <dgm:cxn modelId="{FB6E67A4-2322-A241-8C5C-B1D759E128BB}" type="presOf" srcId="{F5D1E02C-79D1-4545-9817-ED23FB607D82}" destId="{B8D4AFE2-97F6-414E-B4D1-DDDBCFC10FB8}" srcOrd="0" destOrd="0" presId="urn:microsoft.com/office/officeart/2005/8/layout/hierarchy2"/>
    <dgm:cxn modelId="{ACB058A5-9DF0-0241-B535-F829AEABEA2D}" type="presOf" srcId="{0F5F875C-F6C3-3545-8B02-BB43BC0F094A}" destId="{361B291B-5529-E846-B135-D1A1618EB813}" srcOrd="1" destOrd="0" presId="urn:microsoft.com/office/officeart/2005/8/layout/hierarchy2"/>
    <dgm:cxn modelId="{5DE371A5-6390-8E41-97F2-7C954B45EC62}" srcId="{CBE3E200-A07E-E94F-A98D-41B0011E6499}" destId="{A2C8B021-CBC5-8043-B758-13360D972E5F}" srcOrd="0" destOrd="0" parTransId="{87484191-BCB4-7449-8B30-33F4AE372A61}" sibTransId="{424E6B4E-F50D-8D47-BF19-A306ABC0E271}"/>
    <dgm:cxn modelId="{A12E47A6-99A6-9B4A-8E36-B720EDA67DEB}" srcId="{A2C8B021-CBC5-8043-B758-13360D972E5F}" destId="{D58D7946-7011-FD4F-967B-590CC6A2CDA1}" srcOrd="0" destOrd="0" parTransId="{890F5059-D01F-4342-99B6-C378FF72A3B4}" sibTransId="{A0D21702-4A7D-A441-9E69-535480F3EFBD}"/>
    <dgm:cxn modelId="{03445EA6-3DA1-5A44-8150-64B75D8FE12A}" type="presOf" srcId="{058E6501-C0EB-214F-A4B5-266267947EBB}" destId="{56C8F4AB-A13C-C24B-87AF-845C80F25A71}" srcOrd="0" destOrd="0" presId="urn:microsoft.com/office/officeart/2005/8/layout/hierarchy2"/>
    <dgm:cxn modelId="{131C73A7-5255-224A-8258-FFA58C089319}" type="presOf" srcId="{C363F189-EBC3-D248-ABC9-8666A688D063}" destId="{6AC30D4D-08BD-C543-B28D-006679935757}" srcOrd="0" destOrd="0" presId="urn:microsoft.com/office/officeart/2005/8/layout/hierarchy2"/>
    <dgm:cxn modelId="{A17508A8-1139-F142-9EB1-619F73BA03A1}" type="presOf" srcId="{1186045A-B716-BE4D-B17A-8944611389F7}" destId="{A24D5043-8BDA-9940-810C-B7A58F8DF255}" srcOrd="1" destOrd="0" presId="urn:microsoft.com/office/officeart/2005/8/layout/hierarchy2"/>
    <dgm:cxn modelId="{986D93A8-8423-EF43-8E83-77E72C1CF290}" type="presOf" srcId="{D45045A4-DBB3-5149-9C01-64ED392901A7}" destId="{5F832BEE-3DC4-D64D-A211-A70F46106DA7}" srcOrd="1" destOrd="0" presId="urn:microsoft.com/office/officeart/2005/8/layout/hierarchy2"/>
    <dgm:cxn modelId="{1CC60EAA-9C43-CB4C-AE2F-4FC412AD18C0}" type="presOf" srcId="{C3C8C86F-5705-6F44-869C-6A2206C43656}" destId="{D782F50B-7710-484B-93ED-39B1B7E10026}" srcOrd="0" destOrd="0" presId="urn:microsoft.com/office/officeart/2005/8/layout/hierarchy2"/>
    <dgm:cxn modelId="{812A2BAA-4654-0F43-A295-384F07DBA5D7}" type="presOf" srcId="{F5DA56BC-5AA1-C842-A8F6-7E0753DE9C8C}" destId="{67F56551-0C0E-EC47-A1F6-B494A9332FB7}" srcOrd="0" destOrd="0" presId="urn:microsoft.com/office/officeart/2005/8/layout/hierarchy2"/>
    <dgm:cxn modelId="{B6BBC0AA-6015-C047-BFA4-E75F3084EE90}" type="presOf" srcId="{10CCF51A-E4D8-A142-8BEA-87AAB35D4140}" destId="{9EEC2CF4-A543-924A-958D-76E86CACA596}" srcOrd="0" destOrd="0" presId="urn:microsoft.com/office/officeart/2005/8/layout/hierarchy2"/>
    <dgm:cxn modelId="{9E55D2AA-4A75-E14E-8F2D-7A7EFB3670D6}" type="presOf" srcId="{2CCD0D0C-D480-B74E-A41D-0C00134A1270}" destId="{150B3F21-741D-3E4E-95AC-6C0CFE8FA250}" srcOrd="0" destOrd="0" presId="urn:microsoft.com/office/officeart/2005/8/layout/hierarchy2"/>
    <dgm:cxn modelId="{45217BAB-DDC5-364D-8BE6-4BF1DA3FD60F}" srcId="{23480B48-0DF8-DE46-B481-C6D78EC91A8B}" destId="{629A4DE9-D65D-2547-9B6D-EB2EBD3BDB1F}" srcOrd="0" destOrd="0" parTransId="{90A630AE-BD66-BC46-AF65-81FD0333B5EA}" sibTransId="{9016C41D-A237-4A44-8C8D-C678D40126D5}"/>
    <dgm:cxn modelId="{CCB59EAB-0C2F-4645-9C25-378FFA21A786}" srcId="{E24E0EE1-7B34-064D-B055-EB0F60CDF386}" destId="{64A1152C-CE58-A84A-B200-A9126F5FCB48}" srcOrd="1" destOrd="0" parTransId="{058E6501-C0EB-214F-A4B5-266267947EBB}" sibTransId="{5A00EB4B-7348-CB4B-8AAF-C02712BEB28D}"/>
    <dgm:cxn modelId="{D475ABAB-8F07-2144-A979-2A8B543758FB}" type="presOf" srcId="{1531501E-C865-5849-86FE-D10E2F03EB21}" destId="{73A1D17F-D3F8-6D4E-A438-A8E99E8DFCBF}" srcOrd="0" destOrd="0" presId="urn:microsoft.com/office/officeart/2005/8/layout/hierarchy2"/>
    <dgm:cxn modelId="{458CBAAB-C335-1D40-99E6-2FE0D002D6DE}" srcId="{E39BBB71-261D-3443-AAB2-DD481DF03ADB}" destId="{080AE031-56ED-2E4A-954D-03B1D58FE405}" srcOrd="0" destOrd="0" parTransId="{1531501E-C865-5849-86FE-D10E2F03EB21}" sibTransId="{07849D32-CCEC-8045-9B5C-0641FE323201}"/>
    <dgm:cxn modelId="{0E3E13AC-9C7D-814A-A145-6DE4AD8D70FC}" srcId="{A42CC573-A1A3-BD44-95B3-334636DC4C99}" destId="{6642D6CD-B2BB-4D4A-B747-8CFD5FF40D77}" srcOrd="1" destOrd="0" parTransId="{11F4E43F-99C0-FF4E-ABD5-AE75C9755BCD}" sibTransId="{79D1366A-4A70-7E4A-92C1-01C852907F4E}"/>
    <dgm:cxn modelId="{14BD38AC-7AFB-F642-A52E-2E9F02B029CC}" srcId="{6B320D58-F60A-1E49-82A1-B245827D118D}" destId="{852B68AA-9EB1-C241-BF12-960FE9B84109}" srcOrd="0" destOrd="0" parTransId="{E22D8A1C-93D1-2F48-8830-452BE35F2587}" sibTransId="{AF228B5C-42A0-874B-BDE2-CE20102E1CC0}"/>
    <dgm:cxn modelId="{7C9564AD-B5CF-B54B-B14B-79F00B490D62}" type="presOf" srcId="{181FF7D5-FC69-CC4D-A7C9-62CB91A349B9}" destId="{A0E585D0-1FD7-AB42-BF0B-983085F7E346}" srcOrd="1" destOrd="0" presId="urn:microsoft.com/office/officeart/2005/8/layout/hierarchy2"/>
    <dgm:cxn modelId="{BD3849AF-FECB-544D-93EA-91B58B340110}" type="presOf" srcId="{34F20400-CBF4-A14E-88B9-96CFEBBC709F}" destId="{3BF7AAC6-F594-AD49-89B0-9D442BFA6033}" srcOrd="0" destOrd="0" presId="urn:microsoft.com/office/officeart/2005/8/layout/hierarchy2"/>
    <dgm:cxn modelId="{873F03B1-E6B2-3A49-9429-F84A4E8AFB5A}" type="presOf" srcId="{9B786F8B-D156-6E4B-81F3-EAE1F72C8EF2}" destId="{4A52F999-415A-8049-AAF5-2E85BB18C3E4}" srcOrd="0" destOrd="0" presId="urn:microsoft.com/office/officeart/2005/8/layout/hierarchy2"/>
    <dgm:cxn modelId="{523418B1-50B9-CD45-B5C7-A3E0D548DF1F}" type="presOf" srcId="{8E1034BF-4EB9-074A-A470-61DB669207DE}" destId="{6F9EBEFD-99E8-C14F-ACF0-41E531AC077B}" srcOrd="0" destOrd="0" presId="urn:microsoft.com/office/officeart/2005/8/layout/hierarchy2"/>
    <dgm:cxn modelId="{FBE9B2B3-28F5-AC47-A62B-4CA89035EEF9}" type="presOf" srcId="{64A1152C-CE58-A84A-B200-A9126F5FCB48}" destId="{18201AD1-D50D-5A49-8C8D-830CCA4569FF}" srcOrd="0" destOrd="0" presId="urn:microsoft.com/office/officeart/2005/8/layout/hierarchy2"/>
    <dgm:cxn modelId="{D8C8B7B3-1089-7F41-BEC0-7FC56373C71B}" type="presOf" srcId="{E372B801-F242-7E40-8C8C-C8337702E07C}" destId="{C42A1294-C90F-C545-8DB9-2BDA60BEF52B}" srcOrd="0" destOrd="0" presId="urn:microsoft.com/office/officeart/2005/8/layout/hierarchy2"/>
    <dgm:cxn modelId="{02D340B5-C329-1649-AB23-93D6E7257AE5}" type="presOf" srcId="{4A672D4E-E043-B340-AFA1-F14DAD48AC8F}" destId="{D669B5AF-FF6B-574D-933A-C8D90E2FF3D8}" srcOrd="0" destOrd="0" presId="urn:microsoft.com/office/officeart/2005/8/layout/hierarchy2"/>
    <dgm:cxn modelId="{46543DB6-C53C-F440-8B11-AADA41832EFF}" type="presOf" srcId="{6853ED2F-7E39-B44C-A65B-C740E78232D6}" destId="{B2DC0EE8-580C-3847-A1DB-9B0C84EDC1EB}" srcOrd="1" destOrd="0" presId="urn:microsoft.com/office/officeart/2005/8/layout/hierarchy2"/>
    <dgm:cxn modelId="{C897D8B9-FE09-7F40-9535-1ECAFAA95A1C}" type="presOf" srcId="{C6F26015-4D29-A545-88F3-23C556BB723E}" destId="{3F055F8C-15B2-8A4E-AC6C-E91E9D7AD2CA}" srcOrd="1" destOrd="0" presId="urn:microsoft.com/office/officeart/2005/8/layout/hierarchy2"/>
    <dgm:cxn modelId="{FB75DBB9-62C9-8F43-A886-1F1B85AF998A}" type="presOf" srcId="{4A672D4E-E043-B340-AFA1-F14DAD48AC8F}" destId="{CDC77290-64D9-3643-9647-DE521A197C9C}" srcOrd="1" destOrd="0" presId="urn:microsoft.com/office/officeart/2005/8/layout/hierarchy2"/>
    <dgm:cxn modelId="{BEDE19BB-BEC5-B04A-8255-9FA396FD314E}" type="presOf" srcId="{629A4DE9-D65D-2547-9B6D-EB2EBD3BDB1F}" destId="{F80B0527-F8B3-9B46-A6AA-6FCC5DA18FF6}" srcOrd="0" destOrd="0" presId="urn:microsoft.com/office/officeart/2005/8/layout/hierarchy2"/>
    <dgm:cxn modelId="{256A36BD-18AC-9247-9857-FE144AD14B6B}" srcId="{5830B6D8-3192-DD40-A7A3-93E125F9AD35}" destId="{2A8184EB-7349-AA43-80EA-ADA66EA70FC9}" srcOrd="1" destOrd="0" parTransId="{C6F26015-4D29-A545-88F3-23C556BB723E}" sibTransId="{6039B76F-D1B7-5B41-9969-88B62D8483E2}"/>
    <dgm:cxn modelId="{29C95DBE-6D6A-CD4F-858C-83F87A8A3064}" type="presOf" srcId="{C03555E9-18D6-DF49-BD16-07D1A1E0108A}" destId="{A98FA4E5-7D3C-D74B-90D5-2B06D19B4B2D}" srcOrd="1" destOrd="0" presId="urn:microsoft.com/office/officeart/2005/8/layout/hierarchy2"/>
    <dgm:cxn modelId="{1B70F4BE-2613-D649-9FFA-26AE8180F5F3}" type="presOf" srcId="{840D735D-A26D-C045-BF7E-A0E44E06804D}" destId="{457CEBEF-F9ED-5D44-A8A3-423B972E402C}" srcOrd="1" destOrd="0" presId="urn:microsoft.com/office/officeart/2005/8/layout/hierarchy2"/>
    <dgm:cxn modelId="{20C79FC0-A5C7-C343-ABCF-E8D2D13D57DA}" type="presOf" srcId="{720D89F8-4621-1A40-9596-DEC475389A1A}" destId="{723C1EB9-FD20-234D-B3E5-0860EAA73BF0}" srcOrd="0" destOrd="0" presId="urn:microsoft.com/office/officeart/2005/8/layout/hierarchy2"/>
    <dgm:cxn modelId="{EEAE75C1-8694-0C4B-8B35-A8669024CF63}" type="presOf" srcId="{5120FA50-6C36-B34D-B6A1-D7EAFE704DEB}" destId="{AE32A991-4517-2146-9288-E4101F55B437}" srcOrd="0" destOrd="0" presId="urn:microsoft.com/office/officeart/2005/8/layout/hierarchy2"/>
    <dgm:cxn modelId="{8F3E21C2-1789-5D4B-8BE3-8A08029FF98E}" type="presOf" srcId="{1772DD05-6AD9-CD44-9301-A8298BCB92E4}" destId="{011069F6-F283-B048-94A4-58CEAACE4C13}" srcOrd="1" destOrd="0" presId="urn:microsoft.com/office/officeart/2005/8/layout/hierarchy2"/>
    <dgm:cxn modelId="{F50815C3-46FF-6843-87B1-D207EE913F5D}" type="presOf" srcId="{B2D1507D-0AE5-3847-9BA2-68C5752CFB19}" destId="{CF97D966-05B8-EA42-A79D-FBF81193B10D}" srcOrd="0" destOrd="0" presId="urn:microsoft.com/office/officeart/2005/8/layout/hierarchy2"/>
    <dgm:cxn modelId="{91EC82C3-5EB2-E04F-A48E-CB6DAC899272}" type="presOf" srcId="{8A1C53AB-2FAE-AD41-AFA1-91F49136315D}" destId="{2E6169C6-BC60-834F-8252-23AE2ECB65DB}" srcOrd="0" destOrd="0" presId="urn:microsoft.com/office/officeart/2005/8/layout/hierarchy2"/>
    <dgm:cxn modelId="{1BC511C4-310E-0B47-A585-259EB3A7B4C9}" type="presOf" srcId="{8265F584-504B-F74F-830B-8D5AC64E884D}" destId="{63710B19-CC5A-054A-85AD-79F944339920}" srcOrd="0" destOrd="0" presId="urn:microsoft.com/office/officeart/2005/8/layout/hierarchy2"/>
    <dgm:cxn modelId="{73E4FAC5-F943-6245-AF70-F05C9F54AE71}" type="presOf" srcId="{9B786F8B-D156-6E4B-81F3-EAE1F72C8EF2}" destId="{6560BCB1-4BE4-9147-94ED-7D137E4EA095}" srcOrd="1" destOrd="0" presId="urn:microsoft.com/office/officeart/2005/8/layout/hierarchy2"/>
    <dgm:cxn modelId="{C96917C6-92D2-4E47-BE65-828FF36705D9}" type="presOf" srcId="{843E6829-C014-0145-BDC6-887A1EEC14E6}" destId="{DF63735C-6831-F147-B4DE-519825163B6E}" srcOrd="1" destOrd="0" presId="urn:microsoft.com/office/officeart/2005/8/layout/hierarchy2"/>
    <dgm:cxn modelId="{155181C6-A565-B245-8789-39A0F2F593E0}" type="presOf" srcId="{A2C8B021-CBC5-8043-B758-13360D972E5F}" destId="{3A030F86-DBA4-0843-A64C-B275AF257648}" srcOrd="0" destOrd="0" presId="urn:microsoft.com/office/officeart/2005/8/layout/hierarchy2"/>
    <dgm:cxn modelId="{35BE4EC8-EC9E-2E43-8D7B-551DF0660CA2}" type="presOf" srcId="{6393905B-5B57-0740-BD23-E51EB9BC77C5}" destId="{B5B12829-CBED-D741-8064-156EA2283B40}" srcOrd="1" destOrd="0" presId="urn:microsoft.com/office/officeart/2005/8/layout/hierarchy2"/>
    <dgm:cxn modelId="{E696C2C9-A73E-604E-A330-91FF0EE0B98F}" srcId="{5F5826EA-A205-DC4A-BFC0-AC12A603DF05}" destId="{8F50915D-2E19-8744-BF6B-71D7E8CF3054}" srcOrd="1" destOrd="0" parTransId="{C5E340DD-F602-2041-83DB-11EE94FAEF40}" sibTransId="{BAD2BAD4-46A1-554A-B162-80200F07577D}"/>
    <dgm:cxn modelId="{F65171CB-E78C-5F41-9976-D2B4C704351A}" type="presOf" srcId="{62D5B9FB-7782-4B43-B8C7-9068938AB256}" destId="{9DBE7355-1EFC-F74F-A626-30EF651188D4}" srcOrd="0" destOrd="0" presId="urn:microsoft.com/office/officeart/2005/8/layout/hierarchy2"/>
    <dgm:cxn modelId="{D34807CD-BECC-0349-919B-5E41103543CB}" type="presOf" srcId="{DD7C6D56-652F-AB43-82C4-BAC1EE804147}" destId="{6C44C780-0FE8-BC42-9E51-B2D2C1704065}" srcOrd="0" destOrd="0" presId="urn:microsoft.com/office/officeart/2005/8/layout/hierarchy2"/>
    <dgm:cxn modelId="{334BC8CD-B357-6947-8CF3-52DFF12FE22E}" srcId="{A2C8B021-CBC5-8043-B758-13360D972E5F}" destId="{F5DA56BC-5AA1-C842-A8F6-7E0753DE9C8C}" srcOrd="1" destOrd="0" parTransId="{B5A3DFF7-F6E7-F24B-9933-EF3072C9C720}" sibTransId="{4A4EB8D2-F87C-AC43-94B1-C55CC715E5C2}"/>
    <dgm:cxn modelId="{4AA703D0-A888-CD43-B344-E0F950F6455D}" srcId="{23480B48-0DF8-DE46-B481-C6D78EC91A8B}" destId="{2CCD0D0C-D480-B74E-A41D-0C00134A1270}" srcOrd="1" destOrd="0" parTransId="{48C04327-D576-6A46-A68F-9F534FA59812}" sibTransId="{0F26B42E-4B51-9640-8DCA-C8CE35BD59F8}"/>
    <dgm:cxn modelId="{BD6609D3-8ABD-754D-B902-92D5BD167951}" type="presOf" srcId="{B93F23A1-3A14-3C42-9D52-4CE4C9DEDB0F}" destId="{771492BB-4E19-1146-BF35-DBBAF705CECD}" srcOrd="0" destOrd="0" presId="urn:microsoft.com/office/officeart/2005/8/layout/hierarchy2"/>
    <dgm:cxn modelId="{675511D4-FB2C-B942-91DE-AA8BBF5F6DAC}" type="presOf" srcId="{CD98B171-3725-8E43-A9C0-CC60D799280D}" destId="{D2F3595A-F35B-6F4A-853A-1A0D238C3480}" srcOrd="1" destOrd="0" presId="urn:microsoft.com/office/officeart/2005/8/layout/hierarchy2"/>
    <dgm:cxn modelId="{211B9CD4-A55B-5443-9F8D-4DE52181CEB8}" srcId="{D909FC83-EA30-AA40-8110-22116FF89E79}" destId="{E39BBB71-261D-3443-AAB2-DD481DF03ADB}" srcOrd="1" destOrd="0" parTransId="{CD98B171-3725-8E43-A9C0-CC60D799280D}" sibTransId="{7CD9FED9-6EE5-7642-904E-6123DAB98792}"/>
    <dgm:cxn modelId="{E5DD2FD5-BA57-1E4C-96CD-C3A7E17DD5F3}" type="presOf" srcId="{DAA620EB-8EC0-B04A-B00E-0D670D918000}" destId="{48F8A7B2-A604-C34F-90DF-68170A9633D0}" srcOrd="0" destOrd="0" presId="urn:microsoft.com/office/officeart/2005/8/layout/hierarchy2"/>
    <dgm:cxn modelId="{C20195D5-4F62-964F-AABA-C3F3C9D61E78}" srcId="{34F20400-CBF4-A14E-88B9-96CFEBBC709F}" destId="{720D89F8-4621-1A40-9596-DEC475389A1A}" srcOrd="0" destOrd="0" parTransId="{89BC3492-9ACA-F943-A49D-522135029942}" sibTransId="{BBA69D9F-E2B3-7941-A2B0-5CBEB6366F8A}"/>
    <dgm:cxn modelId="{5A6903D7-2E0B-2040-A6E7-C9BE155E9114}" type="presOf" srcId="{2EF7AFAD-8581-5945-91AF-A4A06A9AC7EB}" destId="{13D86540-EF26-C74F-BCA3-2ED2D05241A5}" srcOrd="0" destOrd="0" presId="urn:microsoft.com/office/officeart/2005/8/layout/hierarchy2"/>
    <dgm:cxn modelId="{150DABD7-ACBF-9248-BAD3-A76260A7CD3F}" type="presOf" srcId="{8A1C53AB-2FAE-AD41-AFA1-91F49136315D}" destId="{51CC65DF-3902-F046-AC46-48782C814AAF}" srcOrd="1" destOrd="0" presId="urn:microsoft.com/office/officeart/2005/8/layout/hierarchy2"/>
    <dgm:cxn modelId="{6495BED8-9AA4-C149-8C41-28E38375C028}" type="presOf" srcId="{A42CC573-A1A3-BD44-95B3-334636DC4C99}" destId="{BF6AF285-7F85-B44D-9250-68D7BDCF9438}" srcOrd="0" destOrd="0" presId="urn:microsoft.com/office/officeart/2005/8/layout/hierarchy2"/>
    <dgm:cxn modelId="{5D5646DA-66D9-2049-BB19-90D8DA58395F}" type="presOf" srcId="{BA6E1B35-F652-1D49-A5F6-BC9E371CC7A6}" destId="{E8DBF583-09FA-EF42-A256-673D9431D722}" srcOrd="1" destOrd="0" presId="urn:microsoft.com/office/officeart/2005/8/layout/hierarchy2"/>
    <dgm:cxn modelId="{39F146DA-C865-CD4E-984D-5D67BFA245A8}" type="presOf" srcId="{C363F189-EBC3-D248-ABC9-8666A688D063}" destId="{2F73B131-4B3E-5947-B0E4-3048229C1A32}" srcOrd="1" destOrd="0" presId="urn:microsoft.com/office/officeart/2005/8/layout/hierarchy2"/>
    <dgm:cxn modelId="{4B5BE8DA-C8B2-8542-8284-A8E1BF2959E6}" srcId="{07D57E68-FA22-754D-B1C2-133D8A0E1B5A}" destId="{4AF05BA1-DC24-104E-8927-9E7CEA0AB57D}" srcOrd="0" destOrd="0" parTransId="{D45045A4-DBB3-5149-9C01-64ED392901A7}" sibTransId="{46CB5106-55CB-5949-A072-78F29E168741}"/>
    <dgm:cxn modelId="{1D8786DB-4341-A34E-84C8-B8270A037D3B}" srcId="{34F20400-CBF4-A14E-88B9-96CFEBBC709F}" destId="{A5F9910A-EE4B-E449-979E-C1EE0CF15FF6}" srcOrd="1" destOrd="0" parTransId="{C363F189-EBC3-D248-ABC9-8666A688D063}" sibTransId="{B6FB87B7-AD3E-0447-A33F-F74957DE127A}"/>
    <dgm:cxn modelId="{1DF582DE-45B3-BB4D-BC5B-3A38816B8D2B}" type="presOf" srcId="{30ADE8AB-FB53-A84D-846A-B30BD59E64B3}" destId="{4B3395E7-20C1-4B45-8772-DF2A93A70AA3}" srcOrd="0" destOrd="0" presId="urn:microsoft.com/office/officeart/2005/8/layout/hierarchy2"/>
    <dgm:cxn modelId="{51FAA8DE-F980-894B-9A1A-DE3E41C19137}" type="presOf" srcId="{12312ACA-6A40-1A45-ADE7-8244790FB0E4}" destId="{A148C67C-3EC0-134F-8860-B184B116CB0A}" srcOrd="1" destOrd="0" presId="urn:microsoft.com/office/officeart/2005/8/layout/hierarchy2"/>
    <dgm:cxn modelId="{1BA3FFDF-E884-934E-A52F-228612E2B3F0}" type="presOf" srcId="{2EF7AFAD-8581-5945-91AF-A4A06A9AC7EB}" destId="{5BD53F16-29FB-4748-8DAA-4B3DD5A982CD}" srcOrd="1" destOrd="0" presId="urn:microsoft.com/office/officeart/2005/8/layout/hierarchy2"/>
    <dgm:cxn modelId="{FEB1DEE1-4C5E-1848-971E-2236A7837FC6}" type="presOf" srcId="{2879173A-199B-FD41-B64D-FD1CABA23326}" destId="{1CF616A4-322D-FA4C-AB51-DBA43C75A76D}" srcOrd="0" destOrd="0" presId="urn:microsoft.com/office/officeart/2005/8/layout/hierarchy2"/>
    <dgm:cxn modelId="{20609FE2-90F0-A04F-8A7C-959120D668A0}" type="presOf" srcId="{E2C7C887-1B5A-7842-8DF2-DE7F93CEBE9C}" destId="{6BDBB396-D783-934C-90F2-6E98A1F535A4}" srcOrd="0" destOrd="0" presId="urn:microsoft.com/office/officeart/2005/8/layout/hierarchy2"/>
    <dgm:cxn modelId="{200E29E3-1DE5-9A47-9800-96B1FDCEE508}" type="presOf" srcId="{C9787CE9-2C29-D243-AF47-D8D4EB01B49B}" destId="{DAE831DA-2075-D748-BCC9-0CF476A0F794}" srcOrd="0" destOrd="0" presId="urn:microsoft.com/office/officeart/2005/8/layout/hierarchy2"/>
    <dgm:cxn modelId="{D5D556E3-DC58-A14F-BC3B-20B299431E2A}" srcId="{B75846F4-48BC-AE44-80AB-7A351E5F6818}" destId="{6B320D58-F60A-1E49-82A1-B245827D118D}" srcOrd="1" destOrd="0" parTransId="{26AB9A8A-4ABD-0C47-93AB-F7AFF47C11B2}" sibTransId="{AE03690F-5C0E-0141-852D-6BD3E3595712}"/>
    <dgm:cxn modelId="{9A195DE4-32DA-DD41-BDB5-EE639312B198}" type="presOf" srcId="{171DEF22-ABA2-C749-A857-758B155BE7CA}" destId="{4D876D81-3391-F14B-A3D7-D9683D7BB0EA}" srcOrd="0" destOrd="0" presId="urn:microsoft.com/office/officeart/2005/8/layout/hierarchy2"/>
    <dgm:cxn modelId="{90F19EE5-5EA6-5842-B18F-75E3F4CFED7E}" type="presOf" srcId="{080AE031-56ED-2E4A-954D-03B1D58FE405}" destId="{AB5B56EB-BECF-8D4B-95F8-9B28137451AD}" srcOrd="0" destOrd="0" presId="urn:microsoft.com/office/officeart/2005/8/layout/hierarchy2"/>
    <dgm:cxn modelId="{0F67B3E5-2528-D74F-94B9-C0470D0C4DAA}" type="presOf" srcId="{C5E340DD-F602-2041-83DB-11EE94FAEF40}" destId="{A12DE354-B34E-CD49-A3C1-FDC0AF9E0B03}" srcOrd="0" destOrd="0" presId="urn:microsoft.com/office/officeart/2005/8/layout/hierarchy2"/>
    <dgm:cxn modelId="{3C65ECE5-EF23-7149-8A2C-0247EB2AE05C}" type="presOf" srcId="{1772DD05-6AD9-CD44-9301-A8298BCB92E4}" destId="{872B7BF6-7093-044B-9A69-9854A3EA8434}" srcOrd="0" destOrd="0" presId="urn:microsoft.com/office/officeart/2005/8/layout/hierarchy2"/>
    <dgm:cxn modelId="{3AC3C9E6-A174-D54C-98CB-991A155D2B54}" type="presOf" srcId="{E4F33F22-3062-C149-8038-0600DD23119C}" destId="{4283D9A3-F632-8245-9A08-3904C162AEDD}" srcOrd="1" destOrd="0" presId="urn:microsoft.com/office/officeart/2005/8/layout/hierarchy2"/>
    <dgm:cxn modelId="{48766BE7-EF3D-2549-AB34-DC7AC300299E}" srcId="{7F93EA55-6768-5E45-A15F-8C2FF83BDAB2}" destId="{2B78758E-26E5-1C4A-8D3F-EB0EE4CBBD2C}" srcOrd="1" destOrd="0" parTransId="{EB22CAFB-C885-E843-A3FF-A278B8B4CE7B}" sibTransId="{2759E06D-8EC0-F342-A9BD-20375F223CC4}"/>
    <dgm:cxn modelId="{7D8676E9-62DC-334F-836B-4F12B6A6671D}" srcId="{D0110A13-5EF5-194B-A7E5-65F30B54E30A}" destId="{6FFD5524-5CE8-D14E-86E5-DCC664FE4A76}" srcOrd="0" destOrd="0" parTransId="{6853ED2F-7E39-B44C-A65B-C740E78232D6}" sibTransId="{12CBF880-6338-6442-A8F2-93724EE7B574}"/>
    <dgm:cxn modelId="{D803AEED-BAA3-0347-9CAC-FEB4E6CFC3FB}" type="presOf" srcId="{3C9D72DC-8CD1-794C-A940-3B0C5859E7C0}" destId="{D0354A30-4A6B-8F40-B262-3739876F02B3}" srcOrd="0" destOrd="0" presId="urn:microsoft.com/office/officeart/2005/8/layout/hierarchy2"/>
    <dgm:cxn modelId="{80840CF0-84AB-3C4A-9B8B-4A6B71371730}" type="presOf" srcId="{B75846F4-48BC-AE44-80AB-7A351E5F6818}" destId="{6EF3B02A-C5D9-0947-9594-E412ACC8F731}" srcOrd="0" destOrd="0" presId="urn:microsoft.com/office/officeart/2005/8/layout/hierarchy2"/>
    <dgm:cxn modelId="{13F82EF0-3170-4747-AAF1-A3BC47966D5F}" type="presOf" srcId="{2B78758E-26E5-1C4A-8D3F-EB0EE4CBBD2C}" destId="{28DA0AB0-3287-BA47-8AA3-78A5A16067BD}" srcOrd="0" destOrd="0" presId="urn:microsoft.com/office/officeart/2005/8/layout/hierarchy2"/>
    <dgm:cxn modelId="{B129A4F0-B4C6-3044-803D-A75D6E06F652}" type="presOf" srcId="{852B68AA-9EB1-C241-BF12-960FE9B84109}" destId="{2878CEEF-5E04-BB4D-844A-326E5D5B6D21}" srcOrd="0" destOrd="0" presId="urn:microsoft.com/office/officeart/2005/8/layout/hierarchy2"/>
    <dgm:cxn modelId="{4A0EE9F0-D0F0-274E-B490-02278421D7FC}" type="presOf" srcId="{7DE15867-50B0-D646-ADA9-BFD65CFC59A3}" destId="{5E9D372B-CE43-374B-A037-C2378931A0F5}" srcOrd="0" destOrd="0" presId="urn:microsoft.com/office/officeart/2005/8/layout/hierarchy2"/>
    <dgm:cxn modelId="{8783FBF5-6F7D-4846-9261-E1C3F853A8FE}" type="presOf" srcId="{D909FC83-EA30-AA40-8110-22116FF89E79}" destId="{CF4DFD90-EBCD-934A-B3E4-778E180D7A10}" srcOrd="0" destOrd="0" presId="urn:microsoft.com/office/officeart/2005/8/layout/hierarchy2"/>
    <dgm:cxn modelId="{6A6423F7-02E6-D64E-BFBD-8DEDF5702CE8}" type="presOf" srcId="{D006D324-8F29-2147-9E30-E5033B83B7F4}" destId="{0C0BD8EC-F3F9-A248-9A7D-BBC5103A8070}" srcOrd="0" destOrd="0" presId="urn:microsoft.com/office/officeart/2005/8/layout/hierarchy2"/>
    <dgm:cxn modelId="{E366F9F7-2D0E-DD46-8DB0-5BA8B4EB39E2}" type="presOf" srcId="{818F18D7-D370-F44F-91AE-DE6837716F01}" destId="{95602DA2-C1C5-C848-A9AB-1759478FC17C}" srcOrd="0" destOrd="0" presId="urn:microsoft.com/office/officeart/2005/8/layout/hierarchy2"/>
    <dgm:cxn modelId="{7A9416F8-2371-E744-8752-122232B8D74B}" srcId="{5F5826EA-A205-DC4A-BFC0-AC12A603DF05}" destId="{5830B6D8-3192-DD40-A7A3-93E125F9AD35}" srcOrd="0" destOrd="0" parTransId="{B8505728-52AA-3643-855D-83487BDD8FB7}" sibTransId="{DC4923FF-6C3C-DB40-9176-441E531BD7F2}"/>
    <dgm:cxn modelId="{8F6F8AF8-3BC9-2C4B-8066-6EEF7B3763CC}" type="presOf" srcId="{CD8435F9-4BCE-0548-9303-7247535845E8}" destId="{7C66EE54-C8B1-6442-958C-472E6358C4EC}" srcOrd="0" destOrd="0" presId="urn:microsoft.com/office/officeart/2005/8/layout/hierarchy2"/>
    <dgm:cxn modelId="{843BEEF8-058B-3F44-8EB8-6DCF8F88A945}" type="presOf" srcId="{C3F91456-196D-7F47-B228-BBF34ED5641F}" destId="{752E4871-D2BB-5F43-808F-4D3C5901C5AE}" srcOrd="0" destOrd="0" presId="urn:microsoft.com/office/officeart/2005/8/layout/hierarchy2"/>
    <dgm:cxn modelId="{D90502FA-574F-A249-B901-70FA473CD4F7}" srcId="{16A89770-55EC-834B-B346-C9E2821A423D}" destId="{8E1034BF-4EB9-074A-A470-61DB669207DE}" srcOrd="0" destOrd="0" parTransId="{8A1C53AB-2FAE-AD41-AFA1-91F49136315D}" sibTransId="{CB087788-F07A-2340-9005-57E2206B5B75}"/>
    <dgm:cxn modelId="{774BFDFC-C7E0-9B47-A144-511A8B847A54}" type="presOf" srcId="{E24E0EE1-7B34-064D-B055-EB0F60CDF386}" destId="{0655863A-A147-7A46-AE09-293BB91D4475}" srcOrd="0" destOrd="0" presId="urn:microsoft.com/office/officeart/2005/8/layout/hierarchy2"/>
    <dgm:cxn modelId="{59BC9BFD-1207-4F41-8A09-6F108105D0E4}" type="presOf" srcId="{E22D8A1C-93D1-2F48-8830-452BE35F2587}" destId="{E1CFB853-7417-7F48-B4E6-DE360839102B}" srcOrd="0" destOrd="0" presId="urn:microsoft.com/office/officeart/2005/8/layout/hierarchy2"/>
    <dgm:cxn modelId="{9C5A6EFE-AADF-D344-8D6B-9827625AFBA4}" type="presOf" srcId="{87484191-BCB4-7449-8B30-33F4AE372A61}" destId="{FC5FDF98-E1AB-AF44-BED4-DD780E0CC418}" srcOrd="0" destOrd="0" presId="urn:microsoft.com/office/officeart/2005/8/layout/hierarchy2"/>
    <dgm:cxn modelId="{DEF644C1-A9FB-424E-9FB2-329C5882710A}" type="presParOf" srcId="{B375947D-2508-4944-B7E0-5BA468E95EB2}" destId="{F2772F39-27B9-F64C-82BD-63B8990AA89F}" srcOrd="0" destOrd="0" presId="urn:microsoft.com/office/officeart/2005/8/layout/hierarchy2"/>
    <dgm:cxn modelId="{4DC60BC6-8C8F-E54D-A02D-3912DF9323D9}" type="presParOf" srcId="{F2772F39-27B9-F64C-82BD-63B8990AA89F}" destId="{6BA5FA15-5F7D-FC4D-9F46-8C7708580DDD}" srcOrd="0" destOrd="0" presId="urn:microsoft.com/office/officeart/2005/8/layout/hierarchy2"/>
    <dgm:cxn modelId="{CCB8F88C-33C6-9F4C-904B-81193C75839E}" type="presParOf" srcId="{F2772F39-27B9-F64C-82BD-63B8990AA89F}" destId="{CE47A082-78D0-7244-8C88-258E034A4598}" srcOrd="1" destOrd="0" presId="urn:microsoft.com/office/officeart/2005/8/layout/hierarchy2"/>
    <dgm:cxn modelId="{4AC48B39-E33B-3C46-9CBD-F1C45AC0E2C9}" type="presParOf" srcId="{CE47A082-78D0-7244-8C88-258E034A4598}" destId="{FC5FDF98-E1AB-AF44-BED4-DD780E0CC418}" srcOrd="0" destOrd="0" presId="urn:microsoft.com/office/officeart/2005/8/layout/hierarchy2"/>
    <dgm:cxn modelId="{E6E0D5EA-9CBF-4344-8125-DF7B3583189E}" type="presParOf" srcId="{FC5FDF98-E1AB-AF44-BED4-DD780E0CC418}" destId="{5D68570B-F9D2-E34C-9ADB-73994E9CDBC6}" srcOrd="0" destOrd="0" presId="urn:microsoft.com/office/officeart/2005/8/layout/hierarchy2"/>
    <dgm:cxn modelId="{6FB2CA1E-2ECA-EC48-9494-5547C02E9E93}" type="presParOf" srcId="{CE47A082-78D0-7244-8C88-258E034A4598}" destId="{FE576CCE-0AA2-AE43-BCD9-EE9A24A77BC6}" srcOrd="1" destOrd="0" presId="urn:microsoft.com/office/officeart/2005/8/layout/hierarchy2"/>
    <dgm:cxn modelId="{63F070BB-54B0-F041-B058-BCEFBC192BE7}" type="presParOf" srcId="{FE576CCE-0AA2-AE43-BCD9-EE9A24A77BC6}" destId="{3A030F86-DBA4-0843-A64C-B275AF257648}" srcOrd="0" destOrd="0" presId="urn:microsoft.com/office/officeart/2005/8/layout/hierarchy2"/>
    <dgm:cxn modelId="{B982AD5F-5129-2040-AFC4-F8BF95638F68}" type="presParOf" srcId="{FE576CCE-0AA2-AE43-BCD9-EE9A24A77BC6}" destId="{EE6B7924-B510-6C4B-BF10-AF184BD6403F}" srcOrd="1" destOrd="0" presId="urn:microsoft.com/office/officeart/2005/8/layout/hierarchy2"/>
    <dgm:cxn modelId="{5D0DE226-4A46-5447-92E2-7BB943F3F5C9}" type="presParOf" srcId="{EE6B7924-B510-6C4B-BF10-AF184BD6403F}" destId="{230DEC4F-96C6-C749-BF39-0FCBA610BF11}" srcOrd="0" destOrd="0" presId="urn:microsoft.com/office/officeart/2005/8/layout/hierarchy2"/>
    <dgm:cxn modelId="{95E43AF8-73EB-F440-B162-B16EB6412B36}" type="presParOf" srcId="{230DEC4F-96C6-C749-BF39-0FCBA610BF11}" destId="{FEA63943-A28C-F944-B4C0-0051197AD5E2}" srcOrd="0" destOrd="0" presId="urn:microsoft.com/office/officeart/2005/8/layout/hierarchy2"/>
    <dgm:cxn modelId="{BFAE6B23-CAEC-6749-B8F8-5CE25C1B9378}" type="presParOf" srcId="{EE6B7924-B510-6C4B-BF10-AF184BD6403F}" destId="{9925C408-D4CC-EA46-BE20-977099B5DBEF}" srcOrd="1" destOrd="0" presId="urn:microsoft.com/office/officeart/2005/8/layout/hierarchy2"/>
    <dgm:cxn modelId="{187DDBF1-6BD1-E44D-8E2A-C1F36157E88A}" type="presParOf" srcId="{9925C408-D4CC-EA46-BE20-977099B5DBEF}" destId="{C28E9974-2916-2946-A1FB-1EAD5C992D7A}" srcOrd="0" destOrd="0" presId="urn:microsoft.com/office/officeart/2005/8/layout/hierarchy2"/>
    <dgm:cxn modelId="{75D18599-99E6-244C-9DE0-B27C02B684DC}" type="presParOf" srcId="{9925C408-D4CC-EA46-BE20-977099B5DBEF}" destId="{0DF7F9BA-9377-0A4E-A440-B6C916CA04F8}" srcOrd="1" destOrd="0" presId="urn:microsoft.com/office/officeart/2005/8/layout/hierarchy2"/>
    <dgm:cxn modelId="{F931CE55-6364-C44E-AEBC-ECEDECCE48C3}" type="presParOf" srcId="{0DF7F9BA-9377-0A4E-A440-B6C916CA04F8}" destId="{C9A64F65-35CB-BC4E-9560-C612F529DFAF}" srcOrd="0" destOrd="0" presId="urn:microsoft.com/office/officeart/2005/8/layout/hierarchy2"/>
    <dgm:cxn modelId="{3EBA3763-1662-B243-A1F1-5666D6E8897B}" type="presParOf" srcId="{C9A64F65-35CB-BC4E-9560-C612F529DFAF}" destId="{8F18B591-73DF-494D-865B-751DBE14522C}" srcOrd="0" destOrd="0" presId="urn:microsoft.com/office/officeart/2005/8/layout/hierarchy2"/>
    <dgm:cxn modelId="{CAA773CE-D091-DB47-AF15-43B999F84829}" type="presParOf" srcId="{0DF7F9BA-9377-0A4E-A440-B6C916CA04F8}" destId="{5A827099-6C30-574C-B951-1E9F5B5D5E54}" srcOrd="1" destOrd="0" presId="urn:microsoft.com/office/officeart/2005/8/layout/hierarchy2"/>
    <dgm:cxn modelId="{85B4AF95-2E3A-4F47-ABB0-A836B98B42A7}" type="presParOf" srcId="{5A827099-6C30-574C-B951-1E9F5B5D5E54}" destId="{B636227C-A69C-F549-B585-9FFCA563571C}" srcOrd="0" destOrd="0" presId="urn:microsoft.com/office/officeart/2005/8/layout/hierarchy2"/>
    <dgm:cxn modelId="{5D8BD780-E9BF-BB48-BF6E-00E068C15A1F}" type="presParOf" srcId="{5A827099-6C30-574C-B951-1E9F5B5D5E54}" destId="{41F0CE3F-CB0A-9641-8504-A3D7DFDCFC88}" srcOrd="1" destOrd="0" presId="urn:microsoft.com/office/officeart/2005/8/layout/hierarchy2"/>
    <dgm:cxn modelId="{9B794927-B97D-1A4B-B3E6-5713AE1678B0}" type="presParOf" srcId="{41F0CE3F-CB0A-9641-8504-A3D7DFDCFC88}" destId="{261086BB-D5B5-2346-87FB-81857F1E36B1}" srcOrd="0" destOrd="0" presId="urn:microsoft.com/office/officeart/2005/8/layout/hierarchy2"/>
    <dgm:cxn modelId="{2C483012-C8D3-C344-92E9-C3D87229044E}" type="presParOf" srcId="{261086BB-D5B5-2346-87FB-81857F1E36B1}" destId="{9DB90A1E-3BB8-4E4F-9901-18B582B744D9}" srcOrd="0" destOrd="0" presId="urn:microsoft.com/office/officeart/2005/8/layout/hierarchy2"/>
    <dgm:cxn modelId="{9B6184C8-B99D-4343-AFE3-CFF08BEB1202}" type="presParOf" srcId="{41F0CE3F-CB0A-9641-8504-A3D7DFDCFC88}" destId="{FA91E3AC-F907-964D-BF15-AB5D64019993}" srcOrd="1" destOrd="0" presId="urn:microsoft.com/office/officeart/2005/8/layout/hierarchy2"/>
    <dgm:cxn modelId="{1DC248E8-B935-5746-BCD2-5013C23A9A08}" type="presParOf" srcId="{FA91E3AC-F907-964D-BF15-AB5D64019993}" destId="{420B9A7B-7B06-B446-908F-C0C2F9CA46E4}" srcOrd="0" destOrd="0" presId="urn:microsoft.com/office/officeart/2005/8/layout/hierarchy2"/>
    <dgm:cxn modelId="{18A62D5A-A725-9A4C-ADAF-209EEDBAB786}" type="presParOf" srcId="{FA91E3AC-F907-964D-BF15-AB5D64019993}" destId="{E1DAA47A-A245-9F4B-8AD0-ED4221594709}" srcOrd="1" destOrd="0" presId="urn:microsoft.com/office/officeart/2005/8/layout/hierarchy2"/>
    <dgm:cxn modelId="{3907E468-C8AC-B542-B146-19B836BD0B06}" type="presParOf" srcId="{E1DAA47A-A245-9F4B-8AD0-ED4221594709}" destId="{0C0BD8EC-F3F9-A248-9A7D-BBC5103A8070}" srcOrd="0" destOrd="0" presId="urn:microsoft.com/office/officeart/2005/8/layout/hierarchy2"/>
    <dgm:cxn modelId="{C7AA2EAB-EF2D-4146-8C4F-27FD99C1A9D4}" type="presParOf" srcId="{0C0BD8EC-F3F9-A248-9A7D-BBC5103A8070}" destId="{18632A7C-72C1-2B48-BC40-8E7F368E19AB}" srcOrd="0" destOrd="0" presId="urn:microsoft.com/office/officeart/2005/8/layout/hierarchy2"/>
    <dgm:cxn modelId="{C2F500C3-D058-5D42-A069-04B8F4C179C0}" type="presParOf" srcId="{E1DAA47A-A245-9F4B-8AD0-ED4221594709}" destId="{A39E1316-83DC-5644-8B66-A15855CC0419}" srcOrd="1" destOrd="0" presId="urn:microsoft.com/office/officeart/2005/8/layout/hierarchy2"/>
    <dgm:cxn modelId="{0E085F33-866B-5F4F-9659-BDC747E202D1}" type="presParOf" srcId="{A39E1316-83DC-5644-8B66-A15855CC0419}" destId="{48F8A7B2-A604-C34F-90DF-68170A9633D0}" srcOrd="0" destOrd="0" presId="urn:microsoft.com/office/officeart/2005/8/layout/hierarchy2"/>
    <dgm:cxn modelId="{D911CCFA-59F3-F046-BC08-9EA682624F61}" type="presParOf" srcId="{A39E1316-83DC-5644-8B66-A15855CC0419}" destId="{9C35DFCC-9F03-8145-933F-CAC5D9CC73D8}" srcOrd="1" destOrd="0" presId="urn:microsoft.com/office/officeart/2005/8/layout/hierarchy2"/>
    <dgm:cxn modelId="{8416D3E8-7F70-9D4E-9C8F-4A45F6CE3DAD}" type="presParOf" srcId="{E1DAA47A-A245-9F4B-8AD0-ED4221594709}" destId="{DC59222A-F680-5640-8008-90D3976649A2}" srcOrd="2" destOrd="0" presId="urn:microsoft.com/office/officeart/2005/8/layout/hierarchy2"/>
    <dgm:cxn modelId="{B869F082-E040-444B-BB4C-301F6F6B9BE9}" type="presParOf" srcId="{DC59222A-F680-5640-8008-90D3976649A2}" destId="{D4DE2B9E-281D-0C4C-92E7-20A0D3ED8559}" srcOrd="0" destOrd="0" presId="urn:microsoft.com/office/officeart/2005/8/layout/hierarchy2"/>
    <dgm:cxn modelId="{6239D9FE-054F-B44D-A1C1-B5BC107DE724}" type="presParOf" srcId="{E1DAA47A-A245-9F4B-8AD0-ED4221594709}" destId="{482C3C91-7C83-5243-B99B-D9B1F9BDA21C}" srcOrd="3" destOrd="0" presId="urn:microsoft.com/office/officeart/2005/8/layout/hierarchy2"/>
    <dgm:cxn modelId="{DC0EB0ED-D4FC-9044-89EE-C911D3CFD581}" type="presParOf" srcId="{482C3C91-7C83-5243-B99B-D9B1F9BDA21C}" destId="{28DA0AB0-3287-BA47-8AA3-78A5A16067BD}" srcOrd="0" destOrd="0" presId="urn:microsoft.com/office/officeart/2005/8/layout/hierarchy2"/>
    <dgm:cxn modelId="{078C282B-C2B6-AD49-A999-E83BFAB3F525}" type="presParOf" srcId="{482C3C91-7C83-5243-B99B-D9B1F9BDA21C}" destId="{A6DFD446-716C-AA43-8AC3-A85E77758725}" srcOrd="1" destOrd="0" presId="urn:microsoft.com/office/officeart/2005/8/layout/hierarchy2"/>
    <dgm:cxn modelId="{4C396CF8-FE94-814D-876F-3C84CEABD562}" type="presParOf" srcId="{41F0CE3F-CB0A-9641-8504-A3D7DFDCFC88}" destId="{771492BB-4E19-1146-BF35-DBBAF705CECD}" srcOrd="2" destOrd="0" presId="urn:microsoft.com/office/officeart/2005/8/layout/hierarchy2"/>
    <dgm:cxn modelId="{4B27A6ED-A617-9E4F-9B7C-4CD4A263DD45}" type="presParOf" srcId="{771492BB-4E19-1146-BF35-DBBAF705CECD}" destId="{C26065FF-F7F2-EB40-BD16-7882A166F07B}" srcOrd="0" destOrd="0" presId="urn:microsoft.com/office/officeart/2005/8/layout/hierarchy2"/>
    <dgm:cxn modelId="{B3C34741-258D-5E48-B33B-44D9F885FC0E}" type="presParOf" srcId="{41F0CE3F-CB0A-9641-8504-A3D7DFDCFC88}" destId="{B85CB8FE-317A-AA4F-A956-9C75C6754DDF}" srcOrd="3" destOrd="0" presId="urn:microsoft.com/office/officeart/2005/8/layout/hierarchy2"/>
    <dgm:cxn modelId="{DC34F34A-CE57-FF42-B20D-53F08893F11A}" type="presParOf" srcId="{B85CB8FE-317A-AA4F-A956-9C75C6754DDF}" destId="{B7D012EA-F508-DD49-B1DC-EA8E65F6BB5D}" srcOrd="0" destOrd="0" presId="urn:microsoft.com/office/officeart/2005/8/layout/hierarchy2"/>
    <dgm:cxn modelId="{856FA5FD-086D-9245-B490-A84FE4D3ACC9}" type="presParOf" srcId="{B85CB8FE-317A-AA4F-A956-9C75C6754DDF}" destId="{4608A698-77FA-E743-B7FE-8E45DD912282}" srcOrd="1" destOrd="0" presId="urn:microsoft.com/office/officeart/2005/8/layout/hierarchy2"/>
    <dgm:cxn modelId="{1C85762F-6DCE-0142-B191-A981E8C191B8}" type="presParOf" srcId="{4608A698-77FA-E743-B7FE-8E45DD912282}" destId="{A026131B-B620-5048-8104-78A175606B7D}" srcOrd="0" destOrd="0" presId="urn:microsoft.com/office/officeart/2005/8/layout/hierarchy2"/>
    <dgm:cxn modelId="{8DCC6240-BD20-FF40-8B66-7077918FDF31}" type="presParOf" srcId="{A026131B-B620-5048-8104-78A175606B7D}" destId="{B2DC0EE8-580C-3847-A1DB-9B0C84EDC1EB}" srcOrd="0" destOrd="0" presId="urn:microsoft.com/office/officeart/2005/8/layout/hierarchy2"/>
    <dgm:cxn modelId="{E9F010B0-D862-DF41-81D5-DD1491BCF6C1}" type="presParOf" srcId="{4608A698-77FA-E743-B7FE-8E45DD912282}" destId="{18209F0D-CB2A-4344-9CB2-9EB4645C22B7}" srcOrd="1" destOrd="0" presId="urn:microsoft.com/office/officeart/2005/8/layout/hierarchy2"/>
    <dgm:cxn modelId="{F9B0660D-A77D-C44A-9E1B-B642DA63FB14}" type="presParOf" srcId="{18209F0D-CB2A-4344-9CB2-9EB4645C22B7}" destId="{2F27262D-3B55-7643-94F3-B895792EDD68}" srcOrd="0" destOrd="0" presId="urn:microsoft.com/office/officeart/2005/8/layout/hierarchy2"/>
    <dgm:cxn modelId="{3F5A5B10-530A-DF45-9241-CBC7CC06D149}" type="presParOf" srcId="{18209F0D-CB2A-4344-9CB2-9EB4645C22B7}" destId="{926316B6-4EAE-1B46-930F-9596140CD7C4}" srcOrd="1" destOrd="0" presId="urn:microsoft.com/office/officeart/2005/8/layout/hierarchy2"/>
    <dgm:cxn modelId="{36FDF807-CCB7-A84A-B3BA-051DC95406F3}" type="presParOf" srcId="{4608A698-77FA-E743-B7FE-8E45DD912282}" destId="{6C44C780-0FE8-BC42-9E51-B2D2C1704065}" srcOrd="2" destOrd="0" presId="urn:microsoft.com/office/officeart/2005/8/layout/hierarchy2"/>
    <dgm:cxn modelId="{1F71AA40-AD4B-E34F-97F8-B33BC8E775B8}" type="presParOf" srcId="{6C44C780-0FE8-BC42-9E51-B2D2C1704065}" destId="{A3FF3585-7A91-E947-B04A-AA6C12E3FAE0}" srcOrd="0" destOrd="0" presId="urn:microsoft.com/office/officeart/2005/8/layout/hierarchy2"/>
    <dgm:cxn modelId="{3E9C3801-A355-D14D-B37F-084C461A2441}" type="presParOf" srcId="{4608A698-77FA-E743-B7FE-8E45DD912282}" destId="{E2CC0D39-3036-B149-AE04-3D2E18ECE59B}" srcOrd="3" destOrd="0" presId="urn:microsoft.com/office/officeart/2005/8/layout/hierarchy2"/>
    <dgm:cxn modelId="{FE9BAF28-93BD-234D-9B88-653F846EE213}" type="presParOf" srcId="{E2CC0D39-3036-B149-AE04-3D2E18ECE59B}" destId="{8AA4E8B8-AB74-0F4D-A5CD-CFF68BDF998E}" srcOrd="0" destOrd="0" presId="urn:microsoft.com/office/officeart/2005/8/layout/hierarchy2"/>
    <dgm:cxn modelId="{B32B7072-923A-D945-8265-0B5804EBAD99}" type="presParOf" srcId="{E2CC0D39-3036-B149-AE04-3D2E18ECE59B}" destId="{5634F3BB-1688-8E48-85AF-92B2F089812A}" srcOrd="1" destOrd="0" presId="urn:microsoft.com/office/officeart/2005/8/layout/hierarchy2"/>
    <dgm:cxn modelId="{15E4AF7E-0597-054C-B18D-37924D96F8BC}" type="presParOf" srcId="{0DF7F9BA-9377-0A4E-A440-B6C916CA04F8}" destId="{4B3395E7-20C1-4B45-8772-DF2A93A70AA3}" srcOrd="2" destOrd="0" presId="urn:microsoft.com/office/officeart/2005/8/layout/hierarchy2"/>
    <dgm:cxn modelId="{B567ECEC-A772-5C4B-BE33-2052FD791EE4}" type="presParOf" srcId="{4B3395E7-20C1-4B45-8772-DF2A93A70AA3}" destId="{05046A84-E439-1F4E-B39C-5E901812B61A}" srcOrd="0" destOrd="0" presId="urn:microsoft.com/office/officeart/2005/8/layout/hierarchy2"/>
    <dgm:cxn modelId="{4C5A7EA2-D635-9342-A1AD-4A9C88A3173D}" type="presParOf" srcId="{0DF7F9BA-9377-0A4E-A440-B6C916CA04F8}" destId="{2FB45F87-A824-1846-AAA8-3398C93961ED}" srcOrd="3" destOrd="0" presId="urn:microsoft.com/office/officeart/2005/8/layout/hierarchy2"/>
    <dgm:cxn modelId="{8502082B-2158-E046-A679-C805C0A5DF98}" type="presParOf" srcId="{2FB45F87-A824-1846-AAA8-3398C93961ED}" destId="{0655863A-A147-7A46-AE09-293BB91D4475}" srcOrd="0" destOrd="0" presId="urn:microsoft.com/office/officeart/2005/8/layout/hierarchy2"/>
    <dgm:cxn modelId="{389EEDD2-2983-1747-BCAE-A7C9A622FE8F}" type="presParOf" srcId="{2FB45F87-A824-1846-AAA8-3398C93961ED}" destId="{52E3826B-EA0C-AF46-BC4E-A22EF648EE29}" srcOrd="1" destOrd="0" presId="urn:microsoft.com/office/officeart/2005/8/layout/hierarchy2"/>
    <dgm:cxn modelId="{C1A22BE5-DC37-FE4F-9C77-1715B20FA9AC}" type="presParOf" srcId="{52E3826B-EA0C-AF46-BC4E-A22EF648EE29}" destId="{ACF0463C-0D5B-144B-A8B5-9DE8643F16BA}" srcOrd="0" destOrd="0" presId="urn:microsoft.com/office/officeart/2005/8/layout/hierarchy2"/>
    <dgm:cxn modelId="{059BA25F-CBFE-924C-A143-5BAECBA60F94}" type="presParOf" srcId="{ACF0463C-0D5B-144B-A8B5-9DE8643F16BA}" destId="{787752DF-91BC-254B-91B7-ADF0035F2BFC}" srcOrd="0" destOrd="0" presId="urn:microsoft.com/office/officeart/2005/8/layout/hierarchy2"/>
    <dgm:cxn modelId="{7AFD06DD-36B7-4E41-84BF-A83DAA20260C}" type="presParOf" srcId="{52E3826B-EA0C-AF46-BC4E-A22EF648EE29}" destId="{4453E659-8C26-B54F-AB2E-1C6243517156}" srcOrd="1" destOrd="0" presId="urn:microsoft.com/office/officeart/2005/8/layout/hierarchy2"/>
    <dgm:cxn modelId="{50CA2CB7-7577-EC4F-AB16-F7274016D623}" type="presParOf" srcId="{4453E659-8C26-B54F-AB2E-1C6243517156}" destId="{3BF7AAC6-F594-AD49-89B0-9D442BFA6033}" srcOrd="0" destOrd="0" presId="urn:microsoft.com/office/officeart/2005/8/layout/hierarchy2"/>
    <dgm:cxn modelId="{365CF8A7-FBBC-784A-9275-712535C537CC}" type="presParOf" srcId="{4453E659-8C26-B54F-AB2E-1C6243517156}" destId="{7203007D-A00A-6543-ABCD-469D354B86AE}" srcOrd="1" destOrd="0" presId="urn:microsoft.com/office/officeart/2005/8/layout/hierarchy2"/>
    <dgm:cxn modelId="{A2E1B5B8-701F-1E47-A66A-4067AFBCD3E7}" type="presParOf" srcId="{7203007D-A00A-6543-ABCD-469D354B86AE}" destId="{58936840-1178-A94F-9ECD-91A36D5BDF1E}" srcOrd="0" destOrd="0" presId="urn:microsoft.com/office/officeart/2005/8/layout/hierarchy2"/>
    <dgm:cxn modelId="{13D72180-EC50-684B-8688-15102F513F70}" type="presParOf" srcId="{58936840-1178-A94F-9ECD-91A36D5BDF1E}" destId="{B65982AD-2450-DA4C-8F97-05C3B62B55BC}" srcOrd="0" destOrd="0" presId="urn:microsoft.com/office/officeart/2005/8/layout/hierarchy2"/>
    <dgm:cxn modelId="{40A52D7C-9409-AA40-A168-CABA70AC6379}" type="presParOf" srcId="{7203007D-A00A-6543-ABCD-469D354B86AE}" destId="{213F7632-AA9F-164E-8C8E-30D969FDBFE3}" srcOrd="1" destOrd="0" presId="urn:microsoft.com/office/officeart/2005/8/layout/hierarchy2"/>
    <dgm:cxn modelId="{BCF65CE7-8A2F-964E-974C-353F4EB5A719}" type="presParOf" srcId="{213F7632-AA9F-164E-8C8E-30D969FDBFE3}" destId="{723C1EB9-FD20-234D-B3E5-0860EAA73BF0}" srcOrd="0" destOrd="0" presId="urn:microsoft.com/office/officeart/2005/8/layout/hierarchy2"/>
    <dgm:cxn modelId="{E8A3A299-D560-6D46-A3A5-9ADCB75630A5}" type="presParOf" srcId="{213F7632-AA9F-164E-8C8E-30D969FDBFE3}" destId="{D22AA2C8-20C0-E541-B8BC-7D09E00E9DB2}" srcOrd="1" destOrd="0" presId="urn:microsoft.com/office/officeart/2005/8/layout/hierarchy2"/>
    <dgm:cxn modelId="{DDA01A25-C2A1-F445-ABB6-D0FEED1FA5C4}" type="presParOf" srcId="{7203007D-A00A-6543-ABCD-469D354B86AE}" destId="{6AC30D4D-08BD-C543-B28D-006679935757}" srcOrd="2" destOrd="0" presId="urn:microsoft.com/office/officeart/2005/8/layout/hierarchy2"/>
    <dgm:cxn modelId="{5FAA91BD-5E8B-F44C-898F-735AB72CD79C}" type="presParOf" srcId="{6AC30D4D-08BD-C543-B28D-006679935757}" destId="{2F73B131-4B3E-5947-B0E4-3048229C1A32}" srcOrd="0" destOrd="0" presId="urn:microsoft.com/office/officeart/2005/8/layout/hierarchy2"/>
    <dgm:cxn modelId="{72789E55-0657-1E41-9654-36AF85755A3B}" type="presParOf" srcId="{7203007D-A00A-6543-ABCD-469D354B86AE}" destId="{167B6B21-F662-D849-B44A-072E51309F1B}" srcOrd="3" destOrd="0" presId="urn:microsoft.com/office/officeart/2005/8/layout/hierarchy2"/>
    <dgm:cxn modelId="{2EA92038-C714-4443-9656-D082695CDE8C}" type="presParOf" srcId="{167B6B21-F662-D849-B44A-072E51309F1B}" destId="{961F221D-5D74-8042-BF84-DB8CC107887A}" srcOrd="0" destOrd="0" presId="urn:microsoft.com/office/officeart/2005/8/layout/hierarchy2"/>
    <dgm:cxn modelId="{52FD9F09-0A03-DD43-B0A4-E9F794D8B117}" type="presParOf" srcId="{167B6B21-F662-D849-B44A-072E51309F1B}" destId="{9C6FB1D7-AE3E-FF49-B10C-F84BE25CF1C8}" srcOrd="1" destOrd="0" presId="urn:microsoft.com/office/officeart/2005/8/layout/hierarchy2"/>
    <dgm:cxn modelId="{00E68438-B7A0-2742-9C50-B1F31B601724}" type="presParOf" srcId="{52E3826B-EA0C-AF46-BC4E-A22EF648EE29}" destId="{56C8F4AB-A13C-C24B-87AF-845C80F25A71}" srcOrd="2" destOrd="0" presId="urn:microsoft.com/office/officeart/2005/8/layout/hierarchy2"/>
    <dgm:cxn modelId="{CA9A01DF-F1FA-F846-AA4D-ECD1E4172283}" type="presParOf" srcId="{56C8F4AB-A13C-C24B-87AF-845C80F25A71}" destId="{D4B3723C-2E3A-A04D-AE60-0E072A6EAB55}" srcOrd="0" destOrd="0" presId="urn:microsoft.com/office/officeart/2005/8/layout/hierarchy2"/>
    <dgm:cxn modelId="{7EEF869B-2022-C04B-942C-88D28EFB77E9}" type="presParOf" srcId="{52E3826B-EA0C-AF46-BC4E-A22EF648EE29}" destId="{6C7F5760-64D6-5F43-9020-741C401C734D}" srcOrd="3" destOrd="0" presId="urn:microsoft.com/office/officeart/2005/8/layout/hierarchy2"/>
    <dgm:cxn modelId="{8D45C0E8-1E1F-3E42-AA28-4171EFA844FF}" type="presParOf" srcId="{6C7F5760-64D6-5F43-9020-741C401C734D}" destId="{18201AD1-D50D-5A49-8C8D-830CCA4569FF}" srcOrd="0" destOrd="0" presId="urn:microsoft.com/office/officeart/2005/8/layout/hierarchy2"/>
    <dgm:cxn modelId="{F9E720AE-44D7-4843-9693-3CC661C17858}" type="presParOf" srcId="{6C7F5760-64D6-5F43-9020-741C401C734D}" destId="{66B7C27B-4748-F840-97F0-C8E72268EC90}" srcOrd="1" destOrd="0" presId="urn:microsoft.com/office/officeart/2005/8/layout/hierarchy2"/>
    <dgm:cxn modelId="{7A7B1D1B-0A28-0E4E-8998-767317492DDD}" type="presParOf" srcId="{66B7C27B-4748-F840-97F0-C8E72268EC90}" destId="{1E499E41-2C5B-CF41-AA8D-6237EBBC80F6}" srcOrd="0" destOrd="0" presId="urn:microsoft.com/office/officeart/2005/8/layout/hierarchy2"/>
    <dgm:cxn modelId="{DBA671DD-8DA7-A548-8E11-E6FC89027C37}" type="presParOf" srcId="{1E499E41-2C5B-CF41-AA8D-6237EBBC80F6}" destId="{DF63735C-6831-F147-B4DE-519825163B6E}" srcOrd="0" destOrd="0" presId="urn:microsoft.com/office/officeart/2005/8/layout/hierarchy2"/>
    <dgm:cxn modelId="{2BCCD0CA-8DC2-D249-B362-24FFA5B56C94}" type="presParOf" srcId="{66B7C27B-4748-F840-97F0-C8E72268EC90}" destId="{BF912AF6-332C-204B-9446-905ED7432B2A}" srcOrd="1" destOrd="0" presId="urn:microsoft.com/office/officeart/2005/8/layout/hierarchy2"/>
    <dgm:cxn modelId="{408B1F03-0C4C-104F-AB6C-B819F32BB6D8}" type="presParOf" srcId="{BF912AF6-332C-204B-9446-905ED7432B2A}" destId="{3EE750E0-CC77-534F-A74A-70D3BEF586CD}" srcOrd="0" destOrd="0" presId="urn:microsoft.com/office/officeart/2005/8/layout/hierarchy2"/>
    <dgm:cxn modelId="{424156A0-772E-6143-A2ED-AED2B6905632}" type="presParOf" srcId="{BF912AF6-332C-204B-9446-905ED7432B2A}" destId="{04343D6B-52EF-E34D-99D4-9EA5456F7EA9}" srcOrd="1" destOrd="0" presId="urn:microsoft.com/office/officeart/2005/8/layout/hierarchy2"/>
    <dgm:cxn modelId="{1C5D7E01-A4A8-B74E-B17A-610537A7C7B2}" type="presParOf" srcId="{66B7C27B-4748-F840-97F0-C8E72268EC90}" destId="{7E8407E0-2E72-3D40-BE95-964A87FFF166}" srcOrd="2" destOrd="0" presId="urn:microsoft.com/office/officeart/2005/8/layout/hierarchy2"/>
    <dgm:cxn modelId="{D3063E24-77C8-C14C-8DBF-93776687A9B7}" type="presParOf" srcId="{7E8407E0-2E72-3D40-BE95-964A87FFF166}" destId="{E5F79B12-B956-9E44-B1EA-4872B3F1BBA2}" srcOrd="0" destOrd="0" presId="urn:microsoft.com/office/officeart/2005/8/layout/hierarchy2"/>
    <dgm:cxn modelId="{0F1AC26E-A5E6-614B-9D35-6C0FA5B73537}" type="presParOf" srcId="{66B7C27B-4748-F840-97F0-C8E72268EC90}" destId="{601CEFA0-C963-2F4D-9316-50DC06C84D62}" srcOrd="3" destOrd="0" presId="urn:microsoft.com/office/officeart/2005/8/layout/hierarchy2"/>
    <dgm:cxn modelId="{00B2A649-832D-0849-8103-0BD23C09D043}" type="presParOf" srcId="{601CEFA0-C963-2F4D-9316-50DC06C84D62}" destId="{06177676-3C62-9640-91E8-B7FFE4D6E014}" srcOrd="0" destOrd="0" presId="urn:microsoft.com/office/officeart/2005/8/layout/hierarchy2"/>
    <dgm:cxn modelId="{5F869DB0-A39E-B945-868F-2F666C79337E}" type="presParOf" srcId="{601CEFA0-C963-2F4D-9316-50DC06C84D62}" destId="{9588E090-CB70-E742-94B1-64B37FCD601D}" srcOrd="1" destOrd="0" presId="urn:microsoft.com/office/officeart/2005/8/layout/hierarchy2"/>
    <dgm:cxn modelId="{B50C66B3-0535-B146-88E3-32667E85BD70}" type="presParOf" srcId="{EE6B7924-B510-6C4B-BF10-AF184BD6403F}" destId="{60EC1C14-DA98-264A-95D8-F81BD8DDAA75}" srcOrd="2" destOrd="0" presId="urn:microsoft.com/office/officeart/2005/8/layout/hierarchy2"/>
    <dgm:cxn modelId="{2C1AB266-97E3-ED44-8AAD-352066244A1B}" type="presParOf" srcId="{60EC1C14-DA98-264A-95D8-F81BD8DDAA75}" destId="{7812A10E-A1B3-7F4F-8155-EC131570720B}" srcOrd="0" destOrd="0" presId="urn:microsoft.com/office/officeart/2005/8/layout/hierarchy2"/>
    <dgm:cxn modelId="{DF1D4D1C-8282-2D45-B510-1341E65ABD8C}" type="presParOf" srcId="{EE6B7924-B510-6C4B-BF10-AF184BD6403F}" destId="{609B47C9-BCAA-794D-A53A-21DF31768FC9}" srcOrd="3" destOrd="0" presId="urn:microsoft.com/office/officeart/2005/8/layout/hierarchy2"/>
    <dgm:cxn modelId="{A30F7B9F-785B-2D43-8C52-F52E498388B1}" type="presParOf" srcId="{609B47C9-BCAA-794D-A53A-21DF31768FC9}" destId="{67F56551-0C0E-EC47-A1F6-B494A9332FB7}" srcOrd="0" destOrd="0" presId="urn:microsoft.com/office/officeart/2005/8/layout/hierarchy2"/>
    <dgm:cxn modelId="{64668140-05C1-2847-8AC3-BBD3F3222FFF}" type="presParOf" srcId="{609B47C9-BCAA-794D-A53A-21DF31768FC9}" destId="{2AC46078-0507-DB45-BB5C-C70E855741DC}" srcOrd="1" destOrd="0" presId="urn:microsoft.com/office/officeart/2005/8/layout/hierarchy2"/>
    <dgm:cxn modelId="{CE560EC7-4AD1-2646-BF53-F9F78DFB80D0}" type="presParOf" srcId="{2AC46078-0507-DB45-BB5C-C70E855741DC}" destId="{B69B6903-15DF-2343-A154-AB6688777714}" srcOrd="0" destOrd="0" presId="urn:microsoft.com/office/officeart/2005/8/layout/hierarchy2"/>
    <dgm:cxn modelId="{8A2038C2-F6A2-5F47-B362-0122D04A0EB7}" type="presParOf" srcId="{B69B6903-15DF-2343-A154-AB6688777714}" destId="{B5B12829-CBED-D741-8064-156EA2283B40}" srcOrd="0" destOrd="0" presId="urn:microsoft.com/office/officeart/2005/8/layout/hierarchy2"/>
    <dgm:cxn modelId="{DE8CD3D9-284A-534D-AFD6-E1FB7C1918BD}" type="presParOf" srcId="{2AC46078-0507-DB45-BB5C-C70E855741DC}" destId="{9EDE3F78-6890-1841-9C7A-D71009C094D4}" srcOrd="1" destOrd="0" presId="urn:microsoft.com/office/officeart/2005/8/layout/hierarchy2"/>
    <dgm:cxn modelId="{EF13F8D7-23BD-ED4D-A334-B836530C14CB}" type="presParOf" srcId="{9EDE3F78-6890-1841-9C7A-D71009C094D4}" destId="{09417644-F35B-DC42-BA92-EC72ED86AA46}" srcOrd="0" destOrd="0" presId="urn:microsoft.com/office/officeart/2005/8/layout/hierarchy2"/>
    <dgm:cxn modelId="{3218ECE3-97B5-8F47-9269-6E6D80D7C64B}" type="presParOf" srcId="{9EDE3F78-6890-1841-9C7A-D71009C094D4}" destId="{F75A392A-239A-2F4B-A164-C795C68314E7}" srcOrd="1" destOrd="0" presId="urn:microsoft.com/office/officeart/2005/8/layout/hierarchy2"/>
    <dgm:cxn modelId="{A5C71E58-3957-944A-8C97-CE692C8C41AD}" type="presParOf" srcId="{F75A392A-239A-2F4B-A164-C795C68314E7}" destId="{1E8C9D8A-8F96-CA43-B268-B7D4E2879AAA}" srcOrd="0" destOrd="0" presId="urn:microsoft.com/office/officeart/2005/8/layout/hierarchy2"/>
    <dgm:cxn modelId="{2FE73C10-85FD-BF4E-A8D2-EAC73F95ADBF}" type="presParOf" srcId="{1E8C9D8A-8F96-CA43-B268-B7D4E2879AAA}" destId="{83670461-7E7D-124A-A222-68074BBCC279}" srcOrd="0" destOrd="0" presId="urn:microsoft.com/office/officeart/2005/8/layout/hierarchy2"/>
    <dgm:cxn modelId="{4E04F469-6A1F-754D-B731-BA4418690A30}" type="presParOf" srcId="{F75A392A-239A-2F4B-A164-C795C68314E7}" destId="{2E8871E2-B77C-CC4A-B632-9C1DD9373918}" srcOrd="1" destOrd="0" presId="urn:microsoft.com/office/officeart/2005/8/layout/hierarchy2"/>
    <dgm:cxn modelId="{FD4B8A35-C171-7849-8374-27C76A0CC9DF}" type="presParOf" srcId="{2E8871E2-B77C-CC4A-B632-9C1DD9373918}" destId="{2D389453-0E7C-934C-9C05-BAF53BC87FC9}" srcOrd="0" destOrd="0" presId="urn:microsoft.com/office/officeart/2005/8/layout/hierarchy2"/>
    <dgm:cxn modelId="{9CDC7562-8A59-DA4C-A154-87A86D9E5C96}" type="presParOf" srcId="{2E8871E2-B77C-CC4A-B632-9C1DD9373918}" destId="{49BAD52B-7F27-E44E-8CE9-BC5D518CBDD8}" srcOrd="1" destOrd="0" presId="urn:microsoft.com/office/officeart/2005/8/layout/hierarchy2"/>
    <dgm:cxn modelId="{6973241E-6E29-B748-8BF1-215A5F64AE19}" type="presParOf" srcId="{49BAD52B-7F27-E44E-8CE9-BC5D518CBDD8}" destId="{24893135-4C15-6849-9626-BA65D10E008B}" srcOrd="0" destOrd="0" presId="urn:microsoft.com/office/officeart/2005/8/layout/hierarchy2"/>
    <dgm:cxn modelId="{C19048F4-9C34-C148-9E77-21AEE702AC2B}" type="presParOf" srcId="{24893135-4C15-6849-9626-BA65D10E008B}" destId="{CBE34032-3B80-4B40-ABC2-88AB6109E4FE}" srcOrd="0" destOrd="0" presId="urn:microsoft.com/office/officeart/2005/8/layout/hierarchy2"/>
    <dgm:cxn modelId="{5752B316-D2A2-BD4E-8AEF-78BEBCCBBAD6}" type="presParOf" srcId="{49BAD52B-7F27-E44E-8CE9-BC5D518CBDD8}" destId="{ADB457A6-4FE3-0540-9E68-CCEE4FAF17A0}" srcOrd="1" destOrd="0" presId="urn:microsoft.com/office/officeart/2005/8/layout/hierarchy2"/>
    <dgm:cxn modelId="{10FE1B4B-2D4C-904C-B0DB-4129A30AE805}" type="presParOf" srcId="{ADB457A6-4FE3-0540-9E68-CCEE4FAF17A0}" destId="{85A06813-736C-0E46-ADB4-B2D582B8FAE9}" srcOrd="0" destOrd="0" presId="urn:microsoft.com/office/officeart/2005/8/layout/hierarchy2"/>
    <dgm:cxn modelId="{E1B6216D-F167-674C-9EF6-30C0F2FFE7C2}" type="presParOf" srcId="{ADB457A6-4FE3-0540-9E68-CCEE4FAF17A0}" destId="{32D64135-8EE9-7041-BB50-BC222B8534DB}" srcOrd="1" destOrd="0" presId="urn:microsoft.com/office/officeart/2005/8/layout/hierarchy2"/>
    <dgm:cxn modelId="{77E7814D-1077-D54E-B890-442E87C68D4C}" type="presParOf" srcId="{49BAD52B-7F27-E44E-8CE9-BC5D518CBDD8}" destId="{95319A03-47C8-2347-AE1E-CCE4484DAC76}" srcOrd="2" destOrd="0" presId="urn:microsoft.com/office/officeart/2005/8/layout/hierarchy2"/>
    <dgm:cxn modelId="{86174EAC-C08C-444A-955D-506F52B166A2}" type="presParOf" srcId="{95319A03-47C8-2347-AE1E-CCE4484DAC76}" destId="{3F055F8C-15B2-8A4E-AC6C-E91E9D7AD2CA}" srcOrd="0" destOrd="0" presId="urn:microsoft.com/office/officeart/2005/8/layout/hierarchy2"/>
    <dgm:cxn modelId="{5C8195FC-E137-2E44-A805-9498D93B6225}" type="presParOf" srcId="{49BAD52B-7F27-E44E-8CE9-BC5D518CBDD8}" destId="{34E49FF9-DE11-654B-812B-0A7F2A6CF09B}" srcOrd="3" destOrd="0" presId="urn:microsoft.com/office/officeart/2005/8/layout/hierarchy2"/>
    <dgm:cxn modelId="{043D8D77-B072-E640-904B-3BAA8C811C93}" type="presParOf" srcId="{34E49FF9-DE11-654B-812B-0A7F2A6CF09B}" destId="{2676601E-364D-404C-8AF7-1E703383BA8A}" srcOrd="0" destOrd="0" presId="urn:microsoft.com/office/officeart/2005/8/layout/hierarchy2"/>
    <dgm:cxn modelId="{D987119E-D6B1-E246-A9FF-D81D10B1C015}" type="presParOf" srcId="{34E49FF9-DE11-654B-812B-0A7F2A6CF09B}" destId="{E0E385D7-F6B0-0746-A14D-3E304C1E812E}" srcOrd="1" destOrd="0" presId="urn:microsoft.com/office/officeart/2005/8/layout/hierarchy2"/>
    <dgm:cxn modelId="{5923FECE-DCD1-B442-AF94-776E3F5D0158}" type="presParOf" srcId="{F75A392A-239A-2F4B-A164-C795C68314E7}" destId="{A12DE354-B34E-CD49-A3C1-FDC0AF9E0B03}" srcOrd="2" destOrd="0" presId="urn:microsoft.com/office/officeart/2005/8/layout/hierarchy2"/>
    <dgm:cxn modelId="{46699086-DFF8-DD48-A387-CAC39CD91EDE}" type="presParOf" srcId="{A12DE354-B34E-CD49-A3C1-FDC0AF9E0B03}" destId="{4740F2FE-8CEF-F047-953B-8F5168586202}" srcOrd="0" destOrd="0" presId="urn:microsoft.com/office/officeart/2005/8/layout/hierarchy2"/>
    <dgm:cxn modelId="{B80484CE-41E0-9543-B028-F451C37F3F2D}" type="presParOf" srcId="{F75A392A-239A-2F4B-A164-C795C68314E7}" destId="{9D8850D9-6E00-E841-A876-77506E6D0C77}" srcOrd="3" destOrd="0" presId="urn:microsoft.com/office/officeart/2005/8/layout/hierarchy2"/>
    <dgm:cxn modelId="{F6AA85AC-DC92-8B4C-A95F-32E681F6BC98}" type="presParOf" srcId="{9D8850D9-6E00-E841-A876-77506E6D0C77}" destId="{57519EDF-F251-0240-9263-F6F0B7646F74}" srcOrd="0" destOrd="0" presId="urn:microsoft.com/office/officeart/2005/8/layout/hierarchy2"/>
    <dgm:cxn modelId="{068F626F-4FE9-A140-9393-0843165B8DB4}" type="presParOf" srcId="{9D8850D9-6E00-E841-A876-77506E6D0C77}" destId="{E39057F3-7937-A84D-BDFE-D83D17A53B94}" srcOrd="1" destOrd="0" presId="urn:microsoft.com/office/officeart/2005/8/layout/hierarchy2"/>
    <dgm:cxn modelId="{75D7785B-3BCA-1049-BFEB-FA7B7565BE6B}" type="presParOf" srcId="{E39057F3-7937-A84D-BDFE-D83D17A53B94}" destId="{D669B5AF-FF6B-574D-933A-C8D90E2FF3D8}" srcOrd="0" destOrd="0" presId="urn:microsoft.com/office/officeart/2005/8/layout/hierarchy2"/>
    <dgm:cxn modelId="{46842190-B02E-F14E-94BA-17A21D2DAF12}" type="presParOf" srcId="{D669B5AF-FF6B-574D-933A-C8D90E2FF3D8}" destId="{CDC77290-64D9-3643-9647-DE521A197C9C}" srcOrd="0" destOrd="0" presId="urn:microsoft.com/office/officeart/2005/8/layout/hierarchy2"/>
    <dgm:cxn modelId="{ABA74E44-E3F6-5944-B788-3AE8F9B09410}" type="presParOf" srcId="{E39057F3-7937-A84D-BDFE-D83D17A53B94}" destId="{4F5CE9A4-F6CA-4941-83B9-535DE4DD46B9}" srcOrd="1" destOrd="0" presId="urn:microsoft.com/office/officeart/2005/8/layout/hierarchy2"/>
    <dgm:cxn modelId="{8E1B131C-C899-5344-ABFA-ACDFD7A4801D}" type="presParOf" srcId="{4F5CE9A4-F6CA-4941-83B9-535DE4DD46B9}" destId="{9DBE7355-1EFC-F74F-A626-30EF651188D4}" srcOrd="0" destOrd="0" presId="urn:microsoft.com/office/officeart/2005/8/layout/hierarchy2"/>
    <dgm:cxn modelId="{BC11535C-096A-474E-8E38-9B0E63C169B1}" type="presParOf" srcId="{4F5CE9A4-F6CA-4941-83B9-535DE4DD46B9}" destId="{A8D2B318-E94A-A740-92D0-90B35BCB4FF0}" srcOrd="1" destOrd="0" presId="urn:microsoft.com/office/officeart/2005/8/layout/hierarchy2"/>
    <dgm:cxn modelId="{A43AD7AC-7077-6646-AC56-D7D64C482783}" type="presParOf" srcId="{E39057F3-7937-A84D-BDFE-D83D17A53B94}" destId="{73A6D8BD-958F-3747-AF8C-E1F0E0FA40C0}" srcOrd="2" destOrd="0" presId="urn:microsoft.com/office/officeart/2005/8/layout/hierarchy2"/>
    <dgm:cxn modelId="{70905E9A-8CC3-F842-B2D4-CC17609AA65C}" type="presParOf" srcId="{73A6D8BD-958F-3747-AF8C-E1F0E0FA40C0}" destId="{2DB769DB-E698-4E42-AC93-AF91780C5A64}" srcOrd="0" destOrd="0" presId="urn:microsoft.com/office/officeart/2005/8/layout/hierarchy2"/>
    <dgm:cxn modelId="{4A6583D9-AFBA-CD43-83E2-DEF2B6017256}" type="presParOf" srcId="{E39057F3-7937-A84D-BDFE-D83D17A53B94}" destId="{0F05D32A-C70E-2C48-9242-8151B3B30F81}" srcOrd="3" destOrd="0" presId="urn:microsoft.com/office/officeart/2005/8/layout/hierarchy2"/>
    <dgm:cxn modelId="{C4888050-3A6C-3846-9C35-5ABED4FDE6CB}" type="presParOf" srcId="{0F05D32A-C70E-2C48-9242-8151B3B30F81}" destId="{18815C53-71AC-0947-9101-59DA3E9B3706}" srcOrd="0" destOrd="0" presId="urn:microsoft.com/office/officeart/2005/8/layout/hierarchy2"/>
    <dgm:cxn modelId="{59F06850-F58B-194E-8A0C-851385A1DDB2}" type="presParOf" srcId="{0F05D32A-C70E-2C48-9242-8151B3B30F81}" destId="{F1AC25DD-DB00-DF49-B6D3-428408E935A9}" srcOrd="1" destOrd="0" presId="urn:microsoft.com/office/officeart/2005/8/layout/hierarchy2"/>
    <dgm:cxn modelId="{2E1E1BDB-0B87-AD48-A514-A83FC15CDB10}" type="presParOf" srcId="{2AC46078-0507-DB45-BB5C-C70E855741DC}" destId="{6854ED86-F9C8-6F4C-90E0-093E2D8F5527}" srcOrd="2" destOrd="0" presId="urn:microsoft.com/office/officeart/2005/8/layout/hierarchy2"/>
    <dgm:cxn modelId="{EE9B670A-BF5D-5048-BA7B-584C0CFF60E4}" type="presParOf" srcId="{6854ED86-F9C8-6F4C-90E0-093E2D8F5527}" destId="{457CEBEF-F9ED-5D44-A8A3-423B972E402C}" srcOrd="0" destOrd="0" presId="urn:microsoft.com/office/officeart/2005/8/layout/hierarchy2"/>
    <dgm:cxn modelId="{215A70B6-973A-194C-8C24-3C9991C8F400}" type="presParOf" srcId="{2AC46078-0507-DB45-BB5C-C70E855741DC}" destId="{8B0C46B5-4173-204D-BFEE-2FE1EEB2A988}" srcOrd="3" destOrd="0" presId="urn:microsoft.com/office/officeart/2005/8/layout/hierarchy2"/>
    <dgm:cxn modelId="{2CC58A0D-ED37-0D4B-A314-CCF9D735942B}" type="presParOf" srcId="{8B0C46B5-4173-204D-BFEE-2FE1EEB2A988}" destId="{CF4DFD90-EBCD-934A-B3E4-778E180D7A10}" srcOrd="0" destOrd="0" presId="urn:microsoft.com/office/officeart/2005/8/layout/hierarchy2"/>
    <dgm:cxn modelId="{C110FCED-6865-AD42-B915-69DA8CB04B03}" type="presParOf" srcId="{8B0C46B5-4173-204D-BFEE-2FE1EEB2A988}" destId="{E3176813-2493-5740-93A4-7D4AD756D473}" srcOrd="1" destOrd="0" presId="urn:microsoft.com/office/officeart/2005/8/layout/hierarchy2"/>
    <dgm:cxn modelId="{76740BBA-F8B7-4E49-B761-1AF3E7CCA140}" type="presParOf" srcId="{E3176813-2493-5740-93A4-7D4AD756D473}" destId="{B8D4AFE2-97F6-414E-B4D1-DDDBCFC10FB8}" srcOrd="0" destOrd="0" presId="urn:microsoft.com/office/officeart/2005/8/layout/hierarchy2"/>
    <dgm:cxn modelId="{A99F95B9-DC66-A74E-8563-3EA19859C353}" type="presParOf" srcId="{B8D4AFE2-97F6-414E-B4D1-DDDBCFC10FB8}" destId="{37AC6FD0-B02F-E649-A091-BAAFF370A369}" srcOrd="0" destOrd="0" presId="urn:microsoft.com/office/officeart/2005/8/layout/hierarchy2"/>
    <dgm:cxn modelId="{BFC65C91-0B1B-F14C-9FF1-7978B669C297}" type="presParOf" srcId="{E3176813-2493-5740-93A4-7D4AD756D473}" destId="{D77B2D79-21A7-E343-AEC7-E89057348D40}" srcOrd="1" destOrd="0" presId="urn:microsoft.com/office/officeart/2005/8/layout/hierarchy2"/>
    <dgm:cxn modelId="{D266621F-4912-3848-8768-56931A6439E0}" type="presParOf" srcId="{D77B2D79-21A7-E343-AEC7-E89057348D40}" destId="{0F1235AF-C668-704F-AD79-71AB5C929CB6}" srcOrd="0" destOrd="0" presId="urn:microsoft.com/office/officeart/2005/8/layout/hierarchy2"/>
    <dgm:cxn modelId="{1A12B4D8-92AC-2A45-8B48-C7801C971ADB}" type="presParOf" srcId="{D77B2D79-21A7-E343-AEC7-E89057348D40}" destId="{BE8438DF-E17A-E843-914D-2168E0C0ECFD}" srcOrd="1" destOrd="0" presId="urn:microsoft.com/office/officeart/2005/8/layout/hierarchy2"/>
    <dgm:cxn modelId="{8EE216E5-B4DE-1248-AC8C-1A51528DD488}" type="presParOf" srcId="{BE8438DF-E17A-E843-914D-2168E0C0ECFD}" destId="{CF97D966-05B8-EA42-A79D-FBF81193B10D}" srcOrd="0" destOrd="0" presId="urn:microsoft.com/office/officeart/2005/8/layout/hierarchy2"/>
    <dgm:cxn modelId="{6C1EE321-B2BF-3448-80E5-C3BA005AAC7A}" type="presParOf" srcId="{CF97D966-05B8-EA42-A79D-FBF81193B10D}" destId="{66B6EC69-5272-8046-B58C-58A09E7ACB13}" srcOrd="0" destOrd="0" presId="urn:microsoft.com/office/officeart/2005/8/layout/hierarchy2"/>
    <dgm:cxn modelId="{5473EEEF-3539-074F-8979-BF5ED7709E57}" type="presParOf" srcId="{BE8438DF-E17A-E843-914D-2168E0C0ECFD}" destId="{E78449A0-C708-4C45-AE43-A99801583BB9}" srcOrd="1" destOrd="0" presId="urn:microsoft.com/office/officeart/2005/8/layout/hierarchy2"/>
    <dgm:cxn modelId="{BDABF80D-07F8-974D-A3B3-F1FCFA11BA7A}" type="presParOf" srcId="{E78449A0-C708-4C45-AE43-A99801583BB9}" destId="{C7D655B8-69D6-0043-BBE7-81785634CE68}" srcOrd="0" destOrd="0" presId="urn:microsoft.com/office/officeart/2005/8/layout/hierarchy2"/>
    <dgm:cxn modelId="{49287400-5605-6E42-8317-3CF79FAC4301}" type="presParOf" srcId="{E78449A0-C708-4C45-AE43-A99801583BB9}" destId="{45BA11B0-080B-0D4E-A598-183F34611C6F}" srcOrd="1" destOrd="0" presId="urn:microsoft.com/office/officeart/2005/8/layout/hierarchy2"/>
    <dgm:cxn modelId="{DA936980-4437-B740-AED1-CEB63849740A}" type="presParOf" srcId="{BE8438DF-E17A-E843-914D-2168E0C0ECFD}" destId="{2365CB2E-FCC6-1340-8A5D-24EDA56F2BBF}" srcOrd="2" destOrd="0" presId="urn:microsoft.com/office/officeart/2005/8/layout/hierarchy2"/>
    <dgm:cxn modelId="{71B04276-D916-AC47-A304-038F974DB95A}" type="presParOf" srcId="{2365CB2E-FCC6-1340-8A5D-24EDA56F2BBF}" destId="{57C8ED80-8891-1247-8162-945D616BA649}" srcOrd="0" destOrd="0" presId="urn:microsoft.com/office/officeart/2005/8/layout/hierarchy2"/>
    <dgm:cxn modelId="{CB63EF2B-EFDC-D448-B428-B8A016247A5B}" type="presParOf" srcId="{BE8438DF-E17A-E843-914D-2168E0C0ECFD}" destId="{41408295-0C9D-5240-967C-DE390AB2F7DA}" srcOrd="3" destOrd="0" presId="urn:microsoft.com/office/officeart/2005/8/layout/hierarchy2"/>
    <dgm:cxn modelId="{ECB5D2EE-D3F8-264F-89DC-B77B6E35E843}" type="presParOf" srcId="{41408295-0C9D-5240-967C-DE390AB2F7DA}" destId="{10827372-C65A-E344-9973-EF4C24579E02}" srcOrd="0" destOrd="0" presId="urn:microsoft.com/office/officeart/2005/8/layout/hierarchy2"/>
    <dgm:cxn modelId="{65FD51FC-A8CF-9D42-87E4-2580E0FE2704}" type="presParOf" srcId="{41408295-0C9D-5240-967C-DE390AB2F7DA}" destId="{F28EFE1D-5C39-7B43-9006-3B8BB9054D9F}" srcOrd="1" destOrd="0" presId="urn:microsoft.com/office/officeart/2005/8/layout/hierarchy2"/>
    <dgm:cxn modelId="{8143052B-5AD6-5646-BFFB-4D17546E96EE}" type="presParOf" srcId="{E3176813-2493-5740-93A4-7D4AD756D473}" destId="{DE1DDEB7-5FF9-6B40-A8A0-202E095B5584}" srcOrd="2" destOrd="0" presId="urn:microsoft.com/office/officeart/2005/8/layout/hierarchy2"/>
    <dgm:cxn modelId="{4005B378-20E6-CA46-936A-4609AA37A5B7}" type="presParOf" srcId="{DE1DDEB7-5FF9-6B40-A8A0-202E095B5584}" destId="{D2F3595A-F35B-6F4A-853A-1A0D238C3480}" srcOrd="0" destOrd="0" presId="urn:microsoft.com/office/officeart/2005/8/layout/hierarchy2"/>
    <dgm:cxn modelId="{371696DD-0892-4B44-A7D1-DBC2585C585D}" type="presParOf" srcId="{E3176813-2493-5740-93A4-7D4AD756D473}" destId="{9E7A0812-0BDF-AF47-9463-C6D6A7BC6188}" srcOrd="3" destOrd="0" presId="urn:microsoft.com/office/officeart/2005/8/layout/hierarchy2"/>
    <dgm:cxn modelId="{6158E256-BD15-4C41-8EC7-5EDCCDFACB47}" type="presParOf" srcId="{9E7A0812-0BDF-AF47-9463-C6D6A7BC6188}" destId="{B16A3CD2-6B1D-9742-A5E1-3D4B78EAF0F6}" srcOrd="0" destOrd="0" presId="urn:microsoft.com/office/officeart/2005/8/layout/hierarchy2"/>
    <dgm:cxn modelId="{52230654-AA8C-DA4B-B5DB-411FC922AFD6}" type="presParOf" srcId="{9E7A0812-0BDF-AF47-9463-C6D6A7BC6188}" destId="{43986EF2-4C13-6A40-9A0A-E9BAEF629C20}" srcOrd="1" destOrd="0" presId="urn:microsoft.com/office/officeart/2005/8/layout/hierarchy2"/>
    <dgm:cxn modelId="{58704C68-C17F-6643-8F70-842C39F377B2}" type="presParOf" srcId="{43986EF2-4C13-6A40-9A0A-E9BAEF629C20}" destId="{73A1D17F-D3F8-6D4E-A438-A8E99E8DFCBF}" srcOrd="0" destOrd="0" presId="urn:microsoft.com/office/officeart/2005/8/layout/hierarchy2"/>
    <dgm:cxn modelId="{B752D5D3-D826-F94A-8659-99EB11FC0C99}" type="presParOf" srcId="{73A1D17F-D3F8-6D4E-A438-A8E99E8DFCBF}" destId="{C5BBC9FA-B69C-5640-80F1-75382080829E}" srcOrd="0" destOrd="0" presId="urn:microsoft.com/office/officeart/2005/8/layout/hierarchy2"/>
    <dgm:cxn modelId="{65E979B6-AC74-1E4F-B312-01E14ABCCAF8}" type="presParOf" srcId="{43986EF2-4C13-6A40-9A0A-E9BAEF629C20}" destId="{26D95625-361E-6B42-8156-1F5CAE2B97CF}" srcOrd="1" destOrd="0" presId="urn:microsoft.com/office/officeart/2005/8/layout/hierarchy2"/>
    <dgm:cxn modelId="{F699738D-6F7D-5949-9F7B-6698CB1625F9}" type="presParOf" srcId="{26D95625-361E-6B42-8156-1F5CAE2B97CF}" destId="{AB5B56EB-BECF-8D4B-95F8-9B28137451AD}" srcOrd="0" destOrd="0" presId="urn:microsoft.com/office/officeart/2005/8/layout/hierarchy2"/>
    <dgm:cxn modelId="{C3271780-3CE6-1A45-BEF2-19CBF1BC1F87}" type="presParOf" srcId="{26D95625-361E-6B42-8156-1F5CAE2B97CF}" destId="{7178D8E4-332D-0744-BF4A-0803D7E85AAF}" srcOrd="1" destOrd="0" presId="urn:microsoft.com/office/officeart/2005/8/layout/hierarchy2"/>
    <dgm:cxn modelId="{A3BEC22D-8E7B-4C40-8319-1AFBDDBE7A2C}" type="presParOf" srcId="{43986EF2-4C13-6A40-9A0A-E9BAEF629C20}" destId="{4A52F999-415A-8049-AAF5-2E85BB18C3E4}" srcOrd="2" destOrd="0" presId="urn:microsoft.com/office/officeart/2005/8/layout/hierarchy2"/>
    <dgm:cxn modelId="{255EA2B4-5A7F-CB45-8CA4-F2A264A0C3C9}" type="presParOf" srcId="{4A52F999-415A-8049-AAF5-2E85BB18C3E4}" destId="{6560BCB1-4BE4-9147-94ED-7D137E4EA095}" srcOrd="0" destOrd="0" presId="urn:microsoft.com/office/officeart/2005/8/layout/hierarchy2"/>
    <dgm:cxn modelId="{9602F115-C8DF-FE45-A958-B9077A539441}" type="presParOf" srcId="{43986EF2-4C13-6A40-9A0A-E9BAEF629C20}" destId="{E90A08E2-AE6F-3445-8C51-01E8D7329481}" srcOrd="3" destOrd="0" presId="urn:microsoft.com/office/officeart/2005/8/layout/hierarchy2"/>
    <dgm:cxn modelId="{8F3D3A6A-8E68-0448-B046-5B9D29776109}" type="presParOf" srcId="{E90A08E2-AE6F-3445-8C51-01E8D7329481}" destId="{D12DF92C-28CE-4640-A795-14C0922073F2}" srcOrd="0" destOrd="0" presId="urn:microsoft.com/office/officeart/2005/8/layout/hierarchy2"/>
    <dgm:cxn modelId="{0C148B84-3459-9741-AFB2-19ACDC7DAAB9}" type="presParOf" srcId="{E90A08E2-AE6F-3445-8C51-01E8D7329481}" destId="{151274B9-A47B-C343-B225-666EC61D353A}" srcOrd="1" destOrd="0" presId="urn:microsoft.com/office/officeart/2005/8/layout/hierarchy2"/>
    <dgm:cxn modelId="{E614680D-97AE-7D4C-AE7E-DAD94F75F97E}" type="presParOf" srcId="{CE47A082-78D0-7244-8C88-258E034A4598}" destId="{28735FF6-3FE2-0242-9464-0DD0F413AB65}" srcOrd="2" destOrd="0" presId="urn:microsoft.com/office/officeart/2005/8/layout/hierarchy2"/>
    <dgm:cxn modelId="{4DA55939-4DFC-8347-864B-3F3F8FA391C8}" type="presParOf" srcId="{28735FF6-3FE2-0242-9464-0DD0F413AB65}" destId="{11040DA4-614F-E246-8DEB-4698C73EFB70}" srcOrd="0" destOrd="0" presId="urn:microsoft.com/office/officeart/2005/8/layout/hierarchy2"/>
    <dgm:cxn modelId="{8C4984EF-FA63-244B-BA02-FFC3C72DF8E9}" type="presParOf" srcId="{CE47A082-78D0-7244-8C88-258E034A4598}" destId="{F8C902EF-BFD6-B145-8320-C96750F8BD5F}" srcOrd="3" destOrd="0" presId="urn:microsoft.com/office/officeart/2005/8/layout/hierarchy2"/>
    <dgm:cxn modelId="{D129B10F-FD64-044A-B7E2-3461DD590FD2}" type="presParOf" srcId="{F8C902EF-BFD6-B145-8320-C96750F8BD5F}" destId="{C86BC7B0-1E65-454D-A5B9-F8A525276190}" srcOrd="0" destOrd="0" presId="urn:microsoft.com/office/officeart/2005/8/layout/hierarchy2"/>
    <dgm:cxn modelId="{17BB106B-CF38-2C46-BA7F-1B2ED835A6FF}" type="presParOf" srcId="{F8C902EF-BFD6-B145-8320-C96750F8BD5F}" destId="{DBCB24D7-AB4A-3344-8516-38AE501183F9}" srcOrd="1" destOrd="0" presId="urn:microsoft.com/office/officeart/2005/8/layout/hierarchy2"/>
    <dgm:cxn modelId="{520E8F7F-5AF3-1242-8D83-C8B33909DE7B}" type="presParOf" srcId="{DBCB24D7-AB4A-3344-8516-38AE501183F9}" destId="{A9983572-F065-B343-A200-326EB0596DB6}" srcOrd="0" destOrd="0" presId="urn:microsoft.com/office/officeart/2005/8/layout/hierarchy2"/>
    <dgm:cxn modelId="{5E5B2C7A-A81F-2644-B9CF-26BA5418098E}" type="presParOf" srcId="{A9983572-F065-B343-A200-326EB0596DB6}" destId="{5F832BEE-3DC4-D64D-A211-A70F46106DA7}" srcOrd="0" destOrd="0" presId="urn:microsoft.com/office/officeart/2005/8/layout/hierarchy2"/>
    <dgm:cxn modelId="{9D4D2A29-1542-4145-B876-E4628E8468AC}" type="presParOf" srcId="{DBCB24D7-AB4A-3344-8516-38AE501183F9}" destId="{70B3244F-0EAB-4D47-B6D1-F87EF4C45CB5}" srcOrd="1" destOrd="0" presId="urn:microsoft.com/office/officeart/2005/8/layout/hierarchy2"/>
    <dgm:cxn modelId="{A0C1B5EB-E7CA-AB4A-91DE-461C30F02403}" type="presParOf" srcId="{70B3244F-0EAB-4D47-B6D1-F87EF4C45CB5}" destId="{7E9B5F8C-B9A0-8148-833D-A659E88ED5B9}" srcOrd="0" destOrd="0" presId="urn:microsoft.com/office/officeart/2005/8/layout/hierarchy2"/>
    <dgm:cxn modelId="{03A393C1-6646-7A43-B414-C85FC0360541}" type="presParOf" srcId="{70B3244F-0EAB-4D47-B6D1-F87EF4C45CB5}" destId="{7D16E3AE-4B8B-9F43-92A4-E6302CA5ABF2}" srcOrd="1" destOrd="0" presId="urn:microsoft.com/office/officeart/2005/8/layout/hierarchy2"/>
    <dgm:cxn modelId="{AFBD2BA1-560B-1847-BEFD-E97C1B3462A3}" type="presParOf" srcId="{7D16E3AE-4B8B-9F43-92A4-E6302CA5ABF2}" destId="{D7552CAA-077D-DD49-9817-FD76FEA8D3B5}" srcOrd="0" destOrd="0" presId="urn:microsoft.com/office/officeart/2005/8/layout/hierarchy2"/>
    <dgm:cxn modelId="{097747E5-C3F1-F64D-BC1E-69CCAD129E97}" type="presParOf" srcId="{D7552CAA-077D-DD49-9817-FD76FEA8D3B5}" destId="{A24D5043-8BDA-9940-810C-B7A58F8DF255}" srcOrd="0" destOrd="0" presId="urn:microsoft.com/office/officeart/2005/8/layout/hierarchy2"/>
    <dgm:cxn modelId="{42C41FE2-783F-1C42-B656-A22D7E47E156}" type="presParOf" srcId="{7D16E3AE-4B8B-9F43-92A4-E6302CA5ABF2}" destId="{4FDC99D9-D716-D54E-8171-5047C6E62974}" srcOrd="1" destOrd="0" presId="urn:microsoft.com/office/officeart/2005/8/layout/hierarchy2"/>
    <dgm:cxn modelId="{20D8E03F-ADA8-E24B-A6AA-408C8C8288B2}" type="presParOf" srcId="{4FDC99D9-D716-D54E-8171-5047C6E62974}" destId="{4E09512B-FA5F-3E42-B91B-64FDF25C74D1}" srcOrd="0" destOrd="0" presId="urn:microsoft.com/office/officeart/2005/8/layout/hierarchy2"/>
    <dgm:cxn modelId="{A53C5281-F250-0846-8196-D7767280F610}" type="presParOf" srcId="{4FDC99D9-D716-D54E-8171-5047C6E62974}" destId="{A8297D54-538E-B84B-8FC2-62C9B6879354}" srcOrd="1" destOrd="0" presId="urn:microsoft.com/office/officeart/2005/8/layout/hierarchy2"/>
    <dgm:cxn modelId="{A4B10B28-3140-7A44-AE6D-A14BC91CE9A5}" type="presParOf" srcId="{A8297D54-538E-B84B-8FC2-62C9B6879354}" destId="{9CB6D86E-430D-7E49-BE40-B200C83224D9}" srcOrd="0" destOrd="0" presId="urn:microsoft.com/office/officeart/2005/8/layout/hierarchy2"/>
    <dgm:cxn modelId="{5B835F81-9776-0949-9F7C-4A7084BB4AF0}" type="presParOf" srcId="{9CB6D86E-430D-7E49-BE40-B200C83224D9}" destId="{DA612F29-B897-9142-BDEC-1A9A9C2B70E2}" srcOrd="0" destOrd="0" presId="urn:microsoft.com/office/officeart/2005/8/layout/hierarchy2"/>
    <dgm:cxn modelId="{3B0A661D-1EE8-FB44-8DF4-5452572D8AB2}" type="presParOf" srcId="{A8297D54-538E-B84B-8FC2-62C9B6879354}" destId="{EE35A5A3-D5DF-BB47-AF82-65FD246782A0}" srcOrd="1" destOrd="0" presId="urn:microsoft.com/office/officeart/2005/8/layout/hierarchy2"/>
    <dgm:cxn modelId="{28A29B0C-A92F-9240-A9D4-8DC47143B11F}" type="presParOf" srcId="{EE35A5A3-D5DF-BB47-AF82-65FD246782A0}" destId="{752E4871-D2BB-5F43-808F-4D3C5901C5AE}" srcOrd="0" destOrd="0" presId="urn:microsoft.com/office/officeart/2005/8/layout/hierarchy2"/>
    <dgm:cxn modelId="{3E77E1CF-ACE5-4A4C-9510-EBF5756ECB16}" type="presParOf" srcId="{EE35A5A3-D5DF-BB47-AF82-65FD246782A0}" destId="{D6AE9D3E-34A4-654D-ADE6-30BE7052D1A5}" srcOrd="1" destOrd="0" presId="urn:microsoft.com/office/officeart/2005/8/layout/hierarchy2"/>
    <dgm:cxn modelId="{FDC79DFA-522D-5F4C-B96F-86FD88685676}" type="presParOf" srcId="{D6AE9D3E-34A4-654D-ADE6-30BE7052D1A5}" destId="{B58AA9EE-DEBC-9643-B209-FC5D5DF5270B}" srcOrd="0" destOrd="0" presId="urn:microsoft.com/office/officeart/2005/8/layout/hierarchy2"/>
    <dgm:cxn modelId="{501ADE4D-0F0A-8F4C-9E57-912CDF51F766}" type="presParOf" srcId="{B58AA9EE-DEBC-9643-B209-FC5D5DF5270B}" destId="{A148C67C-3EC0-134F-8860-B184B116CB0A}" srcOrd="0" destOrd="0" presId="urn:microsoft.com/office/officeart/2005/8/layout/hierarchy2"/>
    <dgm:cxn modelId="{00F4030D-0F63-3942-AE3C-9E2A69E82D5A}" type="presParOf" srcId="{D6AE9D3E-34A4-654D-ADE6-30BE7052D1A5}" destId="{368CD2EC-DA12-EF4B-A37E-6263EC461D19}" srcOrd="1" destOrd="0" presId="urn:microsoft.com/office/officeart/2005/8/layout/hierarchy2"/>
    <dgm:cxn modelId="{A0EEED3D-826D-ED47-893C-6A9B8446963E}" type="presParOf" srcId="{368CD2EC-DA12-EF4B-A37E-6263EC461D19}" destId="{A0EB0FB4-D82E-FF47-828D-4A59688F9796}" srcOrd="0" destOrd="0" presId="urn:microsoft.com/office/officeart/2005/8/layout/hierarchy2"/>
    <dgm:cxn modelId="{D3499AFE-860E-A54C-A5F0-70341231C414}" type="presParOf" srcId="{368CD2EC-DA12-EF4B-A37E-6263EC461D19}" destId="{36C6C6FC-0702-3448-A98D-5932B62ED4F8}" srcOrd="1" destOrd="0" presId="urn:microsoft.com/office/officeart/2005/8/layout/hierarchy2"/>
    <dgm:cxn modelId="{D792AA3A-FA99-E449-A365-4AD9D26847F2}" type="presParOf" srcId="{D6AE9D3E-34A4-654D-ADE6-30BE7052D1A5}" destId="{D782F50B-7710-484B-93ED-39B1B7E10026}" srcOrd="2" destOrd="0" presId="urn:microsoft.com/office/officeart/2005/8/layout/hierarchy2"/>
    <dgm:cxn modelId="{8E808B8C-7236-1640-864D-E06A240F4127}" type="presParOf" srcId="{D782F50B-7710-484B-93ED-39B1B7E10026}" destId="{CB4D2F64-BD60-DC4F-8CD5-15BEADBE4F70}" srcOrd="0" destOrd="0" presId="urn:microsoft.com/office/officeart/2005/8/layout/hierarchy2"/>
    <dgm:cxn modelId="{28850F2C-CD90-DE4E-BAD2-555FAB1FC177}" type="presParOf" srcId="{D6AE9D3E-34A4-654D-ADE6-30BE7052D1A5}" destId="{063E7648-9D93-7D44-88D2-2E12396F8177}" srcOrd="3" destOrd="0" presId="urn:microsoft.com/office/officeart/2005/8/layout/hierarchy2"/>
    <dgm:cxn modelId="{F7289413-6E7B-F645-B954-7B708A0278F1}" type="presParOf" srcId="{063E7648-9D93-7D44-88D2-2E12396F8177}" destId="{61D88140-46C1-3848-92A3-D89C7A27301F}" srcOrd="0" destOrd="0" presId="urn:microsoft.com/office/officeart/2005/8/layout/hierarchy2"/>
    <dgm:cxn modelId="{95A87860-9E68-4F4D-9C48-AB5288EFF53A}" type="presParOf" srcId="{063E7648-9D93-7D44-88D2-2E12396F8177}" destId="{C62DB920-426C-4A48-BD91-FEB5605D4035}" srcOrd="1" destOrd="0" presId="urn:microsoft.com/office/officeart/2005/8/layout/hierarchy2"/>
    <dgm:cxn modelId="{A86897EF-95C3-DE4D-9B89-4D83A9CF22AD}" type="presParOf" srcId="{A8297D54-538E-B84B-8FC2-62C9B6879354}" destId="{55B20D10-17E2-9645-88A7-5841392825B3}" srcOrd="2" destOrd="0" presId="urn:microsoft.com/office/officeart/2005/8/layout/hierarchy2"/>
    <dgm:cxn modelId="{8D221D5D-5239-4640-BBE8-8816AB23D853}" type="presParOf" srcId="{55B20D10-17E2-9645-88A7-5841392825B3}" destId="{4283D9A3-F632-8245-9A08-3904C162AEDD}" srcOrd="0" destOrd="0" presId="urn:microsoft.com/office/officeart/2005/8/layout/hierarchy2"/>
    <dgm:cxn modelId="{650C7E68-3A39-2246-A6FF-DCA6C83C19ED}" type="presParOf" srcId="{A8297D54-538E-B84B-8FC2-62C9B6879354}" destId="{845564FC-B67C-DF43-8466-735044C55A8E}" srcOrd="3" destOrd="0" presId="urn:microsoft.com/office/officeart/2005/8/layout/hierarchy2"/>
    <dgm:cxn modelId="{0E2FBD87-101A-0740-B1E2-372713A82663}" type="presParOf" srcId="{845564FC-B67C-DF43-8466-735044C55A8E}" destId="{C0818804-644F-B34C-9CE2-EE0340E0C799}" srcOrd="0" destOrd="0" presId="urn:microsoft.com/office/officeart/2005/8/layout/hierarchy2"/>
    <dgm:cxn modelId="{ABF1C9EC-3DB2-D946-87DB-09752CBAC22F}" type="presParOf" srcId="{845564FC-B67C-DF43-8466-735044C55A8E}" destId="{260566FD-5372-2345-953D-E1C25E38B92A}" srcOrd="1" destOrd="0" presId="urn:microsoft.com/office/officeart/2005/8/layout/hierarchy2"/>
    <dgm:cxn modelId="{C2715A3B-F6BF-0342-B5B7-8C31550135C6}" type="presParOf" srcId="{260566FD-5372-2345-953D-E1C25E38B92A}" destId="{C42A1294-C90F-C545-8DB9-2BDA60BEF52B}" srcOrd="0" destOrd="0" presId="urn:microsoft.com/office/officeart/2005/8/layout/hierarchy2"/>
    <dgm:cxn modelId="{EC3EBDAF-62B7-7640-952E-86EA38751302}" type="presParOf" srcId="{C42A1294-C90F-C545-8DB9-2BDA60BEF52B}" destId="{94DADE62-DE4E-A74E-B4C5-E39598090526}" srcOrd="0" destOrd="0" presId="urn:microsoft.com/office/officeart/2005/8/layout/hierarchy2"/>
    <dgm:cxn modelId="{D3DCA97D-53DA-954F-AD49-0CA76043DC7B}" type="presParOf" srcId="{260566FD-5372-2345-953D-E1C25E38B92A}" destId="{97CD1E76-016D-844A-AF17-9CBF414C9972}" srcOrd="1" destOrd="0" presId="urn:microsoft.com/office/officeart/2005/8/layout/hierarchy2"/>
    <dgm:cxn modelId="{EF68F0E1-A4DD-1945-A8CD-C77EDBBF7A99}" type="presParOf" srcId="{97CD1E76-016D-844A-AF17-9CBF414C9972}" destId="{5E9D372B-CE43-374B-A037-C2378931A0F5}" srcOrd="0" destOrd="0" presId="urn:microsoft.com/office/officeart/2005/8/layout/hierarchy2"/>
    <dgm:cxn modelId="{E686D26B-4D39-C546-86AC-77F87B5644E3}" type="presParOf" srcId="{97CD1E76-016D-844A-AF17-9CBF414C9972}" destId="{6CE6C4A3-75A8-D847-8CB9-B2BCC8DF1F98}" srcOrd="1" destOrd="0" presId="urn:microsoft.com/office/officeart/2005/8/layout/hierarchy2"/>
    <dgm:cxn modelId="{148186DE-7609-6C4A-9AB7-88FAF463D69A}" type="presParOf" srcId="{260566FD-5372-2345-953D-E1C25E38B92A}" destId="{EFDAC4C3-B835-0645-BA31-2EBB5B2C7F0D}" srcOrd="2" destOrd="0" presId="urn:microsoft.com/office/officeart/2005/8/layout/hierarchy2"/>
    <dgm:cxn modelId="{BB6D6EA8-7859-8345-81E7-6BE4DFD97054}" type="presParOf" srcId="{EFDAC4C3-B835-0645-BA31-2EBB5B2C7F0D}" destId="{B9DF94C1-F561-0842-90EF-3E433CAF0580}" srcOrd="0" destOrd="0" presId="urn:microsoft.com/office/officeart/2005/8/layout/hierarchy2"/>
    <dgm:cxn modelId="{F7AAC9D3-180D-FA4F-94F1-D4C0DB695E9E}" type="presParOf" srcId="{260566FD-5372-2345-953D-E1C25E38B92A}" destId="{DCB23727-F9CD-3B4A-B865-0CEF8B33FEC6}" srcOrd="3" destOrd="0" presId="urn:microsoft.com/office/officeart/2005/8/layout/hierarchy2"/>
    <dgm:cxn modelId="{83AB4088-B479-0841-A973-B13E8ADB625C}" type="presParOf" srcId="{DCB23727-F9CD-3B4A-B865-0CEF8B33FEC6}" destId="{1CF616A4-322D-FA4C-AB51-DBA43C75A76D}" srcOrd="0" destOrd="0" presId="urn:microsoft.com/office/officeart/2005/8/layout/hierarchy2"/>
    <dgm:cxn modelId="{5843933B-C32C-D84A-AF0A-1328D1B77D20}" type="presParOf" srcId="{DCB23727-F9CD-3B4A-B865-0CEF8B33FEC6}" destId="{A23F4E88-F8EF-0C4F-8F2F-5370A5AD8117}" srcOrd="1" destOrd="0" presId="urn:microsoft.com/office/officeart/2005/8/layout/hierarchy2"/>
    <dgm:cxn modelId="{25CBB0B0-29A7-114C-93DC-67D107CC3A66}" type="presParOf" srcId="{7D16E3AE-4B8B-9F43-92A4-E6302CA5ABF2}" destId="{D8F659E6-900A-1643-AE65-4C85753EB285}" srcOrd="2" destOrd="0" presId="urn:microsoft.com/office/officeart/2005/8/layout/hierarchy2"/>
    <dgm:cxn modelId="{C399FEC5-C45B-3441-96FC-3C154AE32130}" type="presParOf" srcId="{D8F659E6-900A-1643-AE65-4C85753EB285}" destId="{A98FA4E5-7D3C-D74B-90D5-2B06D19B4B2D}" srcOrd="0" destOrd="0" presId="urn:microsoft.com/office/officeart/2005/8/layout/hierarchy2"/>
    <dgm:cxn modelId="{1F59086C-670F-D545-A8E0-B9BD23222A93}" type="presParOf" srcId="{7D16E3AE-4B8B-9F43-92A4-E6302CA5ABF2}" destId="{F102EA30-5120-464D-9A3C-05D0FD0E92F6}" srcOrd="3" destOrd="0" presId="urn:microsoft.com/office/officeart/2005/8/layout/hierarchy2"/>
    <dgm:cxn modelId="{80A2B559-789B-9F41-9FDD-3C26824B5CA9}" type="presParOf" srcId="{F102EA30-5120-464D-9A3C-05D0FD0E92F6}" destId="{7A852CD5-258F-814B-932F-77A7B26A876C}" srcOrd="0" destOrd="0" presId="urn:microsoft.com/office/officeart/2005/8/layout/hierarchy2"/>
    <dgm:cxn modelId="{3C963F0E-183A-894C-B3FD-8C0C45581E2A}" type="presParOf" srcId="{F102EA30-5120-464D-9A3C-05D0FD0E92F6}" destId="{B5C7A674-E7B2-834C-8741-ABA7FAE31B9F}" srcOrd="1" destOrd="0" presId="urn:microsoft.com/office/officeart/2005/8/layout/hierarchy2"/>
    <dgm:cxn modelId="{F1967E99-0458-B14A-87B6-91F9EABAF2FF}" type="presParOf" srcId="{B5C7A674-E7B2-834C-8741-ABA7FAE31B9F}" destId="{872B7BF6-7093-044B-9A69-9854A3EA8434}" srcOrd="0" destOrd="0" presId="urn:microsoft.com/office/officeart/2005/8/layout/hierarchy2"/>
    <dgm:cxn modelId="{0CBA8FA1-F7AD-824E-B812-9AFE47E85784}" type="presParOf" srcId="{872B7BF6-7093-044B-9A69-9854A3EA8434}" destId="{011069F6-F283-B048-94A4-58CEAACE4C13}" srcOrd="0" destOrd="0" presId="urn:microsoft.com/office/officeart/2005/8/layout/hierarchy2"/>
    <dgm:cxn modelId="{93B6B9A2-A1FF-F547-94E2-A6A8147422E2}" type="presParOf" srcId="{B5C7A674-E7B2-834C-8741-ABA7FAE31B9F}" destId="{AA767C9B-A3A2-C54F-81CC-179A1EDA8135}" srcOrd="1" destOrd="0" presId="urn:microsoft.com/office/officeart/2005/8/layout/hierarchy2"/>
    <dgm:cxn modelId="{C1607EB4-4F1B-CA44-982A-010BFFE1862A}" type="presParOf" srcId="{AA767C9B-A3A2-C54F-81CC-179A1EDA8135}" destId="{B37F9F73-E9EA-094B-8D83-EFE62857F8BE}" srcOrd="0" destOrd="0" presId="urn:microsoft.com/office/officeart/2005/8/layout/hierarchy2"/>
    <dgm:cxn modelId="{484ABFAF-5D8A-CA49-87C4-E7E48027BF61}" type="presParOf" srcId="{AA767C9B-A3A2-C54F-81CC-179A1EDA8135}" destId="{31B850E2-EA31-EC4A-9D49-99A12B0D279E}" srcOrd="1" destOrd="0" presId="urn:microsoft.com/office/officeart/2005/8/layout/hierarchy2"/>
    <dgm:cxn modelId="{3366C6AB-69BA-EF43-89DB-0EE0D12E3724}" type="presParOf" srcId="{31B850E2-EA31-EC4A-9D49-99A12B0D279E}" destId="{878DE21C-D13A-244E-8E48-E9D39CCC21F8}" srcOrd="0" destOrd="0" presId="urn:microsoft.com/office/officeart/2005/8/layout/hierarchy2"/>
    <dgm:cxn modelId="{3FBB6C45-8953-DB4C-AD7E-E655DB44A34F}" type="presParOf" srcId="{878DE21C-D13A-244E-8E48-E9D39CCC21F8}" destId="{361B291B-5529-E846-B135-D1A1618EB813}" srcOrd="0" destOrd="0" presId="urn:microsoft.com/office/officeart/2005/8/layout/hierarchy2"/>
    <dgm:cxn modelId="{AB7CB846-2581-1F48-AF4A-CF41CD32DEA7}" type="presParOf" srcId="{31B850E2-EA31-EC4A-9D49-99A12B0D279E}" destId="{63852C78-39A8-B746-9BB8-32F6AE263AA4}" srcOrd="1" destOrd="0" presId="urn:microsoft.com/office/officeart/2005/8/layout/hierarchy2"/>
    <dgm:cxn modelId="{BB281900-A0A2-704D-B497-A1599C818520}" type="presParOf" srcId="{63852C78-39A8-B746-9BB8-32F6AE263AA4}" destId="{4D876D81-3391-F14B-A3D7-D9683D7BB0EA}" srcOrd="0" destOrd="0" presId="urn:microsoft.com/office/officeart/2005/8/layout/hierarchy2"/>
    <dgm:cxn modelId="{B23AC5E9-2742-924A-91D9-0F1E56D40F71}" type="presParOf" srcId="{63852C78-39A8-B746-9BB8-32F6AE263AA4}" destId="{A3A1BB5A-3654-7E4F-ADFD-24BFED7E3F60}" srcOrd="1" destOrd="0" presId="urn:microsoft.com/office/officeart/2005/8/layout/hierarchy2"/>
    <dgm:cxn modelId="{EED9F758-CDA2-C047-9861-A0D0EE67C2C4}" type="presParOf" srcId="{31B850E2-EA31-EC4A-9D49-99A12B0D279E}" destId="{710E0432-38DB-CD40-8479-D1F1B357C338}" srcOrd="2" destOrd="0" presId="urn:microsoft.com/office/officeart/2005/8/layout/hierarchy2"/>
    <dgm:cxn modelId="{67B803FA-3629-5F4C-8338-CA2F28BEEEFF}" type="presParOf" srcId="{710E0432-38DB-CD40-8479-D1F1B357C338}" destId="{81CDDD8B-84A2-D043-839A-3F879E1FDBCA}" srcOrd="0" destOrd="0" presId="urn:microsoft.com/office/officeart/2005/8/layout/hierarchy2"/>
    <dgm:cxn modelId="{6BA5C53A-A498-6C4C-892B-3C422F5994A1}" type="presParOf" srcId="{31B850E2-EA31-EC4A-9D49-99A12B0D279E}" destId="{CB6BE502-3EF6-8C4E-90FC-93CD53D2915F}" srcOrd="3" destOrd="0" presId="urn:microsoft.com/office/officeart/2005/8/layout/hierarchy2"/>
    <dgm:cxn modelId="{C7EB5C9C-EF72-AF47-B0C5-767DAF094751}" type="presParOf" srcId="{CB6BE502-3EF6-8C4E-90FC-93CD53D2915F}" destId="{95602DA2-C1C5-C848-A9AB-1759478FC17C}" srcOrd="0" destOrd="0" presId="urn:microsoft.com/office/officeart/2005/8/layout/hierarchy2"/>
    <dgm:cxn modelId="{7159AC5A-B577-D84D-BD3F-4A3DA28C69FF}" type="presParOf" srcId="{CB6BE502-3EF6-8C4E-90FC-93CD53D2915F}" destId="{A0C1529F-8464-A04C-9505-009BBAC5FC77}" srcOrd="1" destOrd="0" presId="urn:microsoft.com/office/officeart/2005/8/layout/hierarchy2"/>
    <dgm:cxn modelId="{0287D352-82F9-B846-870C-B013A37A7753}" type="presParOf" srcId="{B5C7A674-E7B2-834C-8741-ABA7FAE31B9F}" destId="{58BC5400-10BE-6C43-A9C9-A85F5B791D94}" srcOrd="2" destOrd="0" presId="urn:microsoft.com/office/officeart/2005/8/layout/hierarchy2"/>
    <dgm:cxn modelId="{3420A04A-5600-4046-899B-A819775F599A}" type="presParOf" srcId="{58BC5400-10BE-6C43-A9C9-A85F5B791D94}" destId="{A0E585D0-1FD7-AB42-BF0B-983085F7E346}" srcOrd="0" destOrd="0" presId="urn:microsoft.com/office/officeart/2005/8/layout/hierarchy2"/>
    <dgm:cxn modelId="{D7628BFB-666D-BD4C-9858-683A49FFB500}" type="presParOf" srcId="{B5C7A674-E7B2-834C-8741-ABA7FAE31B9F}" destId="{40957620-F6CA-474E-9C4B-9C291EA3CF68}" srcOrd="3" destOrd="0" presId="urn:microsoft.com/office/officeart/2005/8/layout/hierarchy2"/>
    <dgm:cxn modelId="{47B8D406-AFA6-7545-BA7F-D5C20C0DC3ED}" type="presParOf" srcId="{40957620-F6CA-474E-9C4B-9C291EA3CF68}" destId="{BF6AF285-7F85-B44D-9250-68D7BDCF9438}" srcOrd="0" destOrd="0" presId="urn:microsoft.com/office/officeart/2005/8/layout/hierarchy2"/>
    <dgm:cxn modelId="{464CE8CF-3E06-E648-AF6F-8429EBB88465}" type="presParOf" srcId="{40957620-F6CA-474E-9C4B-9C291EA3CF68}" destId="{5932FD04-F97D-C04E-A8D1-E38F8DF3776E}" srcOrd="1" destOrd="0" presId="urn:microsoft.com/office/officeart/2005/8/layout/hierarchy2"/>
    <dgm:cxn modelId="{2B09178E-578C-C54F-924F-7AB4C86C8852}" type="presParOf" srcId="{5932FD04-F97D-C04E-A8D1-E38F8DF3776E}" destId="{6BDBB396-D783-934C-90F2-6E98A1F535A4}" srcOrd="0" destOrd="0" presId="urn:microsoft.com/office/officeart/2005/8/layout/hierarchy2"/>
    <dgm:cxn modelId="{5F82641E-9266-F242-BF71-76E8320F081A}" type="presParOf" srcId="{6BDBB396-D783-934C-90F2-6E98A1F535A4}" destId="{381710DF-CFA2-C848-8E9A-374B5C69E592}" srcOrd="0" destOrd="0" presId="urn:microsoft.com/office/officeart/2005/8/layout/hierarchy2"/>
    <dgm:cxn modelId="{AC7666E0-F21A-724F-BE00-AB3C4165FF94}" type="presParOf" srcId="{5932FD04-F97D-C04E-A8D1-E38F8DF3776E}" destId="{31D1B070-44D9-A344-8960-E8B149104A55}" srcOrd="1" destOrd="0" presId="urn:microsoft.com/office/officeart/2005/8/layout/hierarchy2"/>
    <dgm:cxn modelId="{BB528C6C-8151-064C-B090-89DDAA7207A2}" type="presParOf" srcId="{31D1B070-44D9-A344-8960-E8B149104A55}" destId="{10196802-03E1-4042-A8DD-0A2377EE1EBB}" srcOrd="0" destOrd="0" presId="urn:microsoft.com/office/officeart/2005/8/layout/hierarchy2"/>
    <dgm:cxn modelId="{C5C1564A-5128-D940-A244-E60F228837C9}" type="presParOf" srcId="{31D1B070-44D9-A344-8960-E8B149104A55}" destId="{FC3FA3CD-2CB4-7A4B-B048-828865196C98}" srcOrd="1" destOrd="0" presId="urn:microsoft.com/office/officeart/2005/8/layout/hierarchy2"/>
    <dgm:cxn modelId="{74BFED69-58DA-8648-BA71-8BFB36968ACD}" type="presParOf" srcId="{5932FD04-F97D-C04E-A8D1-E38F8DF3776E}" destId="{0607C9EA-7B8B-0244-885E-07A2C5B473A9}" srcOrd="2" destOrd="0" presId="urn:microsoft.com/office/officeart/2005/8/layout/hierarchy2"/>
    <dgm:cxn modelId="{D46A9F8E-2156-1343-897D-AA4AB76AE22E}" type="presParOf" srcId="{0607C9EA-7B8B-0244-885E-07A2C5B473A9}" destId="{522E12A2-75EA-EF4A-A68D-0F3EE2DE197B}" srcOrd="0" destOrd="0" presId="urn:microsoft.com/office/officeart/2005/8/layout/hierarchy2"/>
    <dgm:cxn modelId="{5889855A-462C-9344-818A-8AC167DE42E7}" type="presParOf" srcId="{5932FD04-F97D-C04E-A8D1-E38F8DF3776E}" destId="{8BD4085B-C0AA-DB46-94B0-9BAB3B923BB6}" srcOrd="3" destOrd="0" presId="urn:microsoft.com/office/officeart/2005/8/layout/hierarchy2"/>
    <dgm:cxn modelId="{A83047FB-0E3D-7E44-80CE-878475D09890}" type="presParOf" srcId="{8BD4085B-C0AA-DB46-94B0-9BAB3B923BB6}" destId="{2A116155-59BB-8F4D-B101-44515276AEA7}" srcOrd="0" destOrd="0" presId="urn:microsoft.com/office/officeart/2005/8/layout/hierarchy2"/>
    <dgm:cxn modelId="{D32CEEBB-7737-4146-843D-C19459615307}" type="presParOf" srcId="{8BD4085B-C0AA-DB46-94B0-9BAB3B923BB6}" destId="{747C572E-8773-8446-9403-541812DEB21C}" srcOrd="1" destOrd="0" presId="urn:microsoft.com/office/officeart/2005/8/layout/hierarchy2"/>
    <dgm:cxn modelId="{79BA7586-345C-4C44-9ED9-9E02E08BB4E9}" type="presParOf" srcId="{DBCB24D7-AB4A-3344-8516-38AE501183F9}" destId="{7C66EE54-C8B1-6442-958C-472E6358C4EC}" srcOrd="2" destOrd="0" presId="urn:microsoft.com/office/officeart/2005/8/layout/hierarchy2"/>
    <dgm:cxn modelId="{A33DD3AF-74AA-DD43-AF23-07E06572825A}" type="presParOf" srcId="{7C66EE54-C8B1-6442-958C-472E6358C4EC}" destId="{C59505E8-22EF-964F-8B88-CD6FF5425172}" srcOrd="0" destOrd="0" presId="urn:microsoft.com/office/officeart/2005/8/layout/hierarchy2"/>
    <dgm:cxn modelId="{AE56ADA7-DE94-8C40-8C8B-74E63A5B6FAE}" type="presParOf" srcId="{DBCB24D7-AB4A-3344-8516-38AE501183F9}" destId="{4855CB92-CD06-6D4B-B167-A432B53878F0}" srcOrd="3" destOrd="0" presId="urn:microsoft.com/office/officeart/2005/8/layout/hierarchy2"/>
    <dgm:cxn modelId="{D07184AF-8287-F44F-AA87-F4E8DA67FD12}" type="presParOf" srcId="{4855CB92-CD06-6D4B-B167-A432B53878F0}" destId="{6EF3B02A-C5D9-0947-9594-E412ACC8F731}" srcOrd="0" destOrd="0" presId="urn:microsoft.com/office/officeart/2005/8/layout/hierarchy2"/>
    <dgm:cxn modelId="{0AD1C7F1-D01E-AB4B-9344-739E23EA066C}" type="presParOf" srcId="{4855CB92-CD06-6D4B-B167-A432B53878F0}" destId="{B28F153D-2B8F-9545-A1D3-6AFD68E252B3}" srcOrd="1" destOrd="0" presId="urn:microsoft.com/office/officeart/2005/8/layout/hierarchy2"/>
    <dgm:cxn modelId="{2AEF9B86-BA06-8F46-8BCB-B539FF590F3F}" type="presParOf" srcId="{B28F153D-2B8F-9545-A1D3-6AFD68E252B3}" destId="{EB931CF5-2DE8-0E49-99F1-D409FE771D2A}" srcOrd="0" destOrd="0" presId="urn:microsoft.com/office/officeart/2005/8/layout/hierarchy2"/>
    <dgm:cxn modelId="{3E87706E-CD1E-8545-88D6-D9095B1D0E6E}" type="presParOf" srcId="{EB931CF5-2DE8-0E49-99F1-D409FE771D2A}" destId="{95640D79-8CB7-E548-9EC4-DDECC4FF3C7E}" srcOrd="0" destOrd="0" presId="urn:microsoft.com/office/officeart/2005/8/layout/hierarchy2"/>
    <dgm:cxn modelId="{29385E2F-5C48-2E40-B7E5-864E4749AD7B}" type="presParOf" srcId="{B28F153D-2B8F-9545-A1D3-6AFD68E252B3}" destId="{647D64C9-2728-AD4A-A907-4C745F832D90}" srcOrd="1" destOrd="0" presId="urn:microsoft.com/office/officeart/2005/8/layout/hierarchy2"/>
    <dgm:cxn modelId="{A64C1A5B-74F9-DA42-960D-EB3438139CF1}" type="presParOf" srcId="{647D64C9-2728-AD4A-A907-4C745F832D90}" destId="{70B9DAB2-C9E8-3D4B-ACA5-E796E953FF6B}" srcOrd="0" destOrd="0" presId="urn:microsoft.com/office/officeart/2005/8/layout/hierarchy2"/>
    <dgm:cxn modelId="{4F9BAC58-DE81-264B-BCA4-854DC5D8A616}" type="presParOf" srcId="{647D64C9-2728-AD4A-A907-4C745F832D90}" destId="{8DB9C67F-4161-DD48-8754-6BF4175D0A0F}" srcOrd="1" destOrd="0" presId="urn:microsoft.com/office/officeart/2005/8/layout/hierarchy2"/>
    <dgm:cxn modelId="{6F63CE04-88B9-3F4E-A1CB-2BEB868D3194}" type="presParOf" srcId="{8DB9C67F-4161-DD48-8754-6BF4175D0A0F}" destId="{63710B19-CC5A-054A-85AD-79F944339920}" srcOrd="0" destOrd="0" presId="urn:microsoft.com/office/officeart/2005/8/layout/hierarchy2"/>
    <dgm:cxn modelId="{381350E4-629F-DA44-84BE-BD49E3209000}" type="presParOf" srcId="{63710B19-CC5A-054A-85AD-79F944339920}" destId="{501D4091-0EAD-8D43-BBDE-6003754583A3}" srcOrd="0" destOrd="0" presId="urn:microsoft.com/office/officeart/2005/8/layout/hierarchy2"/>
    <dgm:cxn modelId="{F975C1F3-C4D3-024C-9DA3-34BF1C07DEF2}" type="presParOf" srcId="{8DB9C67F-4161-DD48-8754-6BF4175D0A0F}" destId="{654B4CE4-B1C7-FC42-9356-F424181D3DFD}" srcOrd="1" destOrd="0" presId="urn:microsoft.com/office/officeart/2005/8/layout/hierarchy2"/>
    <dgm:cxn modelId="{019BCE92-AFE1-B446-BBAE-159E934DB8FA}" type="presParOf" srcId="{654B4CE4-B1C7-FC42-9356-F424181D3DFD}" destId="{672433E2-E634-6F4E-84F5-CD4D97B9A019}" srcOrd="0" destOrd="0" presId="urn:microsoft.com/office/officeart/2005/8/layout/hierarchy2"/>
    <dgm:cxn modelId="{FB8B710B-68F9-FD42-BDAD-35CF0BF6A91B}" type="presParOf" srcId="{654B4CE4-B1C7-FC42-9356-F424181D3DFD}" destId="{3B0AE287-97B8-6F42-8A08-7590B9F6E1E3}" srcOrd="1" destOrd="0" presId="urn:microsoft.com/office/officeart/2005/8/layout/hierarchy2"/>
    <dgm:cxn modelId="{008C02BB-FDEC-D54D-8E1B-B3C6D6BFB855}" type="presParOf" srcId="{3B0AE287-97B8-6F42-8A08-7590B9F6E1E3}" destId="{4A197135-7488-0C4A-985F-5A1EAD773EE0}" srcOrd="0" destOrd="0" presId="urn:microsoft.com/office/officeart/2005/8/layout/hierarchy2"/>
    <dgm:cxn modelId="{79170CAA-FDFF-9041-9DAF-559133BBCBD7}" type="presParOf" srcId="{4A197135-7488-0C4A-985F-5A1EAD773EE0}" destId="{2D5C997A-92E6-1B40-A90B-730AE263527C}" srcOrd="0" destOrd="0" presId="urn:microsoft.com/office/officeart/2005/8/layout/hierarchy2"/>
    <dgm:cxn modelId="{6C3840D8-C8DA-D649-AB91-D78C8BFBCC59}" type="presParOf" srcId="{3B0AE287-97B8-6F42-8A08-7590B9F6E1E3}" destId="{CAAF84D0-0366-4E4B-95E0-0A38BC2FD214}" srcOrd="1" destOrd="0" presId="urn:microsoft.com/office/officeart/2005/8/layout/hierarchy2"/>
    <dgm:cxn modelId="{CC607D6C-57C7-3342-95D9-C77FD60F9B51}" type="presParOf" srcId="{CAAF84D0-0366-4E4B-95E0-0A38BC2FD214}" destId="{F80B0527-F8B3-9B46-A6AA-6FCC5DA18FF6}" srcOrd="0" destOrd="0" presId="urn:microsoft.com/office/officeart/2005/8/layout/hierarchy2"/>
    <dgm:cxn modelId="{B4977C97-D4A7-3D46-A1E9-FC7387A539DD}" type="presParOf" srcId="{CAAF84D0-0366-4E4B-95E0-0A38BC2FD214}" destId="{2248CA31-2309-5742-AA80-ADD32F2B8DFA}" srcOrd="1" destOrd="0" presId="urn:microsoft.com/office/officeart/2005/8/layout/hierarchy2"/>
    <dgm:cxn modelId="{FEBDD0BA-5B4E-B646-9641-F256F84DA463}" type="presParOf" srcId="{3B0AE287-97B8-6F42-8A08-7590B9F6E1E3}" destId="{7E12F730-5669-254D-88D1-AA2380571E27}" srcOrd="2" destOrd="0" presId="urn:microsoft.com/office/officeart/2005/8/layout/hierarchy2"/>
    <dgm:cxn modelId="{8600EB2F-559B-5C42-BBEF-E7E3D66D536D}" type="presParOf" srcId="{7E12F730-5669-254D-88D1-AA2380571E27}" destId="{51AB887A-4F48-D944-A0EC-ACE8F1CCE324}" srcOrd="0" destOrd="0" presId="urn:microsoft.com/office/officeart/2005/8/layout/hierarchy2"/>
    <dgm:cxn modelId="{EADAD7D5-E3DB-C542-B43D-7F8EBA9D76F6}" type="presParOf" srcId="{3B0AE287-97B8-6F42-8A08-7590B9F6E1E3}" destId="{EFA322D2-D060-2146-9C98-4ECC2A5AFE8F}" srcOrd="3" destOrd="0" presId="urn:microsoft.com/office/officeart/2005/8/layout/hierarchy2"/>
    <dgm:cxn modelId="{7629552F-CDF2-FE40-A5EA-A30A5CA90F26}" type="presParOf" srcId="{EFA322D2-D060-2146-9C98-4ECC2A5AFE8F}" destId="{150B3F21-741D-3E4E-95AC-6C0CFE8FA250}" srcOrd="0" destOrd="0" presId="urn:microsoft.com/office/officeart/2005/8/layout/hierarchy2"/>
    <dgm:cxn modelId="{9F710B15-8315-EC44-8F29-442485607772}" type="presParOf" srcId="{EFA322D2-D060-2146-9C98-4ECC2A5AFE8F}" destId="{5E85AB7B-0C3A-D942-8F91-4E3740EC5822}" srcOrd="1" destOrd="0" presId="urn:microsoft.com/office/officeart/2005/8/layout/hierarchy2"/>
    <dgm:cxn modelId="{F1D1CD59-0E95-8B43-B0B7-49E82499337C}" type="presParOf" srcId="{8DB9C67F-4161-DD48-8754-6BF4175D0A0F}" destId="{13D86540-EF26-C74F-BCA3-2ED2D05241A5}" srcOrd="2" destOrd="0" presId="urn:microsoft.com/office/officeart/2005/8/layout/hierarchy2"/>
    <dgm:cxn modelId="{2B296A5F-216A-D14B-9BFF-E52AEC653408}" type="presParOf" srcId="{13D86540-EF26-C74F-BCA3-2ED2D05241A5}" destId="{5BD53F16-29FB-4748-8DAA-4B3DD5A982CD}" srcOrd="0" destOrd="0" presId="urn:microsoft.com/office/officeart/2005/8/layout/hierarchy2"/>
    <dgm:cxn modelId="{5F46DFB1-4C11-7F4B-8443-79F2CD5E5B31}" type="presParOf" srcId="{8DB9C67F-4161-DD48-8754-6BF4175D0A0F}" destId="{6C12BDBF-E76C-AB45-BA84-A1F73E7A8895}" srcOrd="3" destOrd="0" presId="urn:microsoft.com/office/officeart/2005/8/layout/hierarchy2"/>
    <dgm:cxn modelId="{C19A2C50-1523-1E47-856B-7F7B1E4D4CD7}" type="presParOf" srcId="{6C12BDBF-E76C-AB45-BA84-A1F73E7A8895}" destId="{D1A01569-7C94-3049-8DCB-1BE7AE9FB5D7}" srcOrd="0" destOrd="0" presId="urn:microsoft.com/office/officeart/2005/8/layout/hierarchy2"/>
    <dgm:cxn modelId="{FFE12037-5CA0-B046-A8E1-4C163467C39B}" type="presParOf" srcId="{6C12BDBF-E76C-AB45-BA84-A1F73E7A8895}" destId="{27876B9C-AC22-3E42-8FDD-E15B3C380C6D}" srcOrd="1" destOrd="0" presId="urn:microsoft.com/office/officeart/2005/8/layout/hierarchy2"/>
    <dgm:cxn modelId="{76247703-B080-EC40-9458-95CB863F6F15}" type="presParOf" srcId="{27876B9C-AC22-3E42-8FDD-E15B3C380C6D}" destId="{2E6169C6-BC60-834F-8252-23AE2ECB65DB}" srcOrd="0" destOrd="0" presId="urn:microsoft.com/office/officeart/2005/8/layout/hierarchy2"/>
    <dgm:cxn modelId="{C5BE1A52-A050-3F49-88A0-D690C8794020}" type="presParOf" srcId="{2E6169C6-BC60-834F-8252-23AE2ECB65DB}" destId="{51CC65DF-3902-F046-AC46-48782C814AAF}" srcOrd="0" destOrd="0" presId="urn:microsoft.com/office/officeart/2005/8/layout/hierarchy2"/>
    <dgm:cxn modelId="{D835135B-649D-9644-B012-6A3C681122FF}" type="presParOf" srcId="{27876B9C-AC22-3E42-8FDD-E15B3C380C6D}" destId="{F2678970-77D2-5248-A46C-80C23CD3E73A}" srcOrd="1" destOrd="0" presId="urn:microsoft.com/office/officeart/2005/8/layout/hierarchy2"/>
    <dgm:cxn modelId="{C55E69E9-6648-2345-88DC-F52224ACF627}" type="presParOf" srcId="{F2678970-77D2-5248-A46C-80C23CD3E73A}" destId="{6F9EBEFD-99E8-C14F-ACF0-41E531AC077B}" srcOrd="0" destOrd="0" presId="urn:microsoft.com/office/officeart/2005/8/layout/hierarchy2"/>
    <dgm:cxn modelId="{082A35A8-08A5-4D4D-AC75-4AF999C3041D}" type="presParOf" srcId="{F2678970-77D2-5248-A46C-80C23CD3E73A}" destId="{D151C5EF-B999-9C4E-A4DF-EAFF3E75DE3A}" srcOrd="1" destOrd="0" presId="urn:microsoft.com/office/officeart/2005/8/layout/hierarchy2"/>
    <dgm:cxn modelId="{6B3DEA53-696C-5C40-8E79-D1B80597CD58}" type="presParOf" srcId="{27876B9C-AC22-3E42-8FDD-E15B3C380C6D}" destId="{3F516897-B069-1D44-8521-6FF208B5425C}" srcOrd="2" destOrd="0" presId="urn:microsoft.com/office/officeart/2005/8/layout/hierarchy2"/>
    <dgm:cxn modelId="{F5E526B3-AD25-AA47-A2D6-367B5795E6D4}" type="presParOf" srcId="{3F516897-B069-1D44-8521-6FF208B5425C}" destId="{C7F39DAF-3214-0F46-8C55-0B0EA19B5C01}" srcOrd="0" destOrd="0" presId="urn:microsoft.com/office/officeart/2005/8/layout/hierarchy2"/>
    <dgm:cxn modelId="{A2ABB39F-C2A8-674C-94EE-7DBE89151C84}" type="presParOf" srcId="{27876B9C-AC22-3E42-8FDD-E15B3C380C6D}" destId="{B82FCAA9-8B54-A743-BB49-A39087822E72}" srcOrd="3" destOrd="0" presId="urn:microsoft.com/office/officeart/2005/8/layout/hierarchy2"/>
    <dgm:cxn modelId="{30800AC2-E994-0143-9278-8E5B5E31A85E}" type="presParOf" srcId="{B82FCAA9-8B54-A743-BB49-A39087822E72}" destId="{63CCF42F-1C9D-C246-BBE5-C63A41D7E018}" srcOrd="0" destOrd="0" presId="urn:microsoft.com/office/officeart/2005/8/layout/hierarchy2"/>
    <dgm:cxn modelId="{75562931-AC04-4240-80E6-DD584E9C6303}" type="presParOf" srcId="{B82FCAA9-8B54-A743-BB49-A39087822E72}" destId="{D3EDD15D-E738-2C41-9BDB-6036DCC4827C}" srcOrd="1" destOrd="0" presId="urn:microsoft.com/office/officeart/2005/8/layout/hierarchy2"/>
    <dgm:cxn modelId="{897B57E7-F290-1C4C-A75A-88D4655BB0C6}" type="presParOf" srcId="{B28F153D-2B8F-9545-A1D3-6AFD68E252B3}" destId="{79E3CEE7-BF7D-0544-BDF6-FE3010FAE347}" srcOrd="2" destOrd="0" presId="urn:microsoft.com/office/officeart/2005/8/layout/hierarchy2"/>
    <dgm:cxn modelId="{60FCC946-080F-AB43-9E57-6895D325F5CB}" type="presParOf" srcId="{79E3CEE7-BF7D-0544-BDF6-FE3010FAE347}" destId="{CDE2AB83-048F-B945-966D-C1EB0FF9CC6E}" srcOrd="0" destOrd="0" presId="urn:microsoft.com/office/officeart/2005/8/layout/hierarchy2"/>
    <dgm:cxn modelId="{481D6EF7-83C6-6849-8226-4547F0FE0A04}" type="presParOf" srcId="{B28F153D-2B8F-9545-A1D3-6AFD68E252B3}" destId="{A5A2C610-077E-FC4E-B8BC-1DF0038C317B}" srcOrd="3" destOrd="0" presId="urn:microsoft.com/office/officeart/2005/8/layout/hierarchy2"/>
    <dgm:cxn modelId="{E9611F07-C5F0-9C46-A67B-E32159FF78B8}" type="presParOf" srcId="{A5A2C610-077E-FC4E-B8BC-1DF0038C317B}" destId="{585C02AF-86AE-F94D-BC1C-AC641DB9435E}" srcOrd="0" destOrd="0" presId="urn:microsoft.com/office/officeart/2005/8/layout/hierarchy2"/>
    <dgm:cxn modelId="{1DC62F99-68E3-0041-ABDC-0D04AE5910E0}" type="presParOf" srcId="{A5A2C610-077E-FC4E-B8BC-1DF0038C317B}" destId="{D78F22CB-A6AC-2C48-8D53-4FC84038F5E2}" srcOrd="1" destOrd="0" presId="urn:microsoft.com/office/officeart/2005/8/layout/hierarchy2"/>
    <dgm:cxn modelId="{986544E1-0168-964F-9214-2DC47951AD7D}" type="presParOf" srcId="{D78F22CB-A6AC-2C48-8D53-4FC84038F5E2}" destId="{E1CFB853-7417-7F48-B4E6-DE360839102B}" srcOrd="0" destOrd="0" presId="urn:microsoft.com/office/officeart/2005/8/layout/hierarchy2"/>
    <dgm:cxn modelId="{790650F9-A2DD-6A47-A4B1-CE08C0D8AFFD}" type="presParOf" srcId="{E1CFB853-7417-7F48-B4E6-DE360839102B}" destId="{F4B0735E-A168-AF49-937B-3AACE5A7F14D}" srcOrd="0" destOrd="0" presId="urn:microsoft.com/office/officeart/2005/8/layout/hierarchy2"/>
    <dgm:cxn modelId="{3FA19FAB-A0AD-C148-9F85-86FDAB7B9D5F}" type="presParOf" srcId="{D78F22CB-A6AC-2C48-8D53-4FC84038F5E2}" destId="{9A2367DC-DA1A-CC49-8A88-C7A4C8964CD5}" srcOrd="1" destOrd="0" presId="urn:microsoft.com/office/officeart/2005/8/layout/hierarchy2"/>
    <dgm:cxn modelId="{7596BF91-8710-254D-8CDB-3182FD775B5B}" type="presParOf" srcId="{9A2367DC-DA1A-CC49-8A88-C7A4C8964CD5}" destId="{2878CEEF-5E04-BB4D-844A-326E5D5B6D21}" srcOrd="0" destOrd="0" presId="urn:microsoft.com/office/officeart/2005/8/layout/hierarchy2"/>
    <dgm:cxn modelId="{815EA60A-7E1A-234A-9802-6D3A6ED901D0}" type="presParOf" srcId="{9A2367DC-DA1A-CC49-8A88-C7A4C8964CD5}" destId="{A98F7DB4-319B-8041-9ABE-95CB66C66C64}" srcOrd="1" destOrd="0" presId="urn:microsoft.com/office/officeart/2005/8/layout/hierarchy2"/>
    <dgm:cxn modelId="{8971DF4B-0E8C-F04A-AE92-D67443CEE64B}" type="presParOf" srcId="{A98F7DB4-319B-8041-9ABE-95CB66C66C64}" destId="{2633C3E4-D6C2-9A48-902B-D55EA5F8B711}" srcOrd="0" destOrd="0" presId="urn:microsoft.com/office/officeart/2005/8/layout/hierarchy2"/>
    <dgm:cxn modelId="{76B92BBA-E7A0-7545-B7F8-856859B0F803}" type="presParOf" srcId="{2633C3E4-D6C2-9A48-902B-D55EA5F8B711}" destId="{B1DB84D0-FF3D-5844-B7CF-AE1E859B12B3}" srcOrd="0" destOrd="0" presId="urn:microsoft.com/office/officeart/2005/8/layout/hierarchy2"/>
    <dgm:cxn modelId="{49B2084B-903D-C948-B29E-73AA77D44758}" type="presParOf" srcId="{A98F7DB4-319B-8041-9ABE-95CB66C66C64}" destId="{AAAE5E51-E328-DB49-90A4-5700DC0AC4B6}" srcOrd="1" destOrd="0" presId="urn:microsoft.com/office/officeart/2005/8/layout/hierarchy2"/>
    <dgm:cxn modelId="{5F02C795-5339-564C-9F56-4FD75ADA1E7F}" type="presParOf" srcId="{AAAE5E51-E328-DB49-90A4-5700DC0AC4B6}" destId="{87EDD3EE-B01F-3442-B34A-C8422B7D3E53}" srcOrd="0" destOrd="0" presId="urn:microsoft.com/office/officeart/2005/8/layout/hierarchy2"/>
    <dgm:cxn modelId="{08047CFD-24A4-9A4B-8379-0EDCD24E296C}" type="presParOf" srcId="{AAAE5E51-E328-DB49-90A4-5700DC0AC4B6}" destId="{395DECFC-1DFA-BD47-9C35-EE4D5B8BD885}" srcOrd="1" destOrd="0" presId="urn:microsoft.com/office/officeart/2005/8/layout/hierarchy2"/>
    <dgm:cxn modelId="{BDAFA582-DD66-4B4E-8189-ABCBE1899B86}" type="presParOf" srcId="{A98F7DB4-319B-8041-9ABE-95CB66C66C64}" destId="{D0354A30-4A6B-8F40-B262-3739876F02B3}" srcOrd="2" destOrd="0" presId="urn:microsoft.com/office/officeart/2005/8/layout/hierarchy2"/>
    <dgm:cxn modelId="{7DF041F1-EF33-C041-8506-738723B3F5DF}" type="presParOf" srcId="{D0354A30-4A6B-8F40-B262-3739876F02B3}" destId="{AB714668-5545-BD42-8D90-488C21E28419}" srcOrd="0" destOrd="0" presId="urn:microsoft.com/office/officeart/2005/8/layout/hierarchy2"/>
    <dgm:cxn modelId="{BB98A6BD-48E9-E24A-B854-E2C9D587FE02}" type="presParOf" srcId="{A98F7DB4-319B-8041-9ABE-95CB66C66C64}" destId="{1347AF8B-8564-3643-BD5C-6B76F2F5BF3E}" srcOrd="3" destOrd="0" presId="urn:microsoft.com/office/officeart/2005/8/layout/hierarchy2"/>
    <dgm:cxn modelId="{7176A22E-8EBD-F14C-9418-ED18775D865D}" type="presParOf" srcId="{1347AF8B-8564-3643-BD5C-6B76F2F5BF3E}" destId="{2B3BDEFA-B256-2B4A-90D5-935397B95F97}" srcOrd="0" destOrd="0" presId="urn:microsoft.com/office/officeart/2005/8/layout/hierarchy2"/>
    <dgm:cxn modelId="{B634B454-39CC-C741-A7F7-0F0DDD8529F0}" type="presParOf" srcId="{1347AF8B-8564-3643-BD5C-6B76F2F5BF3E}" destId="{349BF5C6-3D66-C14F-BED7-E65C92E7DF69}" srcOrd="1" destOrd="0" presId="urn:microsoft.com/office/officeart/2005/8/layout/hierarchy2"/>
    <dgm:cxn modelId="{65DFAE9F-93B9-934E-BC69-06AA505C5668}" type="presParOf" srcId="{D78F22CB-A6AC-2C48-8D53-4FC84038F5E2}" destId="{AE32A991-4517-2146-9288-E4101F55B437}" srcOrd="2" destOrd="0" presId="urn:microsoft.com/office/officeart/2005/8/layout/hierarchy2"/>
    <dgm:cxn modelId="{E8D39836-6A11-AE44-98D6-84B367BD2D0F}" type="presParOf" srcId="{AE32A991-4517-2146-9288-E4101F55B437}" destId="{DF62118B-C9B7-8640-AFBB-824292E8B31E}" srcOrd="0" destOrd="0" presId="urn:microsoft.com/office/officeart/2005/8/layout/hierarchy2"/>
    <dgm:cxn modelId="{DB4B12E3-1A2E-5E41-936A-8BEAB0CAABD7}" type="presParOf" srcId="{D78F22CB-A6AC-2C48-8D53-4FC84038F5E2}" destId="{C7E9E05B-AE59-7F47-ABB1-0B82D63FE318}" srcOrd="3" destOrd="0" presId="urn:microsoft.com/office/officeart/2005/8/layout/hierarchy2"/>
    <dgm:cxn modelId="{DD7C2C5B-ECB2-C047-BCF7-F3648BE46BB6}" type="presParOf" srcId="{C7E9E05B-AE59-7F47-ABB1-0B82D63FE318}" destId="{DAE831DA-2075-D748-BCC9-0CF476A0F794}" srcOrd="0" destOrd="0" presId="urn:microsoft.com/office/officeart/2005/8/layout/hierarchy2"/>
    <dgm:cxn modelId="{89DBF894-ABFF-AD4B-91E1-D8D15632F0E6}" type="presParOf" srcId="{C7E9E05B-AE59-7F47-ABB1-0B82D63FE318}" destId="{4F10FF49-CBCF-A040-BA2D-AFB573456EE9}" srcOrd="1" destOrd="0" presId="urn:microsoft.com/office/officeart/2005/8/layout/hierarchy2"/>
    <dgm:cxn modelId="{5AA3FB86-A43D-924D-877A-BCD960037843}" type="presParOf" srcId="{4F10FF49-CBCF-A040-BA2D-AFB573456EE9}" destId="{919153C6-DBAB-584D-8378-0E5943C56FE2}" srcOrd="0" destOrd="0" presId="urn:microsoft.com/office/officeart/2005/8/layout/hierarchy2"/>
    <dgm:cxn modelId="{96003A55-7C7A-C54C-A601-4EBDC1A757B0}" type="presParOf" srcId="{919153C6-DBAB-584D-8378-0E5943C56FE2}" destId="{025B2DCD-BB20-B340-9286-52AF09311561}" srcOrd="0" destOrd="0" presId="urn:microsoft.com/office/officeart/2005/8/layout/hierarchy2"/>
    <dgm:cxn modelId="{D116FE9C-E7F4-2E42-AF69-6DDB5A541AD6}" type="presParOf" srcId="{4F10FF49-CBCF-A040-BA2D-AFB573456EE9}" destId="{46B661E3-3A96-E443-B945-DFF653751554}" srcOrd="1" destOrd="0" presId="urn:microsoft.com/office/officeart/2005/8/layout/hierarchy2"/>
    <dgm:cxn modelId="{FA9C42C4-D5BD-9C49-9D6F-0D463C39C8AF}" type="presParOf" srcId="{46B661E3-3A96-E443-B945-DFF653751554}" destId="{9EEC2CF4-A543-924A-958D-76E86CACA596}" srcOrd="0" destOrd="0" presId="urn:microsoft.com/office/officeart/2005/8/layout/hierarchy2"/>
    <dgm:cxn modelId="{C4F2D25F-487D-C743-8242-21C3CB92E2C8}" type="presParOf" srcId="{46B661E3-3A96-E443-B945-DFF653751554}" destId="{14788E33-8C99-2F43-9C8A-4023CAB4FEFA}" srcOrd="1" destOrd="0" presId="urn:microsoft.com/office/officeart/2005/8/layout/hierarchy2"/>
    <dgm:cxn modelId="{120DF650-B1AB-684A-8773-D417F556C1EA}" type="presParOf" srcId="{4F10FF49-CBCF-A040-BA2D-AFB573456EE9}" destId="{A0E3200F-CDF7-E04C-B66F-2717C0D727F2}" srcOrd="2" destOrd="0" presId="urn:microsoft.com/office/officeart/2005/8/layout/hierarchy2"/>
    <dgm:cxn modelId="{2BD133D2-B823-BA47-93D5-72A769DDDB6E}" type="presParOf" srcId="{A0E3200F-CDF7-E04C-B66F-2717C0D727F2}" destId="{E8DBF583-09FA-EF42-A256-673D9431D722}" srcOrd="0" destOrd="0" presId="urn:microsoft.com/office/officeart/2005/8/layout/hierarchy2"/>
    <dgm:cxn modelId="{EDC1C9BA-13DD-2D44-827A-5F601E1441E1}" type="presParOf" srcId="{4F10FF49-CBCF-A040-BA2D-AFB573456EE9}" destId="{4FF00B7C-12BA-1641-98EB-9A3F04354B28}" srcOrd="3" destOrd="0" presId="urn:microsoft.com/office/officeart/2005/8/layout/hierarchy2"/>
    <dgm:cxn modelId="{3C9BBD8F-5902-D140-B4C0-19EDE2C98B46}" type="presParOf" srcId="{4FF00B7C-12BA-1641-98EB-9A3F04354B28}" destId="{E85B64A6-236B-4B42-954D-BFD9433BEE60}" srcOrd="0" destOrd="0" presId="urn:microsoft.com/office/officeart/2005/8/layout/hierarchy2"/>
    <dgm:cxn modelId="{AE9BE6FA-106B-5245-8BBF-DA2F2C01DB65}" type="presParOf" srcId="{4FF00B7C-12BA-1641-98EB-9A3F04354B28}" destId="{421F86FB-C1A4-6E42-ADFF-1E83EBA3B49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972B7-5318-1C4E-A4D9-8DCCF80A964F}">
      <dsp:nvSpPr>
        <dsp:cNvPr id="0" name=""/>
        <dsp:cNvSpPr/>
      </dsp:nvSpPr>
      <dsp:spPr>
        <a:xfrm>
          <a:off x="9183499" y="2966697"/>
          <a:ext cx="667750" cy="316169"/>
        </a:xfrm>
        <a:custGeom>
          <a:avLst/>
          <a:gdLst/>
          <a:ahLst/>
          <a:cxnLst/>
          <a:rect l="0" t="0" r="0" b="0"/>
          <a:pathLst>
            <a:path>
              <a:moveTo>
                <a:pt x="0" y="0"/>
              </a:moveTo>
              <a:lnTo>
                <a:pt x="0" y="215460"/>
              </a:lnTo>
              <a:lnTo>
                <a:pt x="667750" y="215460"/>
              </a:lnTo>
              <a:lnTo>
                <a:pt x="667750"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6C703C-720F-7D43-BB1F-99F21190F333}">
      <dsp:nvSpPr>
        <dsp:cNvPr id="0" name=""/>
        <dsp:cNvSpPr/>
      </dsp:nvSpPr>
      <dsp:spPr>
        <a:xfrm>
          <a:off x="8519150" y="2966697"/>
          <a:ext cx="664349" cy="316169"/>
        </a:xfrm>
        <a:custGeom>
          <a:avLst/>
          <a:gdLst/>
          <a:ahLst/>
          <a:cxnLst/>
          <a:rect l="0" t="0" r="0" b="0"/>
          <a:pathLst>
            <a:path>
              <a:moveTo>
                <a:pt x="664349" y="0"/>
              </a:moveTo>
              <a:lnTo>
                <a:pt x="664349" y="215460"/>
              </a:lnTo>
              <a:lnTo>
                <a:pt x="0" y="215460"/>
              </a:lnTo>
              <a:lnTo>
                <a:pt x="0"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46037E-8D9C-5C41-BA4B-D0CCBBEA8464}">
      <dsp:nvSpPr>
        <dsp:cNvPr id="0" name=""/>
        <dsp:cNvSpPr/>
      </dsp:nvSpPr>
      <dsp:spPr>
        <a:xfrm>
          <a:off x="7854801" y="1960208"/>
          <a:ext cx="1328698" cy="316169"/>
        </a:xfrm>
        <a:custGeom>
          <a:avLst/>
          <a:gdLst/>
          <a:ahLst/>
          <a:cxnLst/>
          <a:rect l="0" t="0" r="0" b="0"/>
          <a:pathLst>
            <a:path>
              <a:moveTo>
                <a:pt x="0" y="0"/>
              </a:moveTo>
              <a:lnTo>
                <a:pt x="0" y="215460"/>
              </a:lnTo>
              <a:lnTo>
                <a:pt x="1328698" y="215460"/>
              </a:lnTo>
              <a:lnTo>
                <a:pt x="1328698"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18801B-D66F-CA45-A0CE-EF7C94974364}">
      <dsp:nvSpPr>
        <dsp:cNvPr id="0" name=""/>
        <dsp:cNvSpPr/>
      </dsp:nvSpPr>
      <dsp:spPr>
        <a:xfrm>
          <a:off x="6526103" y="2966697"/>
          <a:ext cx="664349" cy="316169"/>
        </a:xfrm>
        <a:custGeom>
          <a:avLst/>
          <a:gdLst/>
          <a:ahLst/>
          <a:cxnLst/>
          <a:rect l="0" t="0" r="0" b="0"/>
          <a:pathLst>
            <a:path>
              <a:moveTo>
                <a:pt x="0" y="0"/>
              </a:moveTo>
              <a:lnTo>
                <a:pt x="0" y="215460"/>
              </a:lnTo>
              <a:lnTo>
                <a:pt x="664349" y="215460"/>
              </a:lnTo>
              <a:lnTo>
                <a:pt x="664349"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664A9C-6350-C34E-8828-0205BB18026B}">
      <dsp:nvSpPr>
        <dsp:cNvPr id="0" name=""/>
        <dsp:cNvSpPr/>
      </dsp:nvSpPr>
      <dsp:spPr>
        <a:xfrm>
          <a:off x="5861753" y="2966697"/>
          <a:ext cx="664349" cy="316169"/>
        </a:xfrm>
        <a:custGeom>
          <a:avLst/>
          <a:gdLst/>
          <a:ahLst/>
          <a:cxnLst/>
          <a:rect l="0" t="0" r="0" b="0"/>
          <a:pathLst>
            <a:path>
              <a:moveTo>
                <a:pt x="664349" y="0"/>
              </a:moveTo>
              <a:lnTo>
                <a:pt x="664349" y="215460"/>
              </a:lnTo>
              <a:lnTo>
                <a:pt x="0" y="215460"/>
              </a:lnTo>
              <a:lnTo>
                <a:pt x="0"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B9EE7C-FD75-8B40-91E9-1DB9C76D0798}">
      <dsp:nvSpPr>
        <dsp:cNvPr id="0" name=""/>
        <dsp:cNvSpPr/>
      </dsp:nvSpPr>
      <dsp:spPr>
        <a:xfrm>
          <a:off x="6526103" y="1960208"/>
          <a:ext cx="1328698" cy="316169"/>
        </a:xfrm>
        <a:custGeom>
          <a:avLst/>
          <a:gdLst/>
          <a:ahLst/>
          <a:cxnLst/>
          <a:rect l="0" t="0" r="0" b="0"/>
          <a:pathLst>
            <a:path>
              <a:moveTo>
                <a:pt x="1328698" y="0"/>
              </a:moveTo>
              <a:lnTo>
                <a:pt x="1328698" y="215460"/>
              </a:lnTo>
              <a:lnTo>
                <a:pt x="0" y="215460"/>
              </a:lnTo>
              <a:lnTo>
                <a:pt x="0"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50395-0711-3D4A-B49F-4B4F89242F79}">
      <dsp:nvSpPr>
        <dsp:cNvPr id="0" name=""/>
        <dsp:cNvSpPr/>
      </dsp:nvSpPr>
      <dsp:spPr>
        <a:xfrm>
          <a:off x="5197404" y="953719"/>
          <a:ext cx="2657396" cy="316169"/>
        </a:xfrm>
        <a:custGeom>
          <a:avLst/>
          <a:gdLst/>
          <a:ahLst/>
          <a:cxnLst/>
          <a:rect l="0" t="0" r="0" b="0"/>
          <a:pathLst>
            <a:path>
              <a:moveTo>
                <a:pt x="0" y="0"/>
              </a:moveTo>
              <a:lnTo>
                <a:pt x="0" y="215460"/>
              </a:lnTo>
              <a:lnTo>
                <a:pt x="2657396" y="215460"/>
              </a:lnTo>
              <a:lnTo>
                <a:pt x="2657396" y="3161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E6F609-E0DF-8847-861E-513CE80C3EDA}">
      <dsp:nvSpPr>
        <dsp:cNvPr id="0" name=""/>
        <dsp:cNvSpPr/>
      </dsp:nvSpPr>
      <dsp:spPr>
        <a:xfrm>
          <a:off x="3868706" y="2966697"/>
          <a:ext cx="664349" cy="316169"/>
        </a:xfrm>
        <a:custGeom>
          <a:avLst/>
          <a:gdLst/>
          <a:ahLst/>
          <a:cxnLst/>
          <a:rect l="0" t="0" r="0" b="0"/>
          <a:pathLst>
            <a:path>
              <a:moveTo>
                <a:pt x="0" y="0"/>
              </a:moveTo>
              <a:lnTo>
                <a:pt x="0" y="215460"/>
              </a:lnTo>
              <a:lnTo>
                <a:pt x="664349" y="215460"/>
              </a:lnTo>
              <a:lnTo>
                <a:pt x="664349"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EB1E48-53E6-8B4D-83D0-FBD02E632F28}">
      <dsp:nvSpPr>
        <dsp:cNvPr id="0" name=""/>
        <dsp:cNvSpPr/>
      </dsp:nvSpPr>
      <dsp:spPr>
        <a:xfrm>
          <a:off x="3204356" y="2966697"/>
          <a:ext cx="664349" cy="316169"/>
        </a:xfrm>
        <a:custGeom>
          <a:avLst/>
          <a:gdLst/>
          <a:ahLst/>
          <a:cxnLst/>
          <a:rect l="0" t="0" r="0" b="0"/>
          <a:pathLst>
            <a:path>
              <a:moveTo>
                <a:pt x="664349" y="0"/>
              </a:moveTo>
              <a:lnTo>
                <a:pt x="664349" y="215460"/>
              </a:lnTo>
              <a:lnTo>
                <a:pt x="0" y="215460"/>
              </a:lnTo>
              <a:lnTo>
                <a:pt x="0"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1FB6EC-4B96-044B-A73D-94F93BBF609B}">
      <dsp:nvSpPr>
        <dsp:cNvPr id="0" name=""/>
        <dsp:cNvSpPr/>
      </dsp:nvSpPr>
      <dsp:spPr>
        <a:xfrm>
          <a:off x="2540007" y="1960208"/>
          <a:ext cx="1328698" cy="316169"/>
        </a:xfrm>
        <a:custGeom>
          <a:avLst/>
          <a:gdLst/>
          <a:ahLst/>
          <a:cxnLst/>
          <a:rect l="0" t="0" r="0" b="0"/>
          <a:pathLst>
            <a:path>
              <a:moveTo>
                <a:pt x="0" y="0"/>
              </a:moveTo>
              <a:lnTo>
                <a:pt x="0" y="215460"/>
              </a:lnTo>
              <a:lnTo>
                <a:pt x="1328698" y="215460"/>
              </a:lnTo>
              <a:lnTo>
                <a:pt x="1328698"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0E7B7C-A364-4F43-B655-D0AF98E61645}">
      <dsp:nvSpPr>
        <dsp:cNvPr id="0" name=""/>
        <dsp:cNvSpPr/>
      </dsp:nvSpPr>
      <dsp:spPr>
        <a:xfrm>
          <a:off x="1211309" y="2966697"/>
          <a:ext cx="664349" cy="316169"/>
        </a:xfrm>
        <a:custGeom>
          <a:avLst/>
          <a:gdLst/>
          <a:ahLst/>
          <a:cxnLst/>
          <a:rect l="0" t="0" r="0" b="0"/>
          <a:pathLst>
            <a:path>
              <a:moveTo>
                <a:pt x="0" y="0"/>
              </a:moveTo>
              <a:lnTo>
                <a:pt x="0" y="215460"/>
              </a:lnTo>
              <a:lnTo>
                <a:pt x="664349" y="215460"/>
              </a:lnTo>
              <a:lnTo>
                <a:pt x="664349"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A7426A-33DF-A249-9609-728ABEBA7EDC}">
      <dsp:nvSpPr>
        <dsp:cNvPr id="0" name=""/>
        <dsp:cNvSpPr/>
      </dsp:nvSpPr>
      <dsp:spPr>
        <a:xfrm>
          <a:off x="546960" y="2966697"/>
          <a:ext cx="664349" cy="316169"/>
        </a:xfrm>
        <a:custGeom>
          <a:avLst/>
          <a:gdLst/>
          <a:ahLst/>
          <a:cxnLst/>
          <a:rect l="0" t="0" r="0" b="0"/>
          <a:pathLst>
            <a:path>
              <a:moveTo>
                <a:pt x="664349" y="0"/>
              </a:moveTo>
              <a:lnTo>
                <a:pt x="664349" y="215460"/>
              </a:lnTo>
              <a:lnTo>
                <a:pt x="0" y="215460"/>
              </a:lnTo>
              <a:lnTo>
                <a:pt x="0"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99FA52-F812-2A41-843A-A5AD17479A1F}">
      <dsp:nvSpPr>
        <dsp:cNvPr id="0" name=""/>
        <dsp:cNvSpPr/>
      </dsp:nvSpPr>
      <dsp:spPr>
        <a:xfrm>
          <a:off x="1211309" y="1960208"/>
          <a:ext cx="1328698" cy="316169"/>
        </a:xfrm>
        <a:custGeom>
          <a:avLst/>
          <a:gdLst/>
          <a:ahLst/>
          <a:cxnLst/>
          <a:rect l="0" t="0" r="0" b="0"/>
          <a:pathLst>
            <a:path>
              <a:moveTo>
                <a:pt x="1328698" y="0"/>
              </a:moveTo>
              <a:lnTo>
                <a:pt x="1328698" y="215460"/>
              </a:lnTo>
              <a:lnTo>
                <a:pt x="0" y="215460"/>
              </a:lnTo>
              <a:lnTo>
                <a:pt x="0" y="316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3ED0CC-84CE-A443-8FA2-C000AB970015}">
      <dsp:nvSpPr>
        <dsp:cNvPr id="0" name=""/>
        <dsp:cNvSpPr/>
      </dsp:nvSpPr>
      <dsp:spPr>
        <a:xfrm>
          <a:off x="2540007" y="953719"/>
          <a:ext cx="2657396" cy="316169"/>
        </a:xfrm>
        <a:custGeom>
          <a:avLst/>
          <a:gdLst/>
          <a:ahLst/>
          <a:cxnLst/>
          <a:rect l="0" t="0" r="0" b="0"/>
          <a:pathLst>
            <a:path>
              <a:moveTo>
                <a:pt x="2657396" y="0"/>
              </a:moveTo>
              <a:lnTo>
                <a:pt x="2657396" y="215460"/>
              </a:lnTo>
              <a:lnTo>
                <a:pt x="0" y="215460"/>
              </a:lnTo>
              <a:lnTo>
                <a:pt x="0" y="3161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FC234E-96F8-614A-BB7C-2F5832CB9840}">
      <dsp:nvSpPr>
        <dsp:cNvPr id="0" name=""/>
        <dsp:cNvSpPr/>
      </dsp:nvSpPr>
      <dsp:spPr>
        <a:xfrm>
          <a:off x="4653846" y="263400"/>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F54C84-4A97-0E42-A448-779A4EC4A4E6}">
      <dsp:nvSpPr>
        <dsp:cNvPr id="0" name=""/>
        <dsp:cNvSpPr/>
      </dsp:nvSpPr>
      <dsp:spPr>
        <a:xfrm>
          <a:off x="4774636" y="378151"/>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it-IT" sz="1000" kern="1200" dirty="0" err="1"/>
            <a:t>mergeSort</a:t>
          </a:r>
          <a:r>
            <a:rPr lang="it-IT" sz="1000" kern="1200" dirty="0"/>
            <a:t>(1-16)</a:t>
          </a:r>
        </a:p>
      </dsp:txBody>
      <dsp:txXfrm>
        <a:off x="4794855" y="398370"/>
        <a:ext cx="1046678" cy="649881"/>
      </dsp:txXfrm>
    </dsp:sp>
    <dsp:sp modelId="{97D5D3CD-1B2A-9140-BF72-198AA74D7BF0}">
      <dsp:nvSpPr>
        <dsp:cNvPr id="0" name=""/>
        <dsp:cNvSpPr/>
      </dsp:nvSpPr>
      <dsp:spPr>
        <a:xfrm>
          <a:off x="1996449" y="1269889"/>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CB2006-CCA0-2F40-B362-776922F4B452}">
      <dsp:nvSpPr>
        <dsp:cNvPr id="0" name=""/>
        <dsp:cNvSpPr/>
      </dsp:nvSpPr>
      <dsp:spPr>
        <a:xfrm>
          <a:off x="2117240" y="1384640"/>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it-IT" sz="1000" kern="1200" dirty="0" err="1"/>
            <a:t>mergeSort</a:t>
          </a:r>
          <a:r>
            <a:rPr lang="it-IT" sz="1000" kern="1200" dirty="0"/>
            <a:t>(1-8)</a:t>
          </a:r>
        </a:p>
      </dsp:txBody>
      <dsp:txXfrm>
        <a:off x="2137459" y="1404859"/>
        <a:ext cx="1046678" cy="649881"/>
      </dsp:txXfrm>
    </dsp:sp>
    <dsp:sp modelId="{27DDD9E3-A6F6-4E47-B8F0-880BA6F650D7}">
      <dsp:nvSpPr>
        <dsp:cNvPr id="0" name=""/>
        <dsp:cNvSpPr/>
      </dsp:nvSpPr>
      <dsp:spPr>
        <a:xfrm>
          <a:off x="667750" y="2276378"/>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D44670-E402-1246-B599-711F938A55F1}">
      <dsp:nvSpPr>
        <dsp:cNvPr id="0" name=""/>
        <dsp:cNvSpPr/>
      </dsp:nvSpPr>
      <dsp:spPr>
        <a:xfrm>
          <a:off x="788541" y="2391129"/>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it-IT" sz="1000" kern="1200" dirty="0" err="1"/>
            <a:t>mergeSort</a:t>
          </a:r>
          <a:r>
            <a:rPr lang="it-IT" sz="1000" kern="1200" dirty="0"/>
            <a:t>(1-4)</a:t>
          </a:r>
        </a:p>
      </dsp:txBody>
      <dsp:txXfrm>
        <a:off x="808760" y="2411348"/>
        <a:ext cx="1046678" cy="649881"/>
      </dsp:txXfrm>
    </dsp:sp>
    <dsp:sp modelId="{BD215688-CE5C-D348-AD99-25485F93038B}">
      <dsp:nvSpPr>
        <dsp:cNvPr id="0" name=""/>
        <dsp:cNvSpPr/>
      </dsp:nvSpPr>
      <dsp:spPr>
        <a:xfrm>
          <a:off x="3401" y="3282867"/>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37F5B0-FAA0-6346-8011-8A59B425FCEE}">
      <dsp:nvSpPr>
        <dsp:cNvPr id="0" name=""/>
        <dsp:cNvSpPr/>
      </dsp:nvSpPr>
      <dsp:spPr>
        <a:xfrm>
          <a:off x="124192" y="3397618"/>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it-IT" sz="1000" kern="1200" dirty="0" err="1"/>
            <a:t>mergeSort</a:t>
          </a:r>
          <a:r>
            <a:rPr lang="it-IT" sz="1000" kern="1200" dirty="0"/>
            <a:t>(1-2)</a:t>
          </a:r>
        </a:p>
      </dsp:txBody>
      <dsp:txXfrm>
        <a:off x="144411" y="3417837"/>
        <a:ext cx="1046678" cy="649881"/>
      </dsp:txXfrm>
    </dsp:sp>
    <dsp:sp modelId="{7B517696-AD68-A04D-B5A5-C252AFF9DC8C}">
      <dsp:nvSpPr>
        <dsp:cNvPr id="0" name=""/>
        <dsp:cNvSpPr/>
      </dsp:nvSpPr>
      <dsp:spPr>
        <a:xfrm>
          <a:off x="1332100" y="3282867"/>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1764B2-041A-B747-8630-6AB8B5E5547E}">
      <dsp:nvSpPr>
        <dsp:cNvPr id="0" name=""/>
        <dsp:cNvSpPr/>
      </dsp:nvSpPr>
      <dsp:spPr>
        <a:xfrm>
          <a:off x="1452890" y="3397618"/>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it-IT" sz="1000" kern="1200" dirty="0" err="1"/>
            <a:t>mergeSort</a:t>
          </a:r>
          <a:r>
            <a:rPr lang="it-IT" sz="1000" kern="1200" dirty="0"/>
            <a:t>(3-4)</a:t>
          </a:r>
        </a:p>
      </dsp:txBody>
      <dsp:txXfrm>
        <a:off x="1473109" y="3417837"/>
        <a:ext cx="1046678" cy="649881"/>
      </dsp:txXfrm>
    </dsp:sp>
    <dsp:sp modelId="{4710EF76-8B48-1E4D-9C50-444183FCFCB7}">
      <dsp:nvSpPr>
        <dsp:cNvPr id="0" name=""/>
        <dsp:cNvSpPr/>
      </dsp:nvSpPr>
      <dsp:spPr>
        <a:xfrm>
          <a:off x="3325147" y="2276378"/>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615DB7-6234-6847-AADF-A8ED7E84BB78}">
      <dsp:nvSpPr>
        <dsp:cNvPr id="0" name=""/>
        <dsp:cNvSpPr/>
      </dsp:nvSpPr>
      <dsp:spPr>
        <a:xfrm>
          <a:off x="3445938" y="2391129"/>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it-IT" sz="1000" kern="1200" dirty="0" err="1"/>
            <a:t>mergeSort</a:t>
          </a:r>
          <a:r>
            <a:rPr lang="it-IT" sz="1000" kern="1200" dirty="0"/>
            <a:t>(5-8)</a:t>
          </a:r>
        </a:p>
      </dsp:txBody>
      <dsp:txXfrm>
        <a:off x="3466157" y="2411348"/>
        <a:ext cx="1046678" cy="649881"/>
      </dsp:txXfrm>
    </dsp:sp>
    <dsp:sp modelId="{5AC83D45-8472-B243-918E-4EC83B0D0C08}">
      <dsp:nvSpPr>
        <dsp:cNvPr id="0" name=""/>
        <dsp:cNvSpPr/>
      </dsp:nvSpPr>
      <dsp:spPr>
        <a:xfrm>
          <a:off x="2660798" y="3282867"/>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804181-52F5-C441-9116-EA2631931255}">
      <dsp:nvSpPr>
        <dsp:cNvPr id="0" name=""/>
        <dsp:cNvSpPr/>
      </dsp:nvSpPr>
      <dsp:spPr>
        <a:xfrm>
          <a:off x="2781589" y="3397618"/>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it-IT" sz="1000" kern="1200" dirty="0" err="1"/>
            <a:t>mergeSort</a:t>
          </a:r>
          <a:r>
            <a:rPr lang="it-IT" sz="1000" kern="1200" dirty="0"/>
            <a:t>(5-6)</a:t>
          </a:r>
        </a:p>
      </dsp:txBody>
      <dsp:txXfrm>
        <a:off x="2801808" y="3417837"/>
        <a:ext cx="1046678" cy="649881"/>
      </dsp:txXfrm>
    </dsp:sp>
    <dsp:sp modelId="{E2EC4AF7-D8C8-6F48-BCC6-50C2EAFAC63F}">
      <dsp:nvSpPr>
        <dsp:cNvPr id="0" name=""/>
        <dsp:cNvSpPr/>
      </dsp:nvSpPr>
      <dsp:spPr>
        <a:xfrm>
          <a:off x="3989496" y="3282867"/>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0A9AA-B412-F344-B6D3-757FEC9FC578}">
      <dsp:nvSpPr>
        <dsp:cNvPr id="0" name=""/>
        <dsp:cNvSpPr/>
      </dsp:nvSpPr>
      <dsp:spPr>
        <a:xfrm>
          <a:off x="4110287" y="3397618"/>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it-IT" sz="1000" kern="1200" dirty="0" err="1"/>
            <a:t>mergeSort</a:t>
          </a:r>
          <a:r>
            <a:rPr lang="it-IT" sz="1000" kern="1200" dirty="0"/>
            <a:t>(7-8)</a:t>
          </a:r>
        </a:p>
      </dsp:txBody>
      <dsp:txXfrm>
        <a:off x="4130506" y="3417837"/>
        <a:ext cx="1046678" cy="649881"/>
      </dsp:txXfrm>
    </dsp:sp>
    <dsp:sp modelId="{82C58E12-A335-0D46-9BB7-3D6FFC143A8C}">
      <dsp:nvSpPr>
        <dsp:cNvPr id="0" name=""/>
        <dsp:cNvSpPr/>
      </dsp:nvSpPr>
      <dsp:spPr>
        <a:xfrm>
          <a:off x="7311243" y="1269889"/>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73FF68-D4CD-E942-8D0E-FA098DE1519E}">
      <dsp:nvSpPr>
        <dsp:cNvPr id="0" name=""/>
        <dsp:cNvSpPr/>
      </dsp:nvSpPr>
      <dsp:spPr>
        <a:xfrm>
          <a:off x="7432033" y="1384640"/>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it-IT" sz="1000" kern="1200" dirty="0" err="1"/>
            <a:t>mergeSort</a:t>
          </a:r>
          <a:r>
            <a:rPr lang="it-IT" sz="1000" kern="1200" dirty="0"/>
            <a:t>(9-16)</a:t>
          </a:r>
        </a:p>
      </dsp:txBody>
      <dsp:txXfrm>
        <a:off x="7452252" y="1404859"/>
        <a:ext cx="1046678" cy="649881"/>
      </dsp:txXfrm>
    </dsp:sp>
    <dsp:sp modelId="{11702001-AF0A-D049-A97F-A90C5F9613B5}">
      <dsp:nvSpPr>
        <dsp:cNvPr id="0" name=""/>
        <dsp:cNvSpPr/>
      </dsp:nvSpPr>
      <dsp:spPr>
        <a:xfrm>
          <a:off x="5982544" y="2276378"/>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A93C3-30C3-C44E-908A-E02C6D93A99C}">
      <dsp:nvSpPr>
        <dsp:cNvPr id="0" name=""/>
        <dsp:cNvSpPr/>
      </dsp:nvSpPr>
      <dsp:spPr>
        <a:xfrm>
          <a:off x="6103335" y="2391129"/>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it-IT" sz="1000" kern="1200" dirty="0" err="1"/>
            <a:t>mergeSort</a:t>
          </a:r>
          <a:r>
            <a:rPr lang="it-IT" sz="1000" kern="1200" dirty="0"/>
            <a:t>(9-12)</a:t>
          </a:r>
        </a:p>
      </dsp:txBody>
      <dsp:txXfrm>
        <a:off x="6123554" y="2411348"/>
        <a:ext cx="1046678" cy="649881"/>
      </dsp:txXfrm>
    </dsp:sp>
    <dsp:sp modelId="{BB288D36-9C18-E149-A2D2-214AE547244E}">
      <dsp:nvSpPr>
        <dsp:cNvPr id="0" name=""/>
        <dsp:cNvSpPr/>
      </dsp:nvSpPr>
      <dsp:spPr>
        <a:xfrm>
          <a:off x="5318195" y="3282867"/>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6587D1-2D48-6843-82C9-CAE5EDBEF8CE}">
      <dsp:nvSpPr>
        <dsp:cNvPr id="0" name=""/>
        <dsp:cNvSpPr/>
      </dsp:nvSpPr>
      <dsp:spPr>
        <a:xfrm>
          <a:off x="5438986" y="3397618"/>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it-IT" sz="1000" kern="1200" dirty="0" err="1"/>
            <a:t>mergeSort</a:t>
          </a:r>
          <a:r>
            <a:rPr lang="it-IT" sz="1000" kern="1200" dirty="0"/>
            <a:t>(9-10)</a:t>
          </a:r>
        </a:p>
      </dsp:txBody>
      <dsp:txXfrm>
        <a:off x="5459205" y="3417837"/>
        <a:ext cx="1046678" cy="649881"/>
      </dsp:txXfrm>
    </dsp:sp>
    <dsp:sp modelId="{CA65A2DF-BC0D-E744-9117-F7B832ED4F84}">
      <dsp:nvSpPr>
        <dsp:cNvPr id="0" name=""/>
        <dsp:cNvSpPr/>
      </dsp:nvSpPr>
      <dsp:spPr>
        <a:xfrm>
          <a:off x="6646893" y="3282867"/>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F85752-C8CF-9C48-8C1D-73C1E320F2A7}">
      <dsp:nvSpPr>
        <dsp:cNvPr id="0" name=""/>
        <dsp:cNvSpPr/>
      </dsp:nvSpPr>
      <dsp:spPr>
        <a:xfrm>
          <a:off x="6767684" y="3397618"/>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it-IT" sz="1000" kern="1200" dirty="0" err="1"/>
            <a:t>mergeSort</a:t>
          </a:r>
          <a:r>
            <a:rPr lang="it-IT" sz="1000" kern="1200" dirty="0"/>
            <a:t>(11-12)</a:t>
          </a:r>
        </a:p>
      </dsp:txBody>
      <dsp:txXfrm>
        <a:off x="6787903" y="3417837"/>
        <a:ext cx="1046678" cy="649881"/>
      </dsp:txXfrm>
    </dsp:sp>
    <dsp:sp modelId="{23C7479E-AAAE-3E44-9F0F-4D96132CA1E3}">
      <dsp:nvSpPr>
        <dsp:cNvPr id="0" name=""/>
        <dsp:cNvSpPr/>
      </dsp:nvSpPr>
      <dsp:spPr>
        <a:xfrm>
          <a:off x="8639941" y="2276378"/>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1E1B42-A20D-E642-B2D0-4508FBD194A3}">
      <dsp:nvSpPr>
        <dsp:cNvPr id="0" name=""/>
        <dsp:cNvSpPr/>
      </dsp:nvSpPr>
      <dsp:spPr>
        <a:xfrm>
          <a:off x="8760732" y="2391129"/>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it-IT" sz="1000" kern="1200" dirty="0" err="1"/>
            <a:t>mergeSort</a:t>
          </a:r>
          <a:r>
            <a:rPr lang="it-IT" sz="1000" kern="1200" dirty="0"/>
            <a:t>(13-16)</a:t>
          </a:r>
        </a:p>
      </dsp:txBody>
      <dsp:txXfrm>
        <a:off x="8780951" y="2411348"/>
        <a:ext cx="1046678" cy="649881"/>
      </dsp:txXfrm>
    </dsp:sp>
    <dsp:sp modelId="{F6F781A7-08AE-A749-9623-05CCD71EC274}">
      <dsp:nvSpPr>
        <dsp:cNvPr id="0" name=""/>
        <dsp:cNvSpPr/>
      </dsp:nvSpPr>
      <dsp:spPr>
        <a:xfrm>
          <a:off x="7975592" y="3282867"/>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370D3B-379E-2045-8C6A-7D30551DF4C7}">
      <dsp:nvSpPr>
        <dsp:cNvPr id="0" name=""/>
        <dsp:cNvSpPr/>
      </dsp:nvSpPr>
      <dsp:spPr>
        <a:xfrm>
          <a:off x="8096383" y="3397618"/>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it-IT" sz="1000" kern="1200" dirty="0" err="1"/>
            <a:t>mergeSort</a:t>
          </a:r>
          <a:r>
            <a:rPr lang="it-IT" sz="1000" kern="1200" dirty="0"/>
            <a:t>(13-14)</a:t>
          </a:r>
        </a:p>
      </dsp:txBody>
      <dsp:txXfrm>
        <a:off x="8116602" y="3417837"/>
        <a:ext cx="1046678" cy="649881"/>
      </dsp:txXfrm>
    </dsp:sp>
    <dsp:sp modelId="{CD3BC3B2-80F0-D244-8021-FE70A5115B7B}">
      <dsp:nvSpPr>
        <dsp:cNvPr id="0" name=""/>
        <dsp:cNvSpPr/>
      </dsp:nvSpPr>
      <dsp:spPr>
        <a:xfrm>
          <a:off x="9307692" y="3282867"/>
          <a:ext cx="1087116" cy="690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3DA1A0-C8D8-9249-8A52-D5F56BD4A253}">
      <dsp:nvSpPr>
        <dsp:cNvPr id="0" name=""/>
        <dsp:cNvSpPr/>
      </dsp:nvSpPr>
      <dsp:spPr>
        <a:xfrm>
          <a:off x="9428483" y="3397618"/>
          <a:ext cx="1087116" cy="690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it-IT" sz="1000" kern="1200" dirty="0" err="1"/>
            <a:t>mergeSort</a:t>
          </a:r>
          <a:r>
            <a:rPr lang="it-IT" sz="1000" kern="1200" dirty="0"/>
            <a:t>(15-16)</a:t>
          </a:r>
        </a:p>
      </dsp:txBody>
      <dsp:txXfrm>
        <a:off x="9448702" y="3417837"/>
        <a:ext cx="1046678" cy="6498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A5FA15-5F7D-FC4D-9F46-8C7708580DDD}">
      <dsp:nvSpPr>
        <dsp:cNvPr id="0" name=""/>
        <dsp:cNvSpPr/>
      </dsp:nvSpPr>
      <dsp:spPr>
        <a:xfrm>
          <a:off x="1721950" y="2875279"/>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1726674" y="2880003"/>
        <a:ext cx="313134" cy="151843"/>
      </dsp:txXfrm>
    </dsp:sp>
    <dsp:sp modelId="{FC5FDF98-E1AB-AF44-BED4-DD780E0CC418}">
      <dsp:nvSpPr>
        <dsp:cNvPr id="0" name=""/>
        <dsp:cNvSpPr/>
      </dsp:nvSpPr>
      <dsp:spPr>
        <a:xfrm rot="16498184">
          <a:off x="1364309" y="2211529"/>
          <a:ext cx="1489479" cy="4910"/>
        </a:xfrm>
        <a:custGeom>
          <a:avLst/>
          <a:gdLst/>
          <a:ahLst/>
          <a:cxnLst/>
          <a:rect l="0" t="0" r="0" b="0"/>
          <a:pathLst>
            <a:path>
              <a:moveTo>
                <a:pt x="0" y="2455"/>
              </a:moveTo>
              <a:lnTo>
                <a:pt x="1489479" y="24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2071812" y="2176747"/>
        <a:ext cx="74473" cy="74473"/>
      </dsp:txXfrm>
    </dsp:sp>
    <dsp:sp modelId="{3A030F86-DBA4-0843-A64C-B275AF257648}">
      <dsp:nvSpPr>
        <dsp:cNvPr id="0" name=""/>
        <dsp:cNvSpPr/>
      </dsp:nvSpPr>
      <dsp:spPr>
        <a:xfrm>
          <a:off x="2173566" y="1391399"/>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2178290" y="1396123"/>
        <a:ext cx="313134" cy="151843"/>
      </dsp:txXfrm>
    </dsp:sp>
    <dsp:sp modelId="{230DEC4F-96C6-C749-BF39-0FCBA610BF11}">
      <dsp:nvSpPr>
        <dsp:cNvPr id="0" name=""/>
        <dsp:cNvSpPr/>
      </dsp:nvSpPr>
      <dsp:spPr>
        <a:xfrm rot="16791948">
          <a:off x="2184126" y="1098619"/>
          <a:ext cx="753076" cy="4910"/>
        </a:xfrm>
        <a:custGeom>
          <a:avLst/>
          <a:gdLst/>
          <a:ahLst/>
          <a:cxnLst/>
          <a:rect l="0" t="0" r="0" b="0"/>
          <a:pathLst>
            <a:path>
              <a:moveTo>
                <a:pt x="0" y="2455"/>
              </a:moveTo>
              <a:lnTo>
                <a:pt x="753076"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2541838" y="1082247"/>
        <a:ext cx="37653" cy="37653"/>
      </dsp:txXfrm>
    </dsp:sp>
    <dsp:sp modelId="{C28E9974-2916-2946-A1FB-1EAD5C992D7A}">
      <dsp:nvSpPr>
        <dsp:cNvPr id="0" name=""/>
        <dsp:cNvSpPr/>
      </dsp:nvSpPr>
      <dsp:spPr>
        <a:xfrm>
          <a:off x="2625181" y="649459"/>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2629905" y="654183"/>
        <a:ext cx="313134" cy="151843"/>
      </dsp:txXfrm>
    </dsp:sp>
    <dsp:sp modelId="{C9A64F65-35CB-BC4E-9560-C612F529DFAF}">
      <dsp:nvSpPr>
        <dsp:cNvPr id="0" name=""/>
        <dsp:cNvSpPr/>
      </dsp:nvSpPr>
      <dsp:spPr>
        <a:xfrm rot="17350740">
          <a:off x="2815895" y="542164"/>
          <a:ext cx="392770" cy="4910"/>
        </a:xfrm>
        <a:custGeom>
          <a:avLst/>
          <a:gdLst/>
          <a:ahLst/>
          <a:cxnLst/>
          <a:rect l="0" t="0" r="0" b="0"/>
          <a:pathLst>
            <a:path>
              <a:moveTo>
                <a:pt x="0" y="2455"/>
              </a:moveTo>
              <a:lnTo>
                <a:pt x="392770"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002461" y="534800"/>
        <a:ext cx="19638" cy="19638"/>
      </dsp:txXfrm>
    </dsp:sp>
    <dsp:sp modelId="{B636227C-A69C-F549-B585-9FFCA563571C}">
      <dsp:nvSpPr>
        <dsp:cNvPr id="0" name=""/>
        <dsp:cNvSpPr/>
      </dsp:nvSpPr>
      <dsp:spPr>
        <a:xfrm>
          <a:off x="3076797" y="278489"/>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081521" y="283213"/>
        <a:ext cx="313134" cy="151843"/>
      </dsp:txXfrm>
    </dsp:sp>
    <dsp:sp modelId="{261086BB-D5B5-2346-87FB-81857F1E36B1}">
      <dsp:nvSpPr>
        <dsp:cNvPr id="0" name=""/>
        <dsp:cNvSpPr/>
      </dsp:nvSpPr>
      <dsp:spPr>
        <a:xfrm rot="18289469">
          <a:off x="3350920" y="263936"/>
          <a:ext cx="225951" cy="4910"/>
        </a:xfrm>
        <a:custGeom>
          <a:avLst/>
          <a:gdLst/>
          <a:ahLst/>
          <a:cxnLst/>
          <a:rect l="0" t="0" r="0" b="0"/>
          <a:pathLst>
            <a:path>
              <a:moveTo>
                <a:pt x="0" y="2455"/>
              </a:moveTo>
              <a:lnTo>
                <a:pt x="225951"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8247" y="260743"/>
        <a:ext cx="11297" cy="11297"/>
      </dsp:txXfrm>
    </dsp:sp>
    <dsp:sp modelId="{420B9A7B-7B06-B446-908F-C0C2F9CA46E4}">
      <dsp:nvSpPr>
        <dsp:cNvPr id="0" name=""/>
        <dsp:cNvSpPr/>
      </dsp:nvSpPr>
      <dsp:spPr>
        <a:xfrm>
          <a:off x="3528413" y="93004"/>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533137" y="97728"/>
        <a:ext cx="313134" cy="151843"/>
      </dsp:txXfrm>
    </dsp:sp>
    <dsp:sp modelId="{0C0BD8EC-F3F9-A248-9A7D-BBC5103A8070}">
      <dsp:nvSpPr>
        <dsp:cNvPr id="0" name=""/>
        <dsp:cNvSpPr/>
      </dsp:nvSpPr>
      <dsp:spPr>
        <a:xfrm rot="19457599">
          <a:off x="3836060" y="124823"/>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123305"/>
        <a:ext cx="7945" cy="7945"/>
      </dsp:txXfrm>
    </dsp:sp>
    <dsp:sp modelId="{48F8A7B2-A604-C34F-90DF-68170A9633D0}">
      <dsp:nvSpPr>
        <dsp:cNvPr id="0" name=""/>
        <dsp:cNvSpPr/>
      </dsp:nvSpPr>
      <dsp:spPr>
        <a:xfrm>
          <a:off x="3980028" y="261"/>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4985"/>
        <a:ext cx="313134" cy="151843"/>
      </dsp:txXfrm>
    </dsp:sp>
    <dsp:sp modelId="{DC59222A-F680-5640-8008-90D3976649A2}">
      <dsp:nvSpPr>
        <dsp:cNvPr id="0" name=""/>
        <dsp:cNvSpPr/>
      </dsp:nvSpPr>
      <dsp:spPr>
        <a:xfrm rot="2142401">
          <a:off x="3836060" y="217565"/>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216048"/>
        <a:ext cx="7945" cy="7945"/>
      </dsp:txXfrm>
    </dsp:sp>
    <dsp:sp modelId="{28DA0AB0-3287-BA47-8AA3-78A5A16067BD}">
      <dsp:nvSpPr>
        <dsp:cNvPr id="0" name=""/>
        <dsp:cNvSpPr/>
      </dsp:nvSpPr>
      <dsp:spPr>
        <a:xfrm>
          <a:off x="3980028" y="185746"/>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190470"/>
        <a:ext cx="313134" cy="151843"/>
      </dsp:txXfrm>
    </dsp:sp>
    <dsp:sp modelId="{771492BB-4E19-1146-BF35-DBBAF705CECD}">
      <dsp:nvSpPr>
        <dsp:cNvPr id="0" name=""/>
        <dsp:cNvSpPr/>
      </dsp:nvSpPr>
      <dsp:spPr>
        <a:xfrm rot="3310531">
          <a:off x="3350920" y="449421"/>
          <a:ext cx="225951" cy="4910"/>
        </a:xfrm>
        <a:custGeom>
          <a:avLst/>
          <a:gdLst/>
          <a:ahLst/>
          <a:cxnLst/>
          <a:rect l="0" t="0" r="0" b="0"/>
          <a:pathLst>
            <a:path>
              <a:moveTo>
                <a:pt x="0" y="2455"/>
              </a:moveTo>
              <a:lnTo>
                <a:pt x="225951"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8247" y="446228"/>
        <a:ext cx="11297" cy="11297"/>
      </dsp:txXfrm>
    </dsp:sp>
    <dsp:sp modelId="{B7D012EA-F508-DD49-B1DC-EA8E65F6BB5D}">
      <dsp:nvSpPr>
        <dsp:cNvPr id="0" name=""/>
        <dsp:cNvSpPr/>
      </dsp:nvSpPr>
      <dsp:spPr>
        <a:xfrm>
          <a:off x="3528413" y="463974"/>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533137" y="468698"/>
        <a:ext cx="313134" cy="151843"/>
      </dsp:txXfrm>
    </dsp:sp>
    <dsp:sp modelId="{A026131B-B620-5048-8104-78A175606B7D}">
      <dsp:nvSpPr>
        <dsp:cNvPr id="0" name=""/>
        <dsp:cNvSpPr/>
      </dsp:nvSpPr>
      <dsp:spPr>
        <a:xfrm rot="19457599">
          <a:off x="3836060" y="495793"/>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494275"/>
        <a:ext cx="7945" cy="7945"/>
      </dsp:txXfrm>
    </dsp:sp>
    <dsp:sp modelId="{2F27262D-3B55-7643-94F3-B895792EDD68}">
      <dsp:nvSpPr>
        <dsp:cNvPr id="0" name=""/>
        <dsp:cNvSpPr/>
      </dsp:nvSpPr>
      <dsp:spPr>
        <a:xfrm>
          <a:off x="3980028" y="371231"/>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375955"/>
        <a:ext cx="313134" cy="151843"/>
      </dsp:txXfrm>
    </dsp:sp>
    <dsp:sp modelId="{6C44C780-0FE8-BC42-9E51-B2D2C1704065}">
      <dsp:nvSpPr>
        <dsp:cNvPr id="0" name=""/>
        <dsp:cNvSpPr/>
      </dsp:nvSpPr>
      <dsp:spPr>
        <a:xfrm rot="2142401">
          <a:off x="3836060" y="588535"/>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587018"/>
        <a:ext cx="7945" cy="7945"/>
      </dsp:txXfrm>
    </dsp:sp>
    <dsp:sp modelId="{8AA4E8B8-AB74-0F4D-A5CD-CFF68BDF998E}">
      <dsp:nvSpPr>
        <dsp:cNvPr id="0" name=""/>
        <dsp:cNvSpPr/>
      </dsp:nvSpPr>
      <dsp:spPr>
        <a:xfrm>
          <a:off x="3980028" y="556716"/>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561440"/>
        <a:ext cx="313134" cy="151843"/>
      </dsp:txXfrm>
    </dsp:sp>
    <dsp:sp modelId="{4B3395E7-20C1-4B45-8772-DF2A93A70AA3}">
      <dsp:nvSpPr>
        <dsp:cNvPr id="0" name=""/>
        <dsp:cNvSpPr/>
      </dsp:nvSpPr>
      <dsp:spPr>
        <a:xfrm rot="4249260">
          <a:off x="2815895" y="913134"/>
          <a:ext cx="392770" cy="4910"/>
        </a:xfrm>
        <a:custGeom>
          <a:avLst/>
          <a:gdLst/>
          <a:ahLst/>
          <a:cxnLst/>
          <a:rect l="0" t="0" r="0" b="0"/>
          <a:pathLst>
            <a:path>
              <a:moveTo>
                <a:pt x="0" y="2455"/>
              </a:moveTo>
              <a:lnTo>
                <a:pt x="392770"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002461" y="905770"/>
        <a:ext cx="19638" cy="19638"/>
      </dsp:txXfrm>
    </dsp:sp>
    <dsp:sp modelId="{0655863A-A147-7A46-AE09-293BB91D4475}">
      <dsp:nvSpPr>
        <dsp:cNvPr id="0" name=""/>
        <dsp:cNvSpPr/>
      </dsp:nvSpPr>
      <dsp:spPr>
        <a:xfrm>
          <a:off x="3076797" y="1020429"/>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081521" y="1025153"/>
        <a:ext cx="313134" cy="151843"/>
      </dsp:txXfrm>
    </dsp:sp>
    <dsp:sp modelId="{ACF0463C-0D5B-144B-A8B5-9DE8643F16BA}">
      <dsp:nvSpPr>
        <dsp:cNvPr id="0" name=""/>
        <dsp:cNvSpPr/>
      </dsp:nvSpPr>
      <dsp:spPr>
        <a:xfrm rot="18289469">
          <a:off x="3350920" y="1005876"/>
          <a:ext cx="225951" cy="4910"/>
        </a:xfrm>
        <a:custGeom>
          <a:avLst/>
          <a:gdLst/>
          <a:ahLst/>
          <a:cxnLst/>
          <a:rect l="0" t="0" r="0" b="0"/>
          <a:pathLst>
            <a:path>
              <a:moveTo>
                <a:pt x="0" y="2455"/>
              </a:moveTo>
              <a:lnTo>
                <a:pt x="225951"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8247" y="1002683"/>
        <a:ext cx="11297" cy="11297"/>
      </dsp:txXfrm>
    </dsp:sp>
    <dsp:sp modelId="{3BF7AAC6-F594-AD49-89B0-9D442BFA6033}">
      <dsp:nvSpPr>
        <dsp:cNvPr id="0" name=""/>
        <dsp:cNvSpPr/>
      </dsp:nvSpPr>
      <dsp:spPr>
        <a:xfrm>
          <a:off x="3528413" y="834944"/>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533137" y="839668"/>
        <a:ext cx="313134" cy="151843"/>
      </dsp:txXfrm>
    </dsp:sp>
    <dsp:sp modelId="{58936840-1178-A94F-9ECD-91A36D5BDF1E}">
      <dsp:nvSpPr>
        <dsp:cNvPr id="0" name=""/>
        <dsp:cNvSpPr/>
      </dsp:nvSpPr>
      <dsp:spPr>
        <a:xfrm rot="19457599">
          <a:off x="3836060" y="866763"/>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865245"/>
        <a:ext cx="7945" cy="7945"/>
      </dsp:txXfrm>
    </dsp:sp>
    <dsp:sp modelId="{723C1EB9-FD20-234D-B3E5-0860EAA73BF0}">
      <dsp:nvSpPr>
        <dsp:cNvPr id="0" name=""/>
        <dsp:cNvSpPr/>
      </dsp:nvSpPr>
      <dsp:spPr>
        <a:xfrm>
          <a:off x="3980028" y="742201"/>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746925"/>
        <a:ext cx="313134" cy="151843"/>
      </dsp:txXfrm>
    </dsp:sp>
    <dsp:sp modelId="{6AC30D4D-08BD-C543-B28D-006679935757}">
      <dsp:nvSpPr>
        <dsp:cNvPr id="0" name=""/>
        <dsp:cNvSpPr/>
      </dsp:nvSpPr>
      <dsp:spPr>
        <a:xfrm rot="2142401">
          <a:off x="3836060" y="959505"/>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957988"/>
        <a:ext cx="7945" cy="7945"/>
      </dsp:txXfrm>
    </dsp:sp>
    <dsp:sp modelId="{961F221D-5D74-8042-BF84-DB8CC107887A}">
      <dsp:nvSpPr>
        <dsp:cNvPr id="0" name=""/>
        <dsp:cNvSpPr/>
      </dsp:nvSpPr>
      <dsp:spPr>
        <a:xfrm>
          <a:off x="3980028" y="927686"/>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932410"/>
        <a:ext cx="313134" cy="151843"/>
      </dsp:txXfrm>
    </dsp:sp>
    <dsp:sp modelId="{56C8F4AB-A13C-C24B-87AF-845C80F25A71}">
      <dsp:nvSpPr>
        <dsp:cNvPr id="0" name=""/>
        <dsp:cNvSpPr/>
      </dsp:nvSpPr>
      <dsp:spPr>
        <a:xfrm rot="3310531">
          <a:off x="3350920" y="1191361"/>
          <a:ext cx="225951" cy="4910"/>
        </a:xfrm>
        <a:custGeom>
          <a:avLst/>
          <a:gdLst/>
          <a:ahLst/>
          <a:cxnLst/>
          <a:rect l="0" t="0" r="0" b="0"/>
          <a:pathLst>
            <a:path>
              <a:moveTo>
                <a:pt x="0" y="2455"/>
              </a:moveTo>
              <a:lnTo>
                <a:pt x="225951"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8247" y="1188168"/>
        <a:ext cx="11297" cy="11297"/>
      </dsp:txXfrm>
    </dsp:sp>
    <dsp:sp modelId="{18201AD1-D50D-5A49-8C8D-830CCA4569FF}">
      <dsp:nvSpPr>
        <dsp:cNvPr id="0" name=""/>
        <dsp:cNvSpPr/>
      </dsp:nvSpPr>
      <dsp:spPr>
        <a:xfrm>
          <a:off x="3528413" y="1205914"/>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533137" y="1210638"/>
        <a:ext cx="313134" cy="151843"/>
      </dsp:txXfrm>
    </dsp:sp>
    <dsp:sp modelId="{1E499E41-2C5B-CF41-AA8D-6237EBBC80F6}">
      <dsp:nvSpPr>
        <dsp:cNvPr id="0" name=""/>
        <dsp:cNvSpPr/>
      </dsp:nvSpPr>
      <dsp:spPr>
        <a:xfrm rot="19457599">
          <a:off x="3836060" y="1237733"/>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1236215"/>
        <a:ext cx="7945" cy="7945"/>
      </dsp:txXfrm>
    </dsp:sp>
    <dsp:sp modelId="{3EE750E0-CC77-534F-A74A-70D3BEF586CD}">
      <dsp:nvSpPr>
        <dsp:cNvPr id="0" name=""/>
        <dsp:cNvSpPr/>
      </dsp:nvSpPr>
      <dsp:spPr>
        <a:xfrm>
          <a:off x="3980028" y="1113171"/>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1117895"/>
        <a:ext cx="313134" cy="151843"/>
      </dsp:txXfrm>
    </dsp:sp>
    <dsp:sp modelId="{7E8407E0-2E72-3D40-BE95-964A87FFF166}">
      <dsp:nvSpPr>
        <dsp:cNvPr id="0" name=""/>
        <dsp:cNvSpPr/>
      </dsp:nvSpPr>
      <dsp:spPr>
        <a:xfrm rot="2142401">
          <a:off x="3836060" y="1330475"/>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1328958"/>
        <a:ext cx="7945" cy="7945"/>
      </dsp:txXfrm>
    </dsp:sp>
    <dsp:sp modelId="{06177676-3C62-9640-91E8-B7FFE4D6E014}">
      <dsp:nvSpPr>
        <dsp:cNvPr id="0" name=""/>
        <dsp:cNvSpPr/>
      </dsp:nvSpPr>
      <dsp:spPr>
        <a:xfrm>
          <a:off x="3980028" y="1298656"/>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1303380"/>
        <a:ext cx="313134" cy="151843"/>
      </dsp:txXfrm>
    </dsp:sp>
    <dsp:sp modelId="{60EC1C14-DA98-264A-95D8-F81BD8DDAA75}">
      <dsp:nvSpPr>
        <dsp:cNvPr id="0" name=""/>
        <dsp:cNvSpPr/>
      </dsp:nvSpPr>
      <dsp:spPr>
        <a:xfrm rot="4808052">
          <a:off x="2184126" y="1840559"/>
          <a:ext cx="753076" cy="4910"/>
        </a:xfrm>
        <a:custGeom>
          <a:avLst/>
          <a:gdLst/>
          <a:ahLst/>
          <a:cxnLst/>
          <a:rect l="0" t="0" r="0" b="0"/>
          <a:pathLst>
            <a:path>
              <a:moveTo>
                <a:pt x="0" y="2455"/>
              </a:moveTo>
              <a:lnTo>
                <a:pt x="753076"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2541838" y="1824187"/>
        <a:ext cx="37653" cy="37653"/>
      </dsp:txXfrm>
    </dsp:sp>
    <dsp:sp modelId="{67F56551-0C0E-EC47-A1F6-B494A9332FB7}">
      <dsp:nvSpPr>
        <dsp:cNvPr id="0" name=""/>
        <dsp:cNvSpPr/>
      </dsp:nvSpPr>
      <dsp:spPr>
        <a:xfrm>
          <a:off x="2625181" y="2133339"/>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2629905" y="2138063"/>
        <a:ext cx="313134" cy="151843"/>
      </dsp:txXfrm>
    </dsp:sp>
    <dsp:sp modelId="{B69B6903-15DF-2343-A154-AB6688777714}">
      <dsp:nvSpPr>
        <dsp:cNvPr id="0" name=""/>
        <dsp:cNvSpPr/>
      </dsp:nvSpPr>
      <dsp:spPr>
        <a:xfrm rot="17350740">
          <a:off x="2815895" y="2026044"/>
          <a:ext cx="392770" cy="4910"/>
        </a:xfrm>
        <a:custGeom>
          <a:avLst/>
          <a:gdLst/>
          <a:ahLst/>
          <a:cxnLst/>
          <a:rect l="0" t="0" r="0" b="0"/>
          <a:pathLst>
            <a:path>
              <a:moveTo>
                <a:pt x="0" y="2455"/>
              </a:moveTo>
              <a:lnTo>
                <a:pt x="392770"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002461" y="2018680"/>
        <a:ext cx="19638" cy="19638"/>
      </dsp:txXfrm>
    </dsp:sp>
    <dsp:sp modelId="{09417644-F35B-DC42-BA92-EC72ED86AA46}">
      <dsp:nvSpPr>
        <dsp:cNvPr id="0" name=""/>
        <dsp:cNvSpPr/>
      </dsp:nvSpPr>
      <dsp:spPr>
        <a:xfrm>
          <a:off x="3076797" y="1762369"/>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081521" y="1767093"/>
        <a:ext cx="313134" cy="151843"/>
      </dsp:txXfrm>
    </dsp:sp>
    <dsp:sp modelId="{1E8C9D8A-8F96-CA43-B268-B7D4E2879AAA}">
      <dsp:nvSpPr>
        <dsp:cNvPr id="0" name=""/>
        <dsp:cNvSpPr/>
      </dsp:nvSpPr>
      <dsp:spPr>
        <a:xfrm rot="18289469">
          <a:off x="3350920" y="1747816"/>
          <a:ext cx="225951" cy="4910"/>
        </a:xfrm>
        <a:custGeom>
          <a:avLst/>
          <a:gdLst/>
          <a:ahLst/>
          <a:cxnLst/>
          <a:rect l="0" t="0" r="0" b="0"/>
          <a:pathLst>
            <a:path>
              <a:moveTo>
                <a:pt x="0" y="2455"/>
              </a:moveTo>
              <a:lnTo>
                <a:pt x="225951"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8247" y="1744623"/>
        <a:ext cx="11297" cy="11297"/>
      </dsp:txXfrm>
    </dsp:sp>
    <dsp:sp modelId="{2D389453-0E7C-934C-9C05-BAF53BC87FC9}">
      <dsp:nvSpPr>
        <dsp:cNvPr id="0" name=""/>
        <dsp:cNvSpPr/>
      </dsp:nvSpPr>
      <dsp:spPr>
        <a:xfrm>
          <a:off x="3528413" y="1576884"/>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533137" y="1581608"/>
        <a:ext cx="313134" cy="151843"/>
      </dsp:txXfrm>
    </dsp:sp>
    <dsp:sp modelId="{24893135-4C15-6849-9626-BA65D10E008B}">
      <dsp:nvSpPr>
        <dsp:cNvPr id="0" name=""/>
        <dsp:cNvSpPr/>
      </dsp:nvSpPr>
      <dsp:spPr>
        <a:xfrm rot="19457599">
          <a:off x="3836060" y="1608703"/>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1607186"/>
        <a:ext cx="7945" cy="7945"/>
      </dsp:txXfrm>
    </dsp:sp>
    <dsp:sp modelId="{85A06813-736C-0E46-ADB4-B2D582B8FAE9}">
      <dsp:nvSpPr>
        <dsp:cNvPr id="0" name=""/>
        <dsp:cNvSpPr/>
      </dsp:nvSpPr>
      <dsp:spPr>
        <a:xfrm>
          <a:off x="3980028" y="1484141"/>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1488865"/>
        <a:ext cx="313134" cy="151843"/>
      </dsp:txXfrm>
    </dsp:sp>
    <dsp:sp modelId="{95319A03-47C8-2347-AE1E-CCE4484DAC76}">
      <dsp:nvSpPr>
        <dsp:cNvPr id="0" name=""/>
        <dsp:cNvSpPr/>
      </dsp:nvSpPr>
      <dsp:spPr>
        <a:xfrm rot="2142401">
          <a:off x="3836060" y="1701445"/>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1699928"/>
        <a:ext cx="7945" cy="7945"/>
      </dsp:txXfrm>
    </dsp:sp>
    <dsp:sp modelId="{2676601E-364D-404C-8AF7-1E703383BA8A}">
      <dsp:nvSpPr>
        <dsp:cNvPr id="0" name=""/>
        <dsp:cNvSpPr/>
      </dsp:nvSpPr>
      <dsp:spPr>
        <a:xfrm>
          <a:off x="3980028" y="1669626"/>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1674350"/>
        <a:ext cx="313134" cy="151843"/>
      </dsp:txXfrm>
    </dsp:sp>
    <dsp:sp modelId="{A12DE354-B34E-CD49-A3C1-FDC0AF9E0B03}">
      <dsp:nvSpPr>
        <dsp:cNvPr id="0" name=""/>
        <dsp:cNvSpPr/>
      </dsp:nvSpPr>
      <dsp:spPr>
        <a:xfrm rot="3310531">
          <a:off x="3350920" y="1933301"/>
          <a:ext cx="225951" cy="4910"/>
        </a:xfrm>
        <a:custGeom>
          <a:avLst/>
          <a:gdLst/>
          <a:ahLst/>
          <a:cxnLst/>
          <a:rect l="0" t="0" r="0" b="0"/>
          <a:pathLst>
            <a:path>
              <a:moveTo>
                <a:pt x="0" y="2455"/>
              </a:moveTo>
              <a:lnTo>
                <a:pt x="225951"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8247" y="1930108"/>
        <a:ext cx="11297" cy="11297"/>
      </dsp:txXfrm>
    </dsp:sp>
    <dsp:sp modelId="{57519EDF-F251-0240-9263-F6F0B7646F74}">
      <dsp:nvSpPr>
        <dsp:cNvPr id="0" name=""/>
        <dsp:cNvSpPr/>
      </dsp:nvSpPr>
      <dsp:spPr>
        <a:xfrm>
          <a:off x="3528413" y="1947854"/>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533137" y="1952578"/>
        <a:ext cx="313134" cy="151843"/>
      </dsp:txXfrm>
    </dsp:sp>
    <dsp:sp modelId="{D669B5AF-FF6B-574D-933A-C8D90E2FF3D8}">
      <dsp:nvSpPr>
        <dsp:cNvPr id="0" name=""/>
        <dsp:cNvSpPr/>
      </dsp:nvSpPr>
      <dsp:spPr>
        <a:xfrm rot="19457599">
          <a:off x="3836060" y="1979673"/>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1978156"/>
        <a:ext cx="7945" cy="7945"/>
      </dsp:txXfrm>
    </dsp:sp>
    <dsp:sp modelId="{9DBE7355-1EFC-F74F-A626-30EF651188D4}">
      <dsp:nvSpPr>
        <dsp:cNvPr id="0" name=""/>
        <dsp:cNvSpPr/>
      </dsp:nvSpPr>
      <dsp:spPr>
        <a:xfrm>
          <a:off x="3980028" y="1855111"/>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1859835"/>
        <a:ext cx="313134" cy="151843"/>
      </dsp:txXfrm>
    </dsp:sp>
    <dsp:sp modelId="{73A6D8BD-958F-3747-AF8C-E1F0E0FA40C0}">
      <dsp:nvSpPr>
        <dsp:cNvPr id="0" name=""/>
        <dsp:cNvSpPr/>
      </dsp:nvSpPr>
      <dsp:spPr>
        <a:xfrm rot="2142401">
          <a:off x="3836060" y="2072415"/>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2070898"/>
        <a:ext cx="7945" cy="7945"/>
      </dsp:txXfrm>
    </dsp:sp>
    <dsp:sp modelId="{18815C53-71AC-0947-9101-59DA3E9B3706}">
      <dsp:nvSpPr>
        <dsp:cNvPr id="0" name=""/>
        <dsp:cNvSpPr/>
      </dsp:nvSpPr>
      <dsp:spPr>
        <a:xfrm>
          <a:off x="3980028" y="2040596"/>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2045320"/>
        <a:ext cx="313134" cy="151843"/>
      </dsp:txXfrm>
    </dsp:sp>
    <dsp:sp modelId="{6854ED86-F9C8-6F4C-90E0-093E2D8F5527}">
      <dsp:nvSpPr>
        <dsp:cNvPr id="0" name=""/>
        <dsp:cNvSpPr/>
      </dsp:nvSpPr>
      <dsp:spPr>
        <a:xfrm rot="4249260">
          <a:off x="2815895" y="2397014"/>
          <a:ext cx="392770" cy="4910"/>
        </a:xfrm>
        <a:custGeom>
          <a:avLst/>
          <a:gdLst/>
          <a:ahLst/>
          <a:cxnLst/>
          <a:rect l="0" t="0" r="0" b="0"/>
          <a:pathLst>
            <a:path>
              <a:moveTo>
                <a:pt x="0" y="2455"/>
              </a:moveTo>
              <a:lnTo>
                <a:pt x="392770"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002461" y="2389650"/>
        <a:ext cx="19638" cy="19638"/>
      </dsp:txXfrm>
    </dsp:sp>
    <dsp:sp modelId="{CF4DFD90-EBCD-934A-B3E4-778E180D7A10}">
      <dsp:nvSpPr>
        <dsp:cNvPr id="0" name=""/>
        <dsp:cNvSpPr/>
      </dsp:nvSpPr>
      <dsp:spPr>
        <a:xfrm>
          <a:off x="3076797" y="2504309"/>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081521" y="2509033"/>
        <a:ext cx="313134" cy="151843"/>
      </dsp:txXfrm>
    </dsp:sp>
    <dsp:sp modelId="{B8D4AFE2-97F6-414E-B4D1-DDDBCFC10FB8}">
      <dsp:nvSpPr>
        <dsp:cNvPr id="0" name=""/>
        <dsp:cNvSpPr/>
      </dsp:nvSpPr>
      <dsp:spPr>
        <a:xfrm rot="18289469">
          <a:off x="3350920" y="2489757"/>
          <a:ext cx="225951" cy="4910"/>
        </a:xfrm>
        <a:custGeom>
          <a:avLst/>
          <a:gdLst/>
          <a:ahLst/>
          <a:cxnLst/>
          <a:rect l="0" t="0" r="0" b="0"/>
          <a:pathLst>
            <a:path>
              <a:moveTo>
                <a:pt x="0" y="2455"/>
              </a:moveTo>
              <a:lnTo>
                <a:pt x="225951"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8247" y="2486563"/>
        <a:ext cx="11297" cy="11297"/>
      </dsp:txXfrm>
    </dsp:sp>
    <dsp:sp modelId="{0F1235AF-C668-704F-AD79-71AB5C929CB6}">
      <dsp:nvSpPr>
        <dsp:cNvPr id="0" name=""/>
        <dsp:cNvSpPr/>
      </dsp:nvSpPr>
      <dsp:spPr>
        <a:xfrm>
          <a:off x="3528413" y="2318824"/>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533137" y="2323548"/>
        <a:ext cx="313134" cy="151843"/>
      </dsp:txXfrm>
    </dsp:sp>
    <dsp:sp modelId="{CF97D966-05B8-EA42-A79D-FBF81193B10D}">
      <dsp:nvSpPr>
        <dsp:cNvPr id="0" name=""/>
        <dsp:cNvSpPr/>
      </dsp:nvSpPr>
      <dsp:spPr>
        <a:xfrm rot="19457599">
          <a:off x="3836060" y="2350643"/>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2349126"/>
        <a:ext cx="7945" cy="7945"/>
      </dsp:txXfrm>
    </dsp:sp>
    <dsp:sp modelId="{C7D655B8-69D6-0043-BBE7-81785634CE68}">
      <dsp:nvSpPr>
        <dsp:cNvPr id="0" name=""/>
        <dsp:cNvSpPr/>
      </dsp:nvSpPr>
      <dsp:spPr>
        <a:xfrm>
          <a:off x="3980028" y="2226081"/>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2230805"/>
        <a:ext cx="313134" cy="151843"/>
      </dsp:txXfrm>
    </dsp:sp>
    <dsp:sp modelId="{2365CB2E-FCC6-1340-8A5D-24EDA56F2BBF}">
      <dsp:nvSpPr>
        <dsp:cNvPr id="0" name=""/>
        <dsp:cNvSpPr/>
      </dsp:nvSpPr>
      <dsp:spPr>
        <a:xfrm rot="2142401">
          <a:off x="3836060" y="2443385"/>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2441868"/>
        <a:ext cx="7945" cy="7945"/>
      </dsp:txXfrm>
    </dsp:sp>
    <dsp:sp modelId="{10827372-C65A-E344-9973-EF4C24579E02}">
      <dsp:nvSpPr>
        <dsp:cNvPr id="0" name=""/>
        <dsp:cNvSpPr/>
      </dsp:nvSpPr>
      <dsp:spPr>
        <a:xfrm>
          <a:off x="3980028" y="2411566"/>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2416290"/>
        <a:ext cx="313134" cy="151843"/>
      </dsp:txXfrm>
    </dsp:sp>
    <dsp:sp modelId="{DE1DDEB7-5FF9-6B40-A8A0-202E095B5584}">
      <dsp:nvSpPr>
        <dsp:cNvPr id="0" name=""/>
        <dsp:cNvSpPr/>
      </dsp:nvSpPr>
      <dsp:spPr>
        <a:xfrm rot="3310531">
          <a:off x="3350920" y="2675242"/>
          <a:ext cx="225951" cy="4910"/>
        </a:xfrm>
        <a:custGeom>
          <a:avLst/>
          <a:gdLst/>
          <a:ahLst/>
          <a:cxnLst/>
          <a:rect l="0" t="0" r="0" b="0"/>
          <a:pathLst>
            <a:path>
              <a:moveTo>
                <a:pt x="0" y="2455"/>
              </a:moveTo>
              <a:lnTo>
                <a:pt x="225951"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8247" y="2672048"/>
        <a:ext cx="11297" cy="11297"/>
      </dsp:txXfrm>
    </dsp:sp>
    <dsp:sp modelId="{B16A3CD2-6B1D-9742-A5E1-3D4B78EAF0F6}">
      <dsp:nvSpPr>
        <dsp:cNvPr id="0" name=""/>
        <dsp:cNvSpPr/>
      </dsp:nvSpPr>
      <dsp:spPr>
        <a:xfrm>
          <a:off x="3528413" y="2689794"/>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533137" y="2694518"/>
        <a:ext cx="313134" cy="151843"/>
      </dsp:txXfrm>
    </dsp:sp>
    <dsp:sp modelId="{73A1D17F-D3F8-6D4E-A438-A8E99E8DFCBF}">
      <dsp:nvSpPr>
        <dsp:cNvPr id="0" name=""/>
        <dsp:cNvSpPr/>
      </dsp:nvSpPr>
      <dsp:spPr>
        <a:xfrm rot="19457599">
          <a:off x="3836060" y="2721613"/>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2720096"/>
        <a:ext cx="7945" cy="7945"/>
      </dsp:txXfrm>
    </dsp:sp>
    <dsp:sp modelId="{AB5B56EB-BECF-8D4B-95F8-9B28137451AD}">
      <dsp:nvSpPr>
        <dsp:cNvPr id="0" name=""/>
        <dsp:cNvSpPr/>
      </dsp:nvSpPr>
      <dsp:spPr>
        <a:xfrm>
          <a:off x="3980028" y="2597051"/>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2601775"/>
        <a:ext cx="313134" cy="151843"/>
      </dsp:txXfrm>
    </dsp:sp>
    <dsp:sp modelId="{4A52F999-415A-8049-AAF5-2E85BB18C3E4}">
      <dsp:nvSpPr>
        <dsp:cNvPr id="0" name=""/>
        <dsp:cNvSpPr/>
      </dsp:nvSpPr>
      <dsp:spPr>
        <a:xfrm rot="2142401">
          <a:off x="3836060" y="2814355"/>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2812838"/>
        <a:ext cx="7945" cy="7945"/>
      </dsp:txXfrm>
    </dsp:sp>
    <dsp:sp modelId="{D12DF92C-28CE-4640-A795-14C0922073F2}">
      <dsp:nvSpPr>
        <dsp:cNvPr id="0" name=""/>
        <dsp:cNvSpPr/>
      </dsp:nvSpPr>
      <dsp:spPr>
        <a:xfrm>
          <a:off x="3980028" y="2782536"/>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2787260"/>
        <a:ext cx="313134" cy="151843"/>
      </dsp:txXfrm>
    </dsp:sp>
    <dsp:sp modelId="{28735FF6-3FE2-0242-9464-0DD0F413AB65}">
      <dsp:nvSpPr>
        <dsp:cNvPr id="0" name=""/>
        <dsp:cNvSpPr/>
      </dsp:nvSpPr>
      <dsp:spPr>
        <a:xfrm rot="5101816">
          <a:off x="1364309" y="3695409"/>
          <a:ext cx="1489479" cy="4910"/>
        </a:xfrm>
        <a:custGeom>
          <a:avLst/>
          <a:gdLst/>
          <a:ahLst/>
          <a:cxnLst/>
          <a:rect l="0" t="0" r="0" b="0"/>
          <a:pathLst>
            <a:path>
              <a:moveTo>
                <a:pt x="0" y="2455"/>
              </a:moveTo>
              <a:lnTo>
                <a:pt x="1489479" y="24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2071812" y="3660628"/>
        <a:ext cx="74473" cy="74473"/>
      </dsp:txXfrm>
    </dsp:sp>
    <dsp:sp modelId="{C86BC7B0-1E65-454D-A5B9-F8A525276190}">
      <dsp:nvSpPr>
        <dsp:cNvPr id="0" name=""/>
        <dsp:cNvSpPr/>
      </dsp:nvSpPr>
      <dsp:spPr>
        <a:xfrm>
          <a:off x="2173566" y="4359159"/>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baseline="0" dirty="0"/>
        </a:p>
      </dsp:txBody>
      <dsp:txXfrm>
        <a:off x="2178290" y="4363883"/>
        <a:ext cx="313134" cy="151843"/>
      </dsp:txXfrm>
    </dsp:sp>
    <dsp:sp modelId="{A9983572-F065-B343-A200-326EB0596DB6}">
      <dsp:nvSpPr>
        <dsp:cNvPr id="0" name=""/>
        <dsp:cNvSpPr/>
      </dsp:nvSpPr>
      <dsp:spPr>
        <a:xfrm rot="16791948">
          <a:off x="2184126" y="4066379"/>
          <a:ext cx="753076" cy="4910"/>
        </a:xfrm>
        <a:custGeom>
          <a:avLst/>
          <a:gdLst/>
          <a:ahLst/>
          <a:cxnLst/>
          <a:rect l="0" t="0" r="0" b="0"/>
          <a:pathLst>
            <a:path>
              <a:moveTo>
                <a:pt x="0" y="2455"/>
              </a:moveTo>
              <a:lnTo>
                <a:pt x="753076"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2541838" y="4050008"/>
        <a:ext cx="37653" cy="37653"/>
      </dsp:txXfrm>
    </dsp:sp>
    <dsp:sp modelId="{7E9B5F8C-B9A0-8148-833D-A659E88ED5B9}">
      <dsp:nvSpPr>
        <dsp:cNvPr id="0" name=""/>
        <dsp:cNvSpPr/>
      </dsp:nvSpPr>
      <dsp:spPr>
        <a:xfrm>
          <a:off x="2625181" y="3617219"/>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2629905" y="3621943"/>
        <a:ext cx="313134" cy="151843"/>
      </dsp:txXfrm>
    </dsp:sp>
    <dsp:sp modelId="{D7552CAA-077D-DD49-9817-FD76FEA8D3B5}">
      <dsp:nvSpPr>
        <dsp:cNvPr id="0" name=""/>
        <dsp:cNvSpPr/>
      </dsp:nvSpPr>
      <dsp:spPr>
        <a:xfrm rot="17350740">
          <a:off x="2815895" y="3509924"/>
          <a:ext cx="392770" cy="4910"/>
        </a:xfrm>
        <a:custGeom>
          <a:avLst/>
          <a:gdLst/>
          <a:ahLst/>
          <a:cxnLst/>
          <a:rect l="0" t="0" r="0" b="0"/>
          <a:pathLst>
            <a:path>
              <a:moveTo>
                <a:pt x="0" y="2455"/>
              </a:moveTo>
              <a:lnTo>
                <a:pt x="392770"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002461" y="3502560"/>
        <a:ext cx="19638" cy="19638"/>
      </dsp:txXfrm>
    </dsp:sp>
    <dsp:sp modelId="{4E09512B-FA5F-3E42-B91B-64FDF25C74D1}">
      <dsp:nvSpPr>
        <dsp:cNvPr id="0" name=""/>
        <dsp:cNvSpPr/>
      </dsp:nvSpPr>
      <dsp:spPr>
        <a:xfrm>
          <a:off x="3076797" y="3246249"/>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081521" y="3250973"/>
        <a:ext cx="313134" cy="151843"/>
      </dsp:txXfrm>
    </dsp:sp>
    <dsp:sp modelId="{9CB6D86E-430D-7E49-BE40-B200C83224D9}">
      <dsp:nvSpPr>
        <dsp:cNvPr id="0" name=""/>
        <dsp:cNvSpPr/>
      </dsp:nvSpPr>
      <dsp:spPr>
        <a:xfrm rot="18289469">
          <a:off x="3350920" y="3231697"/>
          <a:ext cx="225951" cy="4910"/>
        </a:xfrm>
        <a:custGeom>
          <a:avLst/>
          <a:gdLst/>
          <a:ahLst/>
          <a:cxnLst/>
          <a:rect l="0" t="0" r="0" b="0"/>
          <a:pathLst>
            <a:path>
              <a:moveTo>
                <a:pt x="0" y="2455"/>
              </a:moveTo>
              <a:lnTo>
                <a:pt x="225951"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8247" y="3228503"/>
        <a:ext cx="11297" cy="11297"/>
      </dsp:txXfrm>
    </dsp:sp>
    <dsp:sp modelId="{752E4871-D2BB-5F43-808F-4D3C5901C5AE}">
      <dsp:nvSpPr>
        <dsp:cNvPr id="0" name=""/>
        <dsp:cNvSpPr/>
      </dsp:nvSpPr>
      <dsp:spPr>
        <a:xfrm>
          <a:off x="3528413" y="3060764"/>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533137" y="3065488"/>
        <a:ext cx="313134" cy="151843"/>
      </dsp:txXfrm>
    </dsp:sp>
    <dsp:sp modelId="{B58AA9EE-DEBC-9643-B209-FC5D5DF5270B}">
      <dsp:nvSpPr>
        <dsp:cNvPr id="0" name=""/>
        <dsp:cNvSpPr/>
      </dsp:nvSpPr>
      <dsp:spPr>
        <a:xfrm rot="19457599">
          <a:off x="3836060" y="3092583"/>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3091066"/>
        <a:ext cx="7945" cy="7945"/>
      </dsp:txXfrm>
    </dsp:sp>
    <dsp:sp modelId="{A0EB0FB4-D82E-FF47-828D-4A59688F9796}">
      <dsp:nvSpPr>
        <dsp:cNvPr id="0" name=""/>
        <dsp:cNvSpPr/>
      </dsp:nvSpPr>
      <dsp:spPr>
        <a:xfrm>
          <a:off x="3980028" y="2968021"/>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2972745"/>
        <a:ext cx="313134" cy="151843"/>
      </dsp:txXfrm>
    </dsp:sp>
    <dsp:sp modelId="{D782F50B-7710-484B-93ED-39B1B7E10026}">
      <dsp:nvSpPr>
        <dsp:cNvPr id="0" name=""/>
        <dsp:cNvSpPr/>
      </dsp:nvSpPr>
      <dsp:spPr>
        <a:xfrm rot="2142401">
          <a:off x="3836060" y="3185325"/>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3183808"/>
        <a:ext cx="7945" cy="7945"/>
      </dsp:txXfrm>
    </dsp:sp>
    <dsp:sp modelId="{61D88140-46C1-3848-92A3-D89C7A27301F}">
      <dsp:nvSpPr>
        <dsp:cNvPr id="0" name=""/>
        <dsp:cNvSpPr/>
      </dsp:nvSpPr>
      <dsp:spPr>
        <a:xfrm>
          <a:off x="3980028" y="3153506"/>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3158230"/>
        <a:ext cx="313134" cy="151843"/>
      </dsp:txXfrm>
    </dsp:sp>
    <dsp:sp modelId="{55B20D10-17E2-9645-88A7-5841392825B3}">
      <dsp:nvSpPr>
        <dsp:cNvPr id="0" name=""/>
        <dsp:cNvSpPr/>
      </dsp:nvSpPr>
      <dsp:spPr>
        <a:xfrm rot="3310531">
          <a:off x="3350920" y="3417182"/>
          <a:ext cx="225951" cy="4910"/>
        </a:xfrm>
        <a:custGeom>
          <a:avLst/>
          <a:gdLst/>
          <a:ahLst/>
          <a:cxnLst/>
          <a:rect l="0" t="0" r="0" b="0"/>
          <a:pathLst>
            <a:path>
              <a:moveTo>
                <a:pt x="0" y="2455"/>
              </a:moveTo>
              <a:lnTo>
                <a:pt x="225951"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8247" y="3413988"/>
        <a:ext cx="11297" cy="11297"/>
      </dsp:txXfrm>
    </dsp:sp>
    <dsp:sp modelId="{C0818804-644F-B34C-9CE2-EE0340E0C799}">
      <dsp:nvSpPr>
        <dsp:cNvPr id="0" name=""/>
        <dsp:cNvSpPr/>
      </dsp:nvSpPr>
      <dsp:spPr>
        <a:xfrm>
          <a:off x="3528413" y="3431734"/>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533137" y="3436458"/>
        <a:ext cx="313134" cy="151843"/>
      </dsp:txXfrm>
    </dsp:sp>
    <dsp:sp modelId="{C42A1294-C90F-C545-8DB9-2BDA60BEF52B}">
      <dsp:nvSpPr>
        <dsp:cNvPr id="0" name=""/>
        <dsp:cNvSpPr/>
      </dsp:nvSpPr>
      <dsp:spPr>
        <a:xfrm rot="19457599">
          <a:off x="3836060" y="3463553"/>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3462036"/>
        <a:ext cx="7945" cy="7945"/>
      </dsp:txXfrm>
    </dsp:sp>
    <dsp:sp modelId="{5E9D372B-CE43-374B-A037-C2378931A0F5}">
      <dsp:nvSpPr>
        <dsp:cNvPr id="0" name=""/>
        <dsp:cNvSpPr/>
      </dsp:nvSpPr>
      <dsp:spPr>
        <a:xfrm>
          <a:off x="3980028" y="3338991"/>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3343715"/>
        <a:ext cx="313134" cy="151843"/>
      </dsp:txXfrm>
    </dsp:sp>
    <dsp:sp modelId="{EFDAC4C3-B835-0645-BA31-2EBB5B2C7F0D}">
      <dsp:nvSpPr>
        <dsp:cNvPr id="0" name=""/>
        <dsp:cNvSpPr/>
      </dsp:nvSpPr>
      <dsp:spPr>
        <a:xfrm rot="2142401">
          <a:off x="3836060" y="3556295"/>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3554778"/>
        <a:ext cx="7945" cy="7945"/>
      </dsp:txXfrm>
    </dsp:sp>
    <dsp:sp modelId="{1CF616A4-322D-FA4C-AB51-DBA43C75A76D}">
      <dsp:nvSpPr>
        <dsp:cNvPr id="0" name=""/>
        <dsp:cNvSpPr/>
      </dsp:nvSpPr>
      <dsp:spPr>
        <a:xfrm>
          <a:off x="3980028" y="3524476"/>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3529200"/>
        <a:ext cx="313134" cy="151843"/>
      </dsp:txXfrm>
    </dsp:sp>
    <dsp:sp modelId="{D8F659E6-900A-1643-AE65-4C85753EB285}">
      <dsp:nvSpPr>
        <dsp:cNvPr id="0" name=""/>
        <dsp:cNvSpPr/>
      </dsp:nvSpPr>
      <dsp:spPr>
        <a:xfrm rot="4249260">
          <a:off x="2815895" y="3880894"/>
          <a:ext cx="392770" cy="4910"/>
        </a:xfrm>
        <a:custGeom>
          <a:avLst/>
          <a:gdLst/>
          <a:ahLst/>
          <a:cxnLst/>
          <a:rect l="0" t="0" r="0" b="0"/>
          <a:pathLst>
            <a:path>
              <a:moveTo>
                <a:pt x="0" y="2455"/>
              </a:moveTo>
              <a:lnTo>
                <a:pt x="392770"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002461" y="3873530"/>
        <a:ext cx="19638" cy="19638"/>
      </dsp:txXfrm>
    </dsp:sp>
    <dsp:sp modelId="{7A852CD5-258F-814B-932F-77A7B26A876C}">
      <dsp:nvSpPr>
        <dsp:cNvPr id="0" name=""/>
        <dsp:cNvSpPr/>
      </dsp:nvSpPr>
      <dsp:spPr>
        <a:xfrm>
          <a:off x="3076797" y="3988189"/>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081521" y="3992913"/>
        <a:ext cx="313134" cy="151843"/>
      </dsp:txXfrm>
    </dsp:sp>
    <dsp:sp modelId="{872B7BF6-7093-044B-9A69-9854A3EA8434}">
      <dsp:nvSpPr>
        <dsp:cNvPr id="0" name=""/>
        <dsp:cNvSpPr/>
      </dsp:nvSpPr>
      <dsp:spPr>
        <a:xfrm rot="18289469">
          <a:off x="3350920" y="3973637"/>
          <a:ext cx="225951" cy="4910"/>
        </a:xfrm>
        <a:custGeom>
          <a:avLst/>
          <a:gdLst/>
          <a:ahLst/>
          <a:cxnLst/>
          <a:rect l="0" t="0" r="0" b="0"/>
          <a:pathLst>
            <a:path>
              <a:moveTo>
                <a:pt x="0" y="2455"/>
              </a:moveTo>
              <a:lnTo>
                <a:pt x="225951"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8247" y="3970443"/>
        <a:ext cx="11297" cy="11297"/>
      </dsp:txXfrm>
    </dsp:sp>
    <dsp:sp modelId="{B37F9F73-E9EA-094B-8D83-EFE62857F8BE}">
      <dsp:nvSpPr>
        <dsp:cNvPr id="0" name=""/>
        <dsp:cNvSpPr/>
      </dsp:nvSpPr>
      <dsp:spPr>
        <a:xfrm>
          <a:off x="3528413" y="3802704"/>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533137" y="3807428"/>
        <a:ext cx="313134" cy="151843"/>
      </dsp:txXfrm>
    </dsp:sp>
    <dsp:sp modelId="{878DE21C-D13A-244E-8E48-E9D39CCC21F8}">
      <dsp:nvSpPr>
        <dsp:cNvPr id="0" name=""/>
        <dsp:cNvSpPr/>
      </dsp:nvSpPr>
      <dsp:spPr>
        <a:xfrm rot="19457599">
          <a:off x="3836060" y="3834523"/>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3833006"/>
        <a:ext cx="7945" cy="7945"/>
      </dsp:txXfrm>
    </dsp:sp>
    <dsp:sp modelId="{4D876D81-3391-F14B-A3D7-D9683D7BB0EA}">
      <dsp:nvSpPr>
        <dsp:cNvPr id="0" name=""/>
        <dsp:cNvSpPr/>
      </dsp:nvSpPr>
      <dsp:spPr>
        <a:xfrm>
          <a:off x="3980028" y="3709961"/>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3714685"/>
        <a:ext cx="313134" cy="151843"/>
      </dsp:txXfrm>
    </dsp:sp>
    <dsp:sp modelId="{710E0432-38DB-CD40-8479-D1F1B357C338}">
      <dsp:nvSpPr>
        <dsp:cNvPr id="0" name=""/>
        <dsp:cNvSpPr/>
      </dsp:nvSpPr>
      <dsp:spPr>
        <a:xfrm rot="2142401">
          <a:off x="3836060" y="3927265"/>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3925748"/>
        <a:ext cx="7945" cy="7945"/>
      </dsp:txXfrm>
    </dsp:sp>
    <dsp:sp modelId="{95602DA2-C1C5-C848-A9AB-1759478FC17C}">
      <dsp:nvSpPr>
        <dsp:cNvPr id="0" name=""/>
        <dsp:cNvSpPr/>
      </dsp:nvSpPr>
      <dsp:spPr>
        <a:xfrm>
          <a:off x="3980028" y="3895446"/>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3900170"/>
        <a:ext cx="313134" cy="151843"/>
      </dsp:txXfrm>
    </dsp:sp>
    <dsp:sp modelId="{58BC5400-10BE-6C43-A9C9-A85F5B791D94}">
      <dsp:nvSpPr>
        <dsp:cNvPr id="0" name=""/>
        <dsp:cNvSpPr/>
      </dsp:nvSpPr>
      <dsp:spPr>
        <a:xfrm rot="3310531">
          <a:off x="3350920" y="4159122"/>
          <a:ext cx="225951" cy="4910"/>
        </a:xfrm>
        <a:custGeom>
          <a:avLst/>
          <a:gdLst/>
          <a:ahLst/>
          <a:cxnLst/>
          <a:rect l="0" t="0" r="0" b="0"/>
          <a:pathLst>
            <a:path>
              <a:moveTo>
                <a:pt x="0" y="2455"/>
              </a:moveTo>
              <a:lnTo>
                <a:pt x="225951"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8247" y="4155928"/>
        <a:ext cx="11297" cy="11297"/>
      </dsp:txXfrm>
    </dsp:sp>
    <dsp:sp modelId="{BF6AF285-7F85-B44D-9250-68D7BDCF9438}">
      <dsp:nvSpPr>
        <dsp:cNvPr id="0" name=""/>
        <dsp:cNvSpPr/>
      </dsp:nvSpPr>
      <dsp:spPr>
        <a:xfrm>
          <a:off x="3528413" y="4173674"/>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533137" y="4178398"/>
        <a:ext cx="313134" cy="151843"/>
      </dsp:txXfrm>
    </dsp:sp>
    <dsp:sp modelId="{6BDBB396-D783-934C-90F2-6E98A1F535A4}">
      <dsp:nvSpPr>
        <dsp:cNvPr id="0" name=""/>
        <dsp:cNvSpPr/>
      </dsp:nvSpPr>
      <dsp:spPr>
        <a:xfrm rot="19457599">
          <a:off x="3836060" y="4205493"/>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4203976"/>
        <a:ext cx="7945" cy="7945"/>
      </dsp:txXfrm>
    </dsp:sp>
    <dsp:sp modelId="{10196802-03E1-4042-A8DD-0A2377EE1EBB}">
      <dsp:nvSpPr>
        <dsp:cNvPr id="0" name=""/>
        <dsp:cNvSpPr/>
      </dsp:nvSpPr>
      <dsp:spPr>
        <a:xfrm>
          <a:off x="3980028" y="4080931"/>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4085655"/>
        <a:ext cx="313134" cy="151843"/>
      </dsp:txXfrm>
    </dsp:sp>
    <dsp:sp modelId="{0607C9EA-7B8B-0244-885E-07A2C5B473A9}">
      <dsp:nvSpPr>
        <dsp:cNvPr id="0" name=""/>
        <dsp:cNvSpPr/>
      </dsp:nvSpPr>
      <dsp:spPr>
        <a:xfrm rot="2142401">
          <a:off x="3836060" y="4298235"/>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4296718"/>
        <a:ext cx="7945" cy="7945"/>
      </dsp:txXfrm>
    </dsp:sp>
    <dsp:sp modelId="{2A116155-59BB-8F4D-B101-44515276AEA7}">
      <dsp:nvSpPr>
        <dsp:cNvPr id="0" name=""/>
        <dsp:cNvSpPr/>
      </dsp:nvSpPr>
      <dsp:spPr>
        <a:xfrm>
          <a:off x="3980028" y="4266416"/>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4271140"/>
        <a:ext cx="313134" cy="151843"/>
      </dsp:txXfrm>
    </dsp:sp>
    <dsp:sp modelId="{7C66EE54-C8B1-6442-958C-472E6358C4EC}">
      <dsp:nvSpPr>
        <dsp:cNvPr id="0" name=""/>
        <dsp:cNvSpPr/>
      </dsp:nvSpPr>
      <dsp:spPr>
        <a:xfrm rot="4808052">
          <a:off x="2184126" y="4808319"/>
          <a:ext cx="753076" cy="4910"/>
        </a:xfrm>
        <a:custGeom>
          <a:avLst/>
          <a:gdLst/>
          <a:ahLst/>
          <a:cxnLst/>
          <a:rect l="0" t="0" r="0" b="0"/>
          <a:pathLst>
            <a:path>
              <a:moveTo>
                <a:pt x="0" y="2455"/>
              </a:moveTo>
              <a:lnTo>
                <a:pt x="753076"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2541838" y="4791948"/>
        <a:ext cx="37653" cy="37653"/>
      </dsp:txXfrm>
    </dsp:sp>
    <dsp:sp modelId="{6EF3B02A-C5D9-0947-9594-E412ACC8F731}">
      <dsp:nvSpPr>
        <dsp:cNvPr id="0" name=""/>
        <dsp:cNvSpPr/>
      </dsp:nvSpPr>
      <dsp:spPr>
        <a:xfrm>
          <a:off x="2625181" y="5101099"/>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2629905" y="5105823"/>
        <a:ext cx="313134" cy="151843"/>
      </dsp:txXfrm>
    </dsp:sp>
    <dsp:sp modelId="{EB931CF5-2DE8-0E49-99F1-D409FE771D2A}">
      <dsp:nvSpPr>
        <dsp:cNvPr id="0" name=""/>
        <dsp:cNvSpPr/>
      </dsp:nvSpPr>
      <dsp:spPr>
        <a:xfrm rot="17350740">
          <a:off x="2815895" y="4993804"/>
          <a:ext cx="392770" cy="4910"/>
        </a:xfrm>
        <a:custGeom>
          <a:avLst/>
          <a:gdLst/>
          <a:ahLst/>
          <a:cxnLst/>
          <a:rect l="0" t="0" r="0" b="0"/>
          <a:pathLst>
            <a:path>
              <a:moveTo>
                <a:pt x="0" y="2455"/>
              </a:moveTo>
              <a:lnTo>
                <a:pt x="392770"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002461" y="4986440"/>
        <a:ext cx="19638" cy="19638"/>
      </dsp:txXfrm>
    </dsp:sp>
    <dsp:sp modelId="{70B9DAB2-C9E8-3D4B-ACA5-E796E953FF6B}">
      <dsp:nvSpPr>
        <dsp:cNvPr id="0" name=""/>
        <dsp:cNvSpPr/>
      </dsp:nvSpPr>
      <dsp:spPr>
        <a:xfrm>
          <a:off x="3076797" y="4730129"/>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081521" y="4734853"/>
        <a:ext cx="313134" cy="151843"/>
      </dsp:txXfrm>
    </dsp:sp>
    <dsp:sp modelId="{63710B19-CC5A-054A-85AD-79F944339920}">
      <dsp:nvSpPr>
        <dsp:cNvPr id="0" name=""/>
        <dsp:cNvSpPr/>
      </dsp:nvSpPr>
      <dsp:spPr>
        <a:xfrm rot="18289469">
          <a:off x="3350920" y="4715577"/>
          <a:ext cx="225951" cy="4910"/>
        </a:xfrm>
        <a:custGeom>
          <a:avLst/>
          <a:gdLst/>
          <a:ahLst/>
          <a:cxnLst/>
          <a:rect l="0" t="0" r="0" b="0"/>
          <a:pathLst>
            <a:path>
              <a:moveTo>
                <a:pt x="0" y="2455"/>
              </a:moveTo>
              <a:lnTo>
                <a:pt x="225951"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8247" y="4712383"/>
        <a:ext cx="11297" cy="11297"/>
      </dsp:txXfrm>
    </dsp:sp>
    <dsp:sp modelId="{672433E2-E634-6F4E-84F5-CD4D97B9A019}">
      <dsp:nvSpPr>
        <dsp:cNvPr id="0" name=""/>
        <dsp:cNvSpPr/>
      </dsp:nvSpPr>
      <dsp:spPr>
        <a:xfrm>
          <a:off x="3528413" y="4544644"/>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533137" y="4549368"/>
        <a:ext cx="313134" cy="151843"/>
      </dsp:txXfrm>
    </dsp:sp>
    <dsp:sp modelId="{4A197135-7488-0C4A-985F-5A1EAD773EE0}">
      <dsp:nvSpPr>
        <dsp:cNvPr id="0" name=""/>
        <dsp:cNvSpPr/>
      </dsp:nvSpPr>
      <dsp:spPr>
        <a:xfrm rot="19457599">
          <a:off x="3836060" y="4576463"/>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4574946"/>
        <a:ext cx="7945" cy="7945"/>
      </dsp:txXfrm>
    </dsp:sp>
    <dsp:sp modelId="{F80B0527-F8B3-9B46-A6AA-6FCC5DA18FF6}">
      <dsp:nvSpPr>
        <dsp:cNvPr id="0" name=""/>
        <dsp:cNvSpPr/>
      </dsp:nvSpPr>
      <dsp:spPr>
        <a:xfrm>
          <a:off x="3980028" y="4451901"/>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4456625"/>
        <a:ext cx="313134" cy="151843"/>
      </dsp:txXfrm>
    </dsp:sp>
    <dsp:sp modelId="{7E12F730-5669-254D-88D1-AA2380571E27}">
      <dsp:nvSpPr>
        <dsp:cNvPr id="0" name=""/>
        <dsp:cNvSpPr/>
      </dsp:nvSpPr>
      <dsp:spPr>
        <a:xfrm rot="2142401">
          <a:off x="3836060" y="4669205"/>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4667688"/>
        <a:ext cx="7945" cy="7945"/>
      </dsp:txXfrm>
    </dsp:sp>
    <dsp:sp modelId="{150B3F21-741D-3E4E-95AC-6C0CFE8FA250}">
      <dsp:nvSpPr>
        <dsp:cNvPr id="0" name=""/>
        <dsp:cNvSpPr/>
      </dsp:nvSpPr>
      <dsp:spPr>
        <a:xfrm>
          <a:off x="3980028" y="4637386"/>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4642110"/>
        <a:ext cx="313134" cy="151843"/>
      </dsp:txXfrm>
    </dsp:sp>
    <dsp:sp modelId="{13D86540-EF26-C74F-BCA3-2ED2D05241A5}">
      <dsp:nvSpPr>
        <dsp:cNvPr id="0" name=""/>
        <dsp:cNvSpPr/>
      </dsp:nvSpPr>
      <dsp:spPr>
        <a:xfrm rot="3310531">
          <a:off x="3350920" y="4901062"/>
          <a:ext cx="225951" cy="4910"/>
        </a:xfrm>
        <a:custGeom>
          <a:avLst/>
          <a:gdLst/>
          <a:ahLst/>
          <a:cxnLst/>
          <a:rect l="0" t="0" r="0" b="0"/>
          <a:pathLst>
            <a:path>
              <a:moveTo>
                <a:pt x="0" y="2455"/>
              </a:moveTo>
              <a:lnTo>
                <a:pt x="225951"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8247" y="4897868"/>
        <a:ext cx="11297" cy="11297"/>
      </dsp:txXfrm>
    </dsp:sp>
    <dsp:sp modelId="{D1A01569-7C94-3049-8DCB-1BE7AE9FB5D7}">
      <dsp:nvSpPr>
        <dsp:cNvPr id="0" name=""/>
        <dsp:cNvSpPr/>
      </dsp:nvSpPr>
      <dsp:spPr>
        <a:xfrm>
          <a:off x="3528413" y="4915614"/>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533137" y="4920338"/>
        <a:ext cx="313134" cy="151843"/>
      </dsp:txXfrm>
    </dsp:sp>
    <dsp:sp modelId="{2E6169C6-BC60-834F-8252-23AE2ECB65DB}">
      <dsp:nvSpPr>
        <dsp:cNvPr id="0" name=""/>
        <dsp:cNvSpPr/>
      </dsp:nvSpPr>
      <dsp:spPr>
        <a:xfrm rot="19457599">
          <a:off x="3836060" y="4947433"/>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4945916"/>
        <a:ext cx="7945" cy="7945"/>
      </dsp:txXfrm>
    </dsp:sp>
    <dsp:sp modelId="{6F9EBEFD-99E8-C14F-ACF0-41E531AC077B}">
      <dsp:nvSpPr>
        <dsp:cNvPr id="0" name=""/>
        <dsp:cNvSpPr/>
      </dsp:nvSpPr>
      <dsp:spPr>
        <a:xfrm>
          <a:off x="3980028" y="4822872"/>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4827596"/>
        <a:ext cx="313134" cy="151843"/>
      </dsp:txXfrm>
    </dsp:sp>
    <dsp:sp modelId="{3F516897-B069-1D44-8521-6FF208B5425C}">
      <dsp:nvSpPr>
        <dsp:cNvPr id="0" name=""/>
        <dsp:cNvSpPr/>
      </dsp:nvSpPr>
      <dsp:spPr>
        <a:xfrm rot="2142401">
          <a:off x="3836060" y="5040175"/>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5038658"/>
        <a:ext cx="7945" cy="7945"/>
      </dsp:txXfrm>
    </dsp:sp>
    <dsp:sp modelId="{63CCF42F-1C9D-C246-BBE5-C63A41D7E018}">
      <dsp:nvSpPr>
        <dsp:cNvPr id="0" name=""/>
        <dsp:cNvSpPr/>
      </dsp:nvSpPr>
      <dsp:spPr>
        <a:xfrm>
          <a:off x="3980028" y="5008357"/>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5013081"/>
        <a:ext cx="313134" cy="151843"/>
      </dsp:txXfrm>
    </dsp:sp>
    <dsp:sp modelId="{79E3CEE7-BF7D-0544-BDF6-FE3010FAE347}">
      <dsp:nvSpPr>
        <dsp:cNvPr id="0" name=""/>
        <dsp:cNvSpPr/>
      </dsp:nvSpPr>
      <dsp:spPr>
        <a:xfrm rot="4249260">
          <a:off x="2815895" y="5364774"/>
          <a:ext cx="392770" cy="4910"/>
        </a:xfrm>
        <a:custGeom>
          <a:avLst/>
          <a:gdLst/>
          <a:ahLst/>
          <a:cxnLst/>
          <a:rect l="0" t="0" r="0" b="0"/>
          <a:pathLst>
            <a:path>
              <a:moveTo>
                <a:pt x="0" y="2455"/>
              </a:moveTo>
              <a:lnTo>
                <a:pt x="392770"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002461" y="5357410"/>
        <a:ext cx="19638" cy="19638"/>
      </dsp:txXfrm>
    </dsp:sp>
    <dsp:sp modelId="{585C02AF-86AE-F94D-BC1C-AC641DB9435E}">
      <dsp:nvSpPr>
        <dsp:cNvPr id="0" name=""/>
        <dsp:cNvSpPr/>
      </dsp:nvSpPr>
      <dsp:spPr>
        <a:xfrm>
          <a:off x="3076797" y="5472069"/>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081521" y="5476793"/>
        <a:ext cx="313134" cy="151843"/>
      </dsp:txXfrm>
    </dsp:sp>
    <dsp:sp modelId="{E1CFB853-7417-7F48-B4E6-DE360839102B}">
      <dsp:nvSpPr>
        <dsp:cNvPr id="0" name=""/>
        <dsp:cNvSpPr/>
      </dsp:nvSpPr>
      <dsp:spPr>
        <a:xfrm rot="18289469">
          <a:off x="3350920" y="5457517"/>
          <a:ext cx="225951" cy="4910"/>
        </a:xfrm>
        <a:custGeom>
          <a:avLst/>
          <a:gdLst/>
          <a:ahLst/>
          <a:cxnLst/>
          <a:rect l="0" t="0" r="0" b="0"/>
          <a:pathLst>
            <a:path>
              <a:moveTo>
                <a:pt x="0" y="2455"/>
              </a:moveTo>
              <a:lnTo>
                <a:pt x="225951"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8247" y="5454323"/>
        <a:ext cx="11297" cy="11297"/>
      </dsp:txXfrm>
    </dsp:sp>
    <dsp:sp modelId="{2878CEEF-5E04-BB4D-844A-326E5D5B6D21}">
      <dsp:nvSpPr>
        <dsp:cNvPr id="0" name=""/>
        <dsp:cNvSpPr/>
      </dsp:nvSpPr>
      <dsp:spPr>
        <a:xfrm>
          <a:off x="3528413" y="5286584"/>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533137" y="5291308"/>
        <a:ext cx="313134" cy="151843"/>
      </dsp:txXfrm>
    </dsp:sp>
    <dsp:sp modelId="{2633C3E4-D6C2-9A48-902B-D55EA5F8B711}">
      <dsp:nvSpPr>
        <dsp:cNvPr id="0" name=""/>
        <dsp:cNvSpPr/>
      </dsp:nvSpPr>
      <dsp:spPr>
        <a:xfrm rot="19457599">
          <a:off x="3836060" y="5318403"/>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5316886"/>
        <a:ext cx="7945" cy="7945"/>
      </dsp:txXfrm>
    </dsp:sp>
    <dsp:sp modelId="{87EDD3EE-B01F-3442-B34A-C8422B7D3E53}">
      <dsp:nvSpPr>
        <dsp:cNvPr id="0" name=""/>
        <dsp:cNvSpPr/>
      </dsp:nvSpPr>
      <dsp:spPr>
        <a:xfrm>
          <a:off x="3980028" y="5193842"/>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5198566"/>
        <a:ext cx="313134" cy="151843"/>
      </dsp:txXfrm>
    </dsp:sp>
    <dsp:sp modelId="{D0354A30-4A6B-8F40-B262-3739876F02B3}">
      <dsp:nvSpPr>
        <dsp:cNvPr id="0" name=""/>
        <dsp:cNvSpPr/>
      </dsp:nvSpPr>
      <dsp:spPr>
        <a:xfrm rot="2142401">
          <a:off x="3836060" y="5411146"/>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5409628"/>
        <a:ext cx="7945" cy="7945"/>
      </dsp:txXfrm>
    </dsp:sp>
    <dsp:sp modelId="{2B3BDEFA-B256-2B4A-90D5-935397B95F97}">
      <dsp:nvSpPr>
        <dsp:cNvPr id="0" name=""/>
        <dsp:cNvSpPr/>
      </dsp:nvSpPr>
      <dsp:spPr>
        <a:xfrm>
          <a:off x="3980028" y="5379327"/>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5384051"/>
        <a:ext cx="313134" cy="151843"/>
      </dsp:txXfrm>
    </dsp:sp>
    <dsp:sp modelId="{AE32A991-4517-2146-9288-E4101F55B437}">
      <dsp:nvSpPr>
        <dsp:cNvPr id="0" name=""/>
        <dsp:cNvSpPr/>
      </dsp:nvSpPr>
      <dsp:spPr>
        <a:xfrm rot="3310531">
          <a:off x="3350920" y="5643002"/>
          <a:ext cx="225951" cy="4910"/>
        </a:xfrm>
        <a:custGeom>
          <a:avLst/>
          <a:gdLst/>
          <a:ahLst/>
          <a:cxnLst/>
          <a:rect l="0" t="0" r="0" b="0"/>
          <a:pathLst>
            <a:path>
              <a:moveTo>
                <a:pt x="0" y="2455"/>
              </a:moveTo>
              <a:lnTo>
                <a:pt x="225951"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8247" y="5639808"/>
        <a:ext cx="11297" cy="11297"/>
      </dsp:txXfrm>
    </dsp:sp>
    <dsp:sp modelId="{DAE831DA-2075-D748-BCC9-0CF476A0F794}">
      <dsp:nvSpPr>
        <dsp:cNvPr id="0" name=""/>
        <dsp:cNvSpPr/>
      </dsp:nvSpPr>
      <dsp:spPr>
        <a:xfrm>
          <a:off x="3528413" y="5657554"/>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533137" y="5662278"/>
        <a:ext cx="313134" cy="151843"/>
      </dsp:txXfrm>
    </dsp:sp>
    <dsp:sp modelId="{919153C6-DBAB-584D-8378-0E5943C56FE2}">
      <dsp:nvSpPr>
        <dsp:cNvPr id="0" name=""/>
        <dsp:cNvSpPr/>
      </dsp:nvSpPr>
      <dsp:spPr>
        <a:xfrm rot="19457599">
          <a:off x="3836060" y="5689373"/>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5687856"/>
        <a:ext cx="7945" cy="7945"/>
      </dsp:txXfrm>
    </dsp:sp>
    <dsp:sp modelId="{9EEC2CF4-A543-924A-958D-76E86CACA596}">
      <dsp:nvSpPr>
        <dsp:cNvPr id="0" name=""/>
        <dsp:cNvSpPr/>
      </dsp:nvSpPr>
      <dsp:spPr>
        <a:xfrm>
          <a:off x="3980028" y="5564812"/>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5569536"/>
        <a:ext cx="313134" cy="151843"/>
      </dsp:txXfrm>
    </dsp:sp>
    <dsp:sp modelId="{A0E3200F-CDF7-E04C-B66F-2717C0D727F2}">
      <dsp:nvSpPr>
        <dsp:cNvPr id="0" name=""/>
        <dsp:cNvSpPr/>
      </dsp:nvSpPr>
      <dsp:spPr>
        <a:xfrm rot="2142401">
          <a:off x="3836060" y="5782116"/>
          <a:ext cx="158904" cy="4910"/>
        </a:xfrm>
        <a:custGeom>
          <a:avLst/>
          <a:gdLst/>
          <a:ahLst/>
          <a:cxnLst/>
          <a:rect l="0" t="0" r="0" b="0"/>
          <a:pathLst>
            <a:path>
              <a:moveTo>
                <a:pt x="0" y="2455"/>
              </a:moveTo>
              <a:lnTo>
                <a:pt x="158904" y="2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911539" y="5780598"/>
        <a:ext cx="7945" cy="7945"/>
      </dsp:txXfrm>
    </dsp:sp>
    <dsp:sp modelId="{E85B64A6-236B-4B42-954D-BFD9433BEE60}">
      <dsp:nvSpPr>
        <dsp:cNvPr id="0" name=""/>
        <dsp:cNvSpPr/>
      </dsp:nvSpPr>
      <dsp:spPr>
        <a:xfrm>
          <a:off x="3980028" y="5750297"/>
          <a:ext cx="322582" cy="161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it-IT" sz="900" kern="1200" dirty="0"/>
        </a:p>
      </dsp:txBody>
      <dsp:txXfrm>
        <a:off x="3984752" y="5755021"/>
        <a:ext cx="313134" cy="1518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8211CB-D6F1-7747-A762-DF808DBB8D5F}" type="datetimeFigureOut">
              <a:t>27/04/23</a:t>
            </a:fld>
            <a:endParaRPr lang="en-US"/>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FB2FB8-B7AB-3B4F-993F-6CFB97FACEE7}" type="slidenum">
              <a:t>‹N›</a:t>
            </a:fld>
            <a:endParaRPr lang="en-US"/>
          </a:p>
        </p:txBody>
      </p:sp>
    </p:spTree>
    <p:extLst>
      <p:ext uri="{BB962C8B-B14F-4D97-AF65-F5344CB8AC3E}">
        <p14:creationId xmlns:p14="http://schemas.microsoft.com/office/powerpoint/2010/main" val="1548579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39E32-A57E-BE41-865A-B84418AC8ECD}" type="datetimeFigureOut">
              <a:t>27/04/23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DF862-A445-3043-ACC2-C5B17166A0A6}" type="slidenum">
              <a:t>‹N›</a:t>
            </a:fld>
            <a:endParaRPr lang="it-IT"/>
          </a:p>
        </p:txBody>
      </p:sp>
    </p:spTree>
    <p:extLst>
      <p:ext uri="{BB962C8B-B14F-4D97-AF65-F5344CB8AC3E}">
        <p14:creationId xmlns:p14="http://schemas.microsoft.com/office/powerpoint/2010/main" val="1361595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7" name="Shape 5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numCol="1" compatLnSpc="1">
            <a:prstTxWarp prst="textNoShape">
              <a:avLst/>
            </a:prstTxWarp>
          </a:bodyPr>
          <a:lstStyle/>
          <a:p>
            <a:pPr eaLnBrk="1" hangingPunct="1">
              <a:spcBef>
                <a:spcPct val="0"/>
              </a:spcBef>
            </a:pPr>
            <a:endParaRPr lang="it-IT" altLang="it-IT"/>
          </a:p>
        </p:txBody>
      </p:sp>
      <p:sp>
        <p:nvSpPr>
          <p:cNvPr id="4098" name="Shape 53"/>
          <p:cNvSpPr>
            <a:spLocks noGrp="1" noRot="1" noChangeAspect="1" noTextEdit="1"/>
          </p:cNvSpPr>
          <p:nvPr>
            <p:ph type="sldImg" idx="2"/>
          </p:nvPr>
        </p:nvSpPr>
        <p:spPr>
          <a:noFill/>
        </p:spPr>
      </p:sp>
    </p:spTree>
    <p:extLst>
      <p:ext uri="{BB962C8B-B14F-4D97-AF65-F5344CB8AC3E}">
        <p14:creationId xmlns:p14="http://schemas.microsoft.com/office/powerpoint/2010/main" val="146609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Shape 58"/>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numCol="1" compatLnSpc="1">
            <a:prstTxWarp prst="textNoShape">
              <a:avLst/>
            </a:prstTxWarp>
          </a:bodyPr>
          <a:lstStyle/>
          <a:p>
            <a:pPr>
              <a:spcBef>
                <a:spcPct val="0"/>
              </a:spcBef>
            </a:pPr>
            <a:endParaRPr lang="it-IT" altLang="it-IT"/>
          </a:p>
        </p:txBody>
      </p:sp>
      <p:sp>
        <p:nvSpPr>
          <p:cNvPr id="6147" name="Shape 59"/>
          <p:cNvSpPr>
            <a:spLocks noGrp="1" noRot="1" noChangeAspect="1" noTextEdit="1"/>
          </p:cNvSpPr>
          <p:nvPr>
            <p:ph type="sldImg" idx="2"/>
          </p:nvPr>
        </p:nvSpPr>
        <p:spPr>
          <a:noFill/>
          <a:ln/>
        </p:spPr>
      </p:sp>
    </p:spTree>
    <p:extLst>
      <p:ext uri="{BB962C8B-B14F-4D97-AF65-F5344CB8AC3E}">
        <p14:creationId xmlns:p14="http://schemas.microsoft.com/office/powerpoint/2010/main" val="127883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Shape 58"/>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numCol="1" compatLnSpc="1">
            <a:prstTxWarp prst="textNoShape">
              <a:avLst/>
            </a:prstTxWarp>
          </a:bodyPr>
          <a:lstStyle/>
          <a:p>
            <a:pPr>
              <a:spcBef>
                <a:spcPct val="0"/>
              </a:spcBef>
            </a:pPr>
            <a:endParaRPr lang="it-IT" altLang="it-IT"/>
          </a:p>
        </p:txBody>
      </p:sp>
      <p:sp>
        <p:nvSpPr>
          <p:cNvPr id="6147" name="Shape 59"/>
          <p:cNvSpPr>
            <a:spLocks noGrp="1" noRot="1" noChangeAspect="1" noTextEdit="1"/>
          </p:cNvSpPr>
          <p:nvPr>
            <p:ph type="sldImg" idx="2"/>
          </p:nvPr>
        </p:nvSpPr>
        <p:spPr>
          <a:noFill/>
          <a:ln/>
        </p:spPr>
      </p:sp>
    </p:spTree>
    <p:extLst>
      <p:ext uri="{BB962C8B-B14F-4D97-AF65-F5344CB8AC3E}">
        <p14:creationId xmlns:p14="http://schemas.microsoft.com/office/powerpoint/2010/main" val="951984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a:solidFill>
                  <a:schemeClr val="tx1"/>
                </a:solidFill>
                <a:latin typeface="+mn-lt"/>
                <a:ea typeface="+mn-ea"/>
                <a:cs typeface="+mn-cs"/>
              </a:rPr>
              <a:t>\mathcal{O}(\sqrt{m}!)</a:t>
            </a:r>
            <a:endParaRPr lang="en-US"/>
          </a:p>
          <a:p>
            <a:r>
              <a:rPr lang="en-US"/>
              <a:t>Worse</a:t>
            </a:r>
            <a:r>
              <a:rPr lang="en-US" baseline="0"/>
              <a:t> than any polynomial, but better than the factorial</a:t>
            </a:r>
            <a:endParaRPr lang="en-US"/>
          </a:p>
        </p:txBody>
      </p:sp>
      <p:sp>
        <p:nvSpPr>
          <p:cNvPr id="4" name="Segnaposto numero diapositiva 3"/>
          <p:cNvSpPr>
            <a:spLocks noGrp="1"/>
          </p:cNvSpPr>
          <p:nvPr>
            <p:ph type="sldNum" sz="quarter" idx="10"/>
          </p:nvPr>
        </p:nvSpPr>
        <p:spPr/>
        <p:txBody>
          <a:bodyPr/>
          <a:lstStyle/>
          <a:p>
            <a:fld id="{933DF862-A445-3043-ACC2-C5B17166A0A6}" type="slidenum">
              <a:rPr lang="nb-NO"/>
              <a:t>23</a:t>
            </a:fld>
            <a:endParaRPr lang="nb-NO"/>
          </a:p>
        </p:txBody>
      </p:sp>
    </p:spTree>
    <p:extLst>
      <p:ext uri="{BB962C8B-B14F-4D97-AF65-F5344CB8AC3E}">
        <p14:creationId xmlns:p14="http://schemas.microsoft.com/office/powerpoint/2010/main" val="1787508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hr-HR" sz="1200" kern="1200">
                <a:solidFill>
                  <a:schemeClr val="tx1"/>
                </a:solidFill>
                <a:latin typeface="+mn-lt"/>
                <a:ea typeface="+mn-ea"/>
                <a:cs typeface="+mn-cs"/>
              </a:rPr>
              <a:t>(-1)^{\mbox{\em rsn}}*\prod 1/\mbox{\em smf}</a:t>
            </a:r>
            <a:endParaRPr lang="en-US"/>
          </a:p>
        </p:txBody>
      </p:sp>
      <p:sp>
        <p:nvSpPr>
          <p:cNvPr id="4" name="Segnaposto numero diapositiva 3"/>
          <p:cNvSpPr>
            <a:spLocks noGrp="1"/>
          </p:cNvSpPr>
          <p:nvPr>
            <p:ph type="sldNum" sz="quarter" idx="10"/>
          </p:nvPr>
        </p:nvSpPr>
        <p:spPr/>
        <p:txBody>
          <a:bodyPr/>
          <a:lstStyle/>
          <a:p>
            <a:fld id="{933DF862-A445-3043-ACC2-C5B17166A0A6}" type="slidenum">
              <a:rPr lang="nb-NO"/>
              <a:t>24</a:t>
            </a:fld>
            <a:endParaRPr lang="nb-NO"/>
          </a:p>
        </p:txBody>
      </p:sp>
    </p:spTree>
    <p:extLst>
      <p:ext uri="{BB962C8B-B14F-4D97-AF65-F5344CB8AC3E}">
        <p14:creationId xmlns:p14="http://schemas.microsoft.com/office/powerpoint/2010/main" val="1294760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a:t>In[7]:= Limit[(Sqrt[2 Pi Sqrt[m]] (Sqrt[m]/E)^Srqt[m])/(Sqrt[2 Pi m] (m/E)^m), </a:t>
            </a:r>
            <a:br>
              <a:rPr lang="en-US" sz="1200"/>
            </a:br>
            <a:r>
              <a:rPr lang="en-US" sz="1200"/>
              <a:t> m </a:t>
            </a:r>
            <a:r>
              <a:rPr lang="en-US" sz="1200" kern="1200">
                <a:solidFill>
                  <a:schemeClr val="tx1"/>
                </a:solidFill>
                <a:latin typeface="+mn-lt"/>
                <a:ea typeface="+mn-ea"/>
                <a:cs typeface="+mn-cs"/>
              </a:rPr>
              <a:t>® Infinity]</a:t>
            </a:r>
            <a:br>
              <a:rPr lang="en-US" sz="1200" kern="1200">
                <a:solidFill>
                  <a:schemeClr val="tx1"/>
                </a:solidFill>
                <a:latin typeface="+mn-lt"/>
                <a:ea typeface="+mn-ea"/>
                <a:cs typeface="+mn-cs"/>
              </a:rPr>
            </a:br>
            <a:r>
              <a:rPr lang="en-US" sz="1200" kern="1200">
                <a:solidFill>
                  <a:schemeClr val="tx1"/>
                </a:solidFill>
                <a:latin typeface="+mn-lt"/>
                <a:ea typeface="+mn-ea"/>
                <a:cs typeface="+mn-cs"/>
              </a:rPr>
              <a:t>During evaluation of In[7]:= Limit::"lim" :  "   </a:t>
            </a:r>
            <a:br>
              <a:rPr lang="en-US" sz="1200" kern="1200">
                <a:solidFill>
                  <a:schemeClr val="tx1"/>
                </a:solidFill>
                <a:latin typeface="+mn-lt"/>
                <a:ea typeface="+mn-ea"/>
                <a:cs typeface="+mn-cs"/>
              </a:rPr>
            </a:br>
            <a:r>
              <a:rPr lang="en-US" sz="1200" kern="1200">
                <a:solidFill>
                  <a:schemeClr val="tx1"/>
                </a:solidFill>
                <a:latin typeface="+mn-lt"/>
                <a:ea typeface="+mn-ea"/>
                <a:cs typeface="+mn-cs"/>
              </a:rPr>
              <a:t>StyleBox[\"\\\"\&lt;Limit specification \&gt;\\\"\", \"MT\"] \[NoBreak]   </a:t>
            </a:r>
            <a:br>
              <a:rPr lang="en-US" sz="1200" kern="1200">
                <a:solidFill>
                  <a:schemeClr val="tx1"/>
                </a:solidFill>
                <a:latin typeface="+mn-lt"/>
                <a:ea typeface="+mn-ea"/>
                <a:cs typeface="+mn-cs"/>
              </a:rPr>
            </a:br>
            <a:r>
              <a:rPr lang="en-US" sz="1200" kern="1200">
                <a:solidFill>
                  <a:schemeClr val="tx1"/>
                </a:solidFill>
                <a:latin typeface="+mn-lt"/>
                <a:ea typeface="+mn-ea"/>
                <a:cs typeface="+mn-cs"/>
              </a:rPr>
              <a:t>StyleBox[</a:t>
            </a:r>
            <a:br>
              <a:rPr lang="en-US" sz="1200" kern="1200">
                <a:solidFill>
                  <a:schemeClr val="tx1"/>
                </a:solidFill>
                <a:latin typeface="+mn-lt"/>
                <a:ea typeface="+mn-ea"/>
                <a:cs typeface="+mn-cs"/>
              </a:rPr>
            </a:br>
            <a:r>
              <a:rPr lang="en-US" sz="1200" kern="1200">
                <a:solidFill>
                  <a:schemeClr val="tx1"/>
                </a:solidFill>
                <a:latin typeface="+mn-lt"/>
                <a:ea typeface="+mn-ea"/>
                <a:cs typeface="+mn-cs"/>
              </a:rPr>
              <a:t>RowBox[{\"m\", \"®\", \"¥\"}], \"MT\"] \[NoBreak]   </a:t>
            </a:r>
            <a:br>
              <a:rPr lang="en-US" sz="1200" kern="1200">
                <a:solidFill>
                  <a:schemeClr val="tx1"/>
                </a:solidFill>
                <a:latin typeface="+mn-lt"/>
                <a:ea typeface="+mn-ea"/>
                <a:cs typeface="+mn-cs"/>
              </a:rPr>
            </a:br>
            <a:r>
              <a:rPr lang="en-US" sz="1200" kern="1200">
                <a:solidFill>
                  <a:schemeClr val="tx1"/>
                </a:solidFill>
                <a:latin typeface="+mn-lt"/>
                <a:ea typeface="+mn-ea"/>
                <a:cs typeface="+mn-cs"/>
              </a:rPr>
              <a:t>StyleBox[\"\\\"\&lt; is not of the form x -&gt; x0.\&gt;\\\"\", \"MT\"]  \</a:t>
            </a:r>
            <a:br>
              <a:rPr lang="en-US" sz="1200" kern="1200">
                <a:solidFill>
                  <a:schemeClr val="tx1"/>
                </a:solidFill>
                <a:latin typeface="+mn-lt"/>
                <a:ea typeface="+mn-ea"/>
                <a:cs typeface="+mn-cs"/>
              </a:rPr>
            </a:br>
            <a:r>
              <a:rPr lang="en-US" sz="1200" kern="1200">
                <a:solidFill>
                  <a:schemeClr val="tx1"/>
                </a:solidFill>
                <a:latin typeface="+mn-lt"/>
                <a:ea typeface="+mn-ea"/>
                <a:cs typeface="+mn-cs"/>
              </a:rPr>
              <a:t>   ButtonBox["‡",</a:t>
            </a:r>
            <a:br>
              <a:rPr lang="en-US" sz="1200" kern="1200">
                <a:solidFill>
                  <a:schemeClr val="tx1"/>
                </a:solidFill>
                <a:latin typeface="+mn-lt"/>
                <a:ea typeface="+mn-ea"/>
                <a:cs typeface="+mn-cs"/>
              </a:rPr>
            </a:br>
            <a:r>
              <a:rPr lang="en-US" sz="1200" kern="1200">
                <a:solidFill>
                  <a:schemeClr val="tx1"/>
                </a:solidFill>
                <a:latin typeface="+mn-lt"/>
                <a:ea typeface="+mn-ea"/>
                <a:cs typeface="+mn-cs"/>
              </a:rPr>
              <a:t>Appearance-&gt;{Automatic, None},</a:t>
            </a:r>
            <a:br>
              <a:rPr lang="en-US" sz="1200" kern="1200">
                <a:solidFill>
                  <a:schemeClr val="tx1"/>
                </a:solidFill>
                <a:latin typeface="+mn-lt"/>
                <a:ea typeface="+mn-ea"/>
                <a:cs typeface="+mn-cs"/>
              </a:rPr>
            </a:br>
            <a:r>
              <a:rPr lang="en-US" sz="1200" kern="1200">
                <a:solidFill>
                  <a:schemeClr val="tx1"/>
                </a:solidFill>
                <a:latin typeface="+mn-lt"/>
                <a:ea typeface="+mn-ea"/>
                <a:cs typeface="+mn-cs"/>
              </a:rPr>
              <a:t>BaseStyle-&gt;"Link",</a:t>
            </a:r>
            <a:br>
              <a:rPr lang="en-US" sz="1200" kern="1200">
                <a:solidFill>
                  <a:schemeClr val="tx1"/>
                </a:solidFill>
                <a:latin typeface="+mn-lt"/>
                <a:ea typeface="+mn-ea"/>
                <a:cs typeface="+mn-cs"/>
              </a:rPr>
            </a:br>
            <a:r>
              <a:rPr lang="en-US" sz="1200" kern="1200">
                <a:solidFill>
                  <a:schemeClr val="tx1"/>
                </a:solidFill>
                <a:latin typeface="+mn-lt"/>
                <a:ea typeface="+mn-ea"/>
                <a:cs typeface="+mn-cs"/>
              </a:rPr>
              <a:t>ButtonData:&gt;"paclet:ref/message/Limit/lim",</a:t>
            </a:r>
            <a:br>
              <a:rPr lang="en-US" sz="1200" kern="1200">
                <a:solidFill>
                  <a:schemeClr val="tx1"/>
                </a:solidFill>
                <a:latin typeface="+mn-lt"/>
                <a:ea typeface="+mn-ea"/>
                <a:cs typeface="+mn-cs"/>
              </a:rPr>
            </a:br>
            <a:r>
              <a:rPr lang="en-US" sz="1200" kern="1200">
                <a:solidFill>
                  <a:schemeClr val="tx1"/>
                </a:solidFill>
                <a:latin typeface="+mn-lt"/>
                <a:ea typeface="+mn-ea"/>
                <a:cs typeface="+mn-cs"/>
              </a:rPr>
              <a:t>ButtonNote-&gt;"Limit::lim"] "</a:t>
            </a:r>
            <a:br>
              <a:rPr lang="en-US" sz="1200" kern="1200">
                <a:solidFill>
                  <a:schemeClr val="tx1"/>
                </a:solidFill>
                <a:latin typeface="+mn-lt"/>
                <a:ea typeface="+mn-ea"/>
                <a:cs typeface="+mn-cs"/>
              </a:rPr>
            </a:br>
            <a:r>
              <a:rPr lang="en-US" sz="1200" kern="1200">
                <a:solidFill>
                  <a:schemeClr val="tx1"/>
                </a:solidFill>
                <a:latin typeface="+mn-lt"/>
                <a:ea typeface="+mn-ea"/>
                <a:cs typeface="+mn-cs"/>
              </a:rPr>
              <a:t>Out[7]= Limit[E^(m - Srqt[m]) m^(-(1/4) - m + Srqt[m]/2), m ® ¥]</a:t>
            </a:r>
            <a:endParaRPr lang="en-US"/>
          </a:p>
        </p:txBody>
      </p:sp>
      <p:sp>
        <p:nvSpPr>
          <p:cNvPr id="4" name="Segnaposto numero diapositiva 3"/>
          <p:cNvSpPr>
            <a:spLocks noGrp="1"/>
          </p:cNvSpPr>
          <p:nvPr>
            <p:ph type="sldNum" sz="quarter" idx="10"/>
          </p:nvPr>
        </p:nvSpPr>
        <p:spPr/>
        <p:txBody>
          <a:bodyPr/>
          <a:lstStyle/>
          <a:p>
            <a:fld id="{933DF862-A445-3043-ACC2-C5B17166A0A6}" type="slidenum">
              <a:rPr lang="nb-NO"/>
              <a:t>25</a:t>
            </a:fld>
            <a:endParaRPr lang="nb-NO"/>
          </a:p>
        </p:txBody>
      </p:sp>
    </p:spTree>
    <p:extLst>
      <p:ext uri="{BB962C8B-B14F-4D97-AF65-F5344CB8AC3E}">
        <p14:creationId xmlns:p14="http://schemas.microsoft.com/office/powerpoint/2010/main" val="3963772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ln/>
        </p:spPr>
      </p:sp>
      <p:sp>
        <p:nvSpPr>
          <p:cNvPr id="1741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kumimoji="1" lang="fr-FR" sz="1200" kern="1200" dirty="0">
                <a:solidFill>
                  <a:schemeClr val="tx1"/>
                </a:solidFill>
                <a:latin typeface="Arial" pitchFamily="100" charset="0"/>
                <a:ea typeface="ＭＳ Ｐゴシック" pitchFamily="-111" charset="-128"/>
                <a:cs typeface="ＭＳ Ｐゴシック" pitchFamily="-111" charset="-128"/>
              </a:rPr>
              <a:t>\</a:t>
            </a:r>
            <a:r>
              <a:rPr kumimoji="1" lang="fr-FR" sz="1200" kern="1200" dirty="0" err="1">
                <a:solidFill>
                  <a:schemeClr val="tx1"/>
                </a:solidFill>
                <a:latin typeface="Arial" pitchFamily="100" charset="0"/>
                <a:ea typeface="ＭＳ Ｐゴシック" pitchFamily="-111" charset="-128"/>
                <a:cs typeface="ＭＳ Ｐゴシック" pitchFamily="-111" charset="-128"/>
              </a:rPr>
              <a:t>lim</a:t>
            </a:r>
            <a:r>
              <a:rPr kumimoji="1" lang="fr-FR" sz="1200" kern="1200" dirty="0">
                <a:solidFill>
                  <a:schemeClr val="tx1"/>
                </a:solidFill>
                <a:latin typeface="Arial" pitchFamily="100" charset="0"/>
                <a:ea typeface="ＭＳ Ｐゴシック" pitchFamily="-111" charset="-128"/>
                <a:cs typeface="ＭＳ Ｐゴシック" pitchFamily="-111" charset="-128"/>
              </a:rPr>
              <a:t>_{n \to +\</a:t>
            </a:r>
            <a:r>
              <a:rPr kumimoji="1" lang="fr-FR" sz="1200" kern="1200" dirty="0" err="1">
                <a:solidFill>
                  <a:schemeClr val="tx1"/>
                </a:solidFill>
                <a:latin typeface="Arial" pitchFamily="100" charset="0"/>
                <a:ea typeface="ＭＳ Ｐゴシック" pitchFamily="-111" charset="-128"/>
                <a:cs typeface="ＭＳ Ｐゴシック" pitchFamily="-111" charset="-128"/>
              </a:rPr>
              <a:t>infty</a:t>
            </a:r>
            <a:r>
              <a:rPr kumimoji="1" lang="fr-FR" sz="1200" kern="1200" dirty="0">
                <a:solidFill>
                  <a:schemeClr val="tx1"/>
                </a:solidFill>
                <a:latin typeface="Arial" pitchFamily="100" charset="0"/>
                <a:ea typeface="ＭＳ Ｐゴシック" pitchFamily="-111" charset="-128"/>
                <a:cs typeface="ＭＳ Ｐゴシック" pitchFamily="-111" charset="-128"/>
              </a:rPr>
              <a:t>} \frac{\</a:t>
            </a:r>
            <a:r>
              <a:rPr kumimoji="1" lang="fr-FR" sz="1200" kern="1200" dirty="0" err="1">
                <a:solidFill>
                  <a:schemeClr val="tx1"/>
                </a:solidFill>
                <a:latin typeface="Arial" pitchFamily="100" charset="0"/>
                <a:ea typeface="ＭＳ Ｐゴシック" pitchFamily="-111" charset="-128"/>
                <a:cs typeface="ＭＳ Ｐゴシック" pitchFamily="-111" charset="-128"/>
              </a:rPr>
              <a:t>sqrt</a:t>
            </a:r>
            <a:r>
              <a:rPr kumimoji="1" lang="fr-FR" sz="1200" kern="1200" dirty="0">
                <a:solidFill>
                  <a:schemeClr val="tx1"/>
                </a:solidFill>
                <a:latin typeface="Arial" pitchFamily="100" charset="0"/>
                <a:ea typeface="ＭＳ Ｐゴシック" pitchFamily="-111" charset="-128"/>
                <a:cs typeface="ＭＳ Ｐゴシック" pitchFamily="-111" charset="-128"/>
              </a:rPr>
              <a:t>{2\pi n} {(\frac{n}{e}})^n}{n!}=1\\</a:t>
            </a:r>
          </a:p>
          <a:p>
            <a:r>
              <a:rPr kumimoji="1" lang="da-DK" sz="1200" kern="1200">
                <a:solidFill>
                  <a:schemeClr val="tx1"/>
                </a:solidFill>
                <a:latin typeface="Arial" pitchFamily="100" charset="0"/>
                <a:ea typeface="ＭＳ Ｐゴシック" pitchFamily="-111" charset="-128"/>
                <a:cs typeface="ＭＳ Ｐゴシック" pitchFamily="-111" charset="-128"/>
              </a:rPr>
              <a:t>\lim_{n \to +\infty} \frac{n \log n}{\log n!}=1</a:t>
            </a:r>
            <a:endParaRPr kumimoji="1" lang="fr-FR" sz="1200" kern="1200" dirty="0">
              <a:solidFill>
                <a:schemeClr val="tx1"/>
              </a:solidFill>
              <a:latin typeface="Arial" pitchFamily="100" charset="0"/>
              <a:ea typeface="ＭＳ Ｐゴシック" pitchFamily="-111" charset="-128"/>
              <a:cs typeface="ＭＳ Ｐゴシック" pitchFamily="-111" charset="-128"/>
            </a:endParaRPr>
          </a:p>
        </p:txBody>
      </p:sp>
    </p:spTree>
    <p:extLst>
      <p:ext uri="{BB962C8B-B14F-4D97-AF65-F5344CB8AC3E}">
        <p14:creationId xmlns:p14="http://schemas.microsoft.com/office/powerpoint/2010/main" val="1698263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stile</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1817990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a:xfrm>
            <a:off x="705678" y="6356350"/>
            <a:ext cx="7447722" cy="365125"/>
          </a:xfrm>
        </p:spPr>
        <p:txBody>
          <a:bodyPr/>
          <a:lstStyle>
            <a:lvl1pPr algn="l">
              <a:defRPr/>
            </a:lvl1pPr>
          </a:lstStyle>
          <a:p>
            <a:r>
              <a:rPr lang="it-IT"/>
              <a:t>Claudio Sartori - Informatics - Computational Complexity</a:t>
            </a:r>
          </a:p>
        </p:txBody>
      </p:sp>
      <p:sp>
        <p:nvSpPr>
          <p:cNvPr id="4" name="Segnaposto numero diapositiva 3"/>
          <p:cNvSpPr>
            <a:spLocks noGrp="1"/>
          </p:cNvSpPr>
          <p:nvPr>
            <p:ph type="sldNum" sz="quarter" idx="12"/>
          </p:nvPr>
        </p:nvSpPr>
        <p:spPr/>
        <p:txBody>
          <a:bodyPr/>
          <a:lstStyle/>
          <a:p>
            <a:fld id="{EC6182FC-1C34-DE4A-9EAC-E24BE6D1E839}" type="slidenum">
              <a:t>‹N›</a:t>
            </a:fld>
            <a:endParaRPr lang="it-IT"/>
          </a:p>
        </p:txBody>
      </p:sp>
    </p:spTree>
    <p:extLst>
      <p:ext uri="{BB962C8B-B14F-4D97-AF65-F5344CB8AC3E}">
        <p14:creationId xmlns:p14="http://schemas.microsoft.com/office/powerpoint/2010/main" val="102073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stile</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a:xfrm>
            <a:off x="838200" y="6356350"/>
            <a:ext cx="2743200" cy="365125"/>
          </a:xfrm>
          <a:prstGeom prst="rect">
            <a:avLst/>
          </a:prstGeom>
        </p:spPr>
        <p:txBody>
          <a:bodyPr/>
          <a:lstStyle/>
          <a:p>
            <a:endParaRPr lang="it-IT"/>
          </a:p>
        </p:txBody>
      </p:sp>
      <p:sp>
        <p:nvSpPr>
          <p:cNvPr id="6" name="Segnaposto piè di pagina 5"/>
          <p:cNvSpPr>
            <a:spLocks noGrp="1"/>
          </p:cNvSpPr>
          <p:nvPr>
            <p:ph type="ftr" sz="quarter" idx="11"/>
          </p:nvPr>
        </p:nvSpPr>
        <p:spPr/>
        <p:txBody>
          <a:bodyPr/>
          <a:lstStyle/>
          <a:p>
            <a:r>
              <a:rPr lang="it-IT"/>
              <a:t>Claudio Sartori - Informatics - Computational Complexity</a:t>
            </a:r>
          </a:p>
        </p:txBody>
      </p:sp>
      <p:sp>
        <p:nvSpPr>
          <p:cNvPr id="7" name="Segnaposto numero diapositiva 6"/>
          <p:cNvSpPr>
            <a:spLocks noGrp="1"/>
          </p:cNvSpPr>
          <p:nvPr>
            <p:ph type="sldNum" sz="quarter" idx="12"/>
          </p:nvPr>
        </p:nvSpPr>
        <p:spPr/>
        <p:txBody>
          <a:bodyPr/>
          <a:lstStyle/>
          <a:p>
            <a:fld id="{EC6182FC-1C34-DE4A-9EAC-E24BE6D1E839}" type="slidenum">
              <a:t>‹N›</a:t>
            </a:fld>
            <a:endParaRPr lang="it-IT"/>
          </a:p>
        </p:txBody>
      </p:sp>
    </p:spTree>
    <p:extLst>
      <p:ext uri="{BB962C8B-B14F-4D97-AF65-F5344CB8AC3E}">
        <p14:creationId xmlns:p14="http://schemas.microsoft.com/office/powerpoint/2010/main" val="1318208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stile</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a:xfrm>
            <a:off x="838200" y="6356350"/>
            <a:ext cx="2743200" cy="365125"/>
          </a:xfrm>
          <a:prstGeom prst="rect">
            <a:avLst/>
          </a:prstGeom>
        </p:spPr>
        <p:txBody>
          <a:bodyPr/>
          <a:lstStyle/>
          <a:p>
            <a:endParaRPr lang="it-IT"/>
          </a:p>
        </p:txBody>
      </p:sp>
      <p:sp>
        <p:nvSpPr>
          <p:cNvPr id="6" name="Segnaposto piè di pagina 5"/>
          <p:cNvSpPr>
            <a:spLocks noGrp="1"/>
          </p:cNvSpPr>
          <p:nvPr>
            <p:ph type="ftr" sz="quarter" idx="11"/>
          </p:nvPr>
        </p:nvSpPr>
        <p:spPr/>
        <p:txBody>
          <a:bodyPr/>
          <a:lstStyle/>
          <a:p>
            <a:r>
              <a:rPr lang="it-IT"/>
              <a:t>Claudio Sartori - Informatics - Computational Complexity</a:t>
            </a:r>
          </a:p>
        </p:txBody>
      </p:sp>
      <p:sp>
        <p:nvSpPr>
          <p:cNvPr id="7" name="Segnaposto numero diapositiva 6"/>
          <p:cNvSpPr>
            <a:spLocks noGrp="1"/>
          </p:cNvSpPr>
          <p:nvPr>
            <p:ph type="sldNum" sz="quarter" idx="12"/>
          </p:nvPr>
        </p:nvSpPr>
        <p:spPr/>
        <p:txBody>
          <a:bodyPr/>
          <a:lstStyle/>
          <a:p>
            <a:fld id="{EC6182FC-1C34-DE4A-9EAC-E24BE6D1E839}" type="slidenum">
              <a:t>‹N›</a:t>
            </a:fld>
            <a:endParaRPr lang="it-IT"/>
          </a:p>
        </p:txBody>
      </p:sp>
    </p:spTree>
    <p:extLst>
      <p:ext uri="{BB962C8B-B14F-4D97-AF65-F5344CB8AC3E}">
        <p14:creationId xmlns:p14="http://schemas.microsoft.com/office/powerpoint/2010/main" val="1688822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838200" y="6356350"/>
            <a:ext cx="2743200" cy="365125"/>
          </a:xfrm>
          <a:prstGeom prst="rect">
            <a:avLst/>
          </a:prstGeom>
        </p:spPr>
        <p:txBody>
          <a:bodyPr/>
          <a:lstStyle/>
          <a:p>
            <a:endParaRPr lang="it-IT"/>
          </a:p>
        </p:txBody>
      </p:sp>
      <p:sp>
        <p:nvSpPr>
          <p:cNvPr id="5" name="Segnaposto piè di pagina 4"/>
          <p:cNvSpPr>
            <a:spLocks noGrp="1"/>
          </p:cNvSpPr>
          <p:nvPr>
            <p:ph type="ftr" sz="quarter" idx="11"/>
          </p:nvPr>
        </p:nvSpPr>
        <p:spPr/>
        <p:txBody>
          <a:bodyPr/>
          <a:lstStyle/>
          <a:p>
            <a:r>
              <a:rPr lang="it-IT"/>
              <a:t>Claudio Sartori - Informatics - Computational Complexity</a:t>
            </a:r>
          </a:p>
        </p:txBody>
      </p:sp>
      <p:sp>
        <p:nvSpPr>
          <p:cNvPr id="6" name="Segnaposto numero diapositiva 5"/>
          <p:cNvSpPr>
            <a:spLocks noGrp="1"/>
          </p:cNvSpPr>
          <p:nvPr>
            <p:ph type="sldNum" sz="quarter" idx="12"/>
          </p:nvPr>
        </p:nvSpPr>
        <p:spPr/>
        <p:txBody>
          <a:bodyPr/>
          <a:lstStyle/>
          <a:p>
            <a:fld id="{EC6182FC-1C34-DE4A-9EAC-E24BE6D1E839}" type="slidenum">
              <a:t>‹N›</a:t>
            </a:fld>
            <a:endParaRPr lang="it-IT"/>
          </a:p>
        </p:txBody>
      </p:sp>
    </p:spTree>
    <p:extLst>
      <p:ext uri="{BB962C8B-B14F-4D97-AF65-F5344CB8AC3E}">
        <p14:creationId xmlns:p14="http://schemas.microsoft.com/office/powerpoint/2010/main" val="749941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838200" y="6356350"/>
            <a:ext cx="2743200" cy="365125"/>
          </a:xfrm>
          <a:prstGeom prst="rect">
            <a:avLst/>
          </a:prstGeom>
        </p:spPr>
        <p:txBody>
          <a:bodyPr/>
          <a:lstStyle/>
          <a:p>
            <a:endParaRPr lang="it-IT"/>
          </a:p>
        </p:txBody>
      </p:sp>
      <p:sp>
        <p:nvSpPr>
          <p:cNvPr id="5" name="Segnaposto piè di pagina 4"/>
          <p:cNvSpPr>
            <a:spLocks noGrp="1"/>
          </p:cNvSpPr>
          <p:nvPr>
            <p:ph type="ftr" sz="quarter" idx="11"/>
          </p:nvPr>
        </p:nvSpPr>
        <p:spPr/>
        <p:txBody>
          <a:bodyPr/>
          <a:lstStyle/>
          <a:p>
            <a:r>
              <a:rPr lang="it-IT"/>
              <a:t>Claudio Sartori - Informatics - Computational Complexity</a:t>
            </a:r>
          </a:p>
        </p:txBody>
      </p:sp>
      <p:sp>
        <p:nvSpPr>
          <p:cNvPr id="6" name="Segnaposto numero diapositiva 5"/>
          <p:cNvSpPr>
            <a:spLocks noGrp="1"/>
          </p:cNvSpPr>
          <p:nvPr>
            <p:ph type="sldNum" sz="quarter" idx="12"/>
          </p:nvPr>
        </p:nvSpPr>
        <p:spPr/>
        <p:txBody>
          <a:bodyPr/>
          <a:lstStyle/>
          <a:p>
            <a:fld id="{EC6182FC-1C34-DE4A-9EAC-E24BE6D1E839}" type="slidenum">
              <a:t>‹N›</a:t>
            </a:fld>
            <a:endParaRPr lang="it-IT"/>
          </a:p>
        </p:txBody>
      </p:sp>
    </p:spTree>
    <p:extLst>
      <p:ext uri="{BB962C8B-B14F-4D97-AF65-F5344CB8AC3E}">
        <p14:creationId xmlns:p14="http://schemas.microsoft.com/office/powerpoint/2010/main" val="68266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p:cNvSpPr>
            <a:spLocks noGrp="1"/>
          </p:cNvSpPr>
          <p:nvPr>
            <p:ph type="ftr" sz="quarter" idx="11"/>
          </p:nvPr>
        </p:nvSpPr>
        <p:spPr>
          <a:xfrm>
            <a:off x="838200" y="6356350"/>
            <a:ext cx="7315200" cy="365125"/>
          </a:xfrm>
        </p:spPr>
        <p:txBody>
          <a:bodyPr/>
          <a:lstStyle>
            <a:lvl1pPr algn="l">
              <a:defRPr/>
            </a:lvl1pPr>
          </a:lstStyle>
          <a:p>
            <a:r>
              <a:rPr lang="it-IT"/>
              <a:t>Claudio Sartori - Informatics - Computational Complexity</a:t>
            </a:r>
          </a:p>
        </p:txBody>
      </p:sp>
      <p:sp>
        <p:nvSpPr>
          <p:cNvPr id="6" name="Segnaposto numero diapositiva 5"/>
          <p:cNvSpPr>
            <a:spLocks noGrp="1"/>
          </p:cNvSpPr>
          <p:nvPr>
            <p:ph type="sldNum" sz="quarter" idx="12"/>
          </p:nvPr>
        </p:nvSpPr>
        <p:spPr/>
        <p:txBody>
          <a:bodyPr/>
          <a:lstStyle/>
          <a:p>
            <a:fld id="{EC6182FC-1C34-DE4A-9EAC-E24BE6D1E839}" type="slidenum">
              <a:t>‹N›</a:t>
            </a:fld>
            <a:endParaRPr lang="it-IT"/>
          </a:p>
        </p:txBody>
      </p:sp>
    </p:spTree>
    <p:extLst>
      <p:ext uri="{BB962C8B-B14F-4D97-AF65-F5344CB8AC3E}">
        <p14:creationId xmlns:p14="http://schemas.microsoft.com/office/powerpoint/2010/main" val="76685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lgoritm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p:cNvSpPr>
            <a:spLocks noGrp="1"/>
          </p:cNvSpPr>
          <p:nvPr>
            <p:ph type="ftr" sz="quarter" idx="11"/>
          </p:nvPr>
        </p:nvSpPr>
        <p:spPr>
          <a:xfrm>
            <a:off x="838200" y="6356350"/>
            <a:ext cx="7315200" cy="365125"/>
          </a:xfrm>
        </p:spPr>
        <p:txBody>
          <a:bodyPr/>
          <a:lstStyle>
            <a:lvl1pPr algn="l">
              <a:defRPr/>
            </a:lvl1pPr>
          </a:lstStyle>
          <a:p>
            <a:r>
              <a:rPr lang="it-IT"/>
              <a:t>Claudio Sartori - Informatics - Computational Complexity</a:t>
            </a:r>
          </a:p>
        </p:txBody>
      </p:sp>
      <p:sp>
        <p:nvSpPr>
          <p:cNvPr id="6" name="Segnaposto numero diapositiva 5"/>
          <p:cNvSpPr>
            <a:spLocks noGrp="1"/>
          </p:cNvSpPr>
          <p:nvPr>
            <p:ph type="sldNum" sz="quarter" idx="12"/>
          </p:nvPr>
        </p:nvSpPr>
        <p:spPr/>
        <p:txBody>
          <a:bodyPr/>
          <a:lstStyle/>
          <a:p>
            <a:fld id="{EC6182FC-1C34-DE4A-9EAC-E24BE6D1E839}" type="slidenum">
              <a:t>‹N›</a:t>
            </a:fld>
            <a:endParaRPr lang="it-IT"/>
          </a:p>
        </p:txBody>
      </p:sp>
      <p:sp>
        <p:nvSpPr>
          <p:cNvPr id="7" name="Angolo ripiegato 6"/>
          <p:cNvSpPr/>
          <p:nvPr userDrawn="1"/>
        </p:nvSpPr>
        <p:spPr>
          <a:xfrm rot="1267715">
            <a:off x="9758874" y="620795"/>
            <a:ext cx="2266121" cy="530087"/>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algorithms</a:t>
            </a:r>
          </a:p>
        </p:txBody>
      </p:sp>
    </p:spTree>
    <p:extLst>
      <p:ext uri="{BB962C8B-B14F-4D97-AF65-F5344CB8AC3E}">
        <p14:creationId xmlns:p14="http://schemas.microsoft.com/office/powerpoint/2010/main" val="105623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stile</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Tree>
    <p:extLst>
      <p:ext uri="{BB962C8B-B14F-4D97-AF65-F5344CB8AC3E}">
        <p14:creationId xmlns:p14="http://schemas.microsoft.com/office/powerpoint/2010/main" val="76283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11"/>
          </p:nvPr>
        </p:nvSpPr>
        <p:spPr>
          <a:xfrm>
            <a:off x="838200" y="6356350"/>
            <a:ext cx="5181600" cy="365125"/>
          </a:xfrm>
        </p:spPr>
        <p:txBody>
          <a:bodyPr/>
          <a:lstStyle>
            <a:lvl1pPr algn="l">
              <a:defRPr/>
            </a:lvl1pPr>
          </a:lstStyle>
          <a:p>
            <a:r>
              <a:rPr lang="it-IT"/>
              <a:t>Claudio Sartori - Informatics - Computational Complexity</a:t>
            </a:r>
          </a:p>
        </p:txBody>
      </p:sp>
      <p:sp>
        <p:nvSpPr>
          <p:cNvPr id="7" name="Segnaposto numero diapositiva 6"/>
          <p:cNvSpPr>
            <a:spLocks noGrp="1"/>
          </p:cNvSpPr>
          <p:nvPr>
            <p:ph type="sldNum" sz="quarter" idx="12"/>
          </p:nvPr>
        </p:nvSpPr>
        <p:spPr/>
        <p:txBody>
          <a:bodyPr/>
          <a:lstStyle/>
          <a:p>
            <a:fld id="{EC6182FC-1C34-DE4A-9EAC-E24BE6D1E839}" type="slidenum">
              <a:t>‹N›</a:t>
            </a:fld>
            <a:endParaRPr lang="it-IT"/>
          </a:p>
        </p:txBody>
      </p:sp>
    </p:spTree>
    <p:extLst>
      <p:ext uri="{BB962C8B-B14F-4D97-AF65-F5344CB8AC3E}">
        <p14:creationId xmlns:p14="http://schemas.microsoft.com/office/powerpoint/2010/main" val="45100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scrizione con codic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199" y="1825625"/>
            <a:ext cx="5872163" cy="4351338"/>
          </a:xfrm>
          <a:ln>
            <a:solidFill>
              <a:schemeClr val="accent1"/>
            </a:solidFill>
          </a:ln>
        </p:spPr>
        <p:txBody>
          <a:bodyPr>
            <a:normAutofit/>
          </a:bodyPr>
          <a:lstStyle>
            <a:lvl1pPr marL="0" indent="0">
              <a:buNone/>
              <a:defRPr sz="2000" b="1" i="0">
                <a:latin typeface="Courier New" charset="0"/>
                <a:ea typeface="Courier New" charset="0"/>
                <a:cs typeface="Courier New" charset="0"/>
              </a:defRPr>
            </a:lvl1pPr>
            <a:lvl2pPr marL="457200" indent="0">
              <a:buNone/>
              <a:defRPr sz="2000" b="1" i="0">
                <a:latin typeface="Courier New" charset="0"/>
                <a:ea typeface="Courier New" charset="0"/>
                <a:cs typeface="Courier New" charset="0"/>
              </a:defRPr>
            </a:lvl2pPr>
            <a:lvl3pPr marL="914400" indent="0">
              <a:buNone/>
              <a:defRPr sz="2000" b="1" i="0">
                <a:latin typeface="Courier New" charset="0"/>
                <a:ea typeface="Courier New" charset="0"/>
                <a:cs typeface="Courier New" charset="0"/>
              </a:defRPr>
            </a:lvl3pPr>
            <a:lvl4pPr marL="1371600" indent="0">
              <a:buNone/>
              <a:defRPr sz="2000" b="1" i="0">
                <a:latin typeface="Courier New" charset="0"/>
                <a:ea typeface="Courier New" charset="0"/>
                <a:cs typeface="Courier New" charset="0"/>
              </a:defRPr>
            </a:lvl4pPr>
            <a:lvl5pPr marL="1828800" indent="0">
              <a:buNone/>
              <a:defRPr sz="2000" b="1" i="0">
                <a:latin typeface="Courier New" charset="0"/>
                <a:ea typeface="Courier New" charset="0"/>
                <a:cs typeface="Courier New" charset="0"/>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11"/>
          </p:nvPr>
        </p:nvSpPr>
        <p:spPr>
          <a:xfrm>
            <a:off x="838200" y="6356350"/>
            <a:ext cx="5181600" cy="365125"/>
          </a:xfrm>
        </p:spPr>
        <p:txBody>
          <a:bodyPr/>
          <a:lstStyle>
            <a:lvl1pPr algn="l">
              <a:defRPr/>
            </a:lvl1pPr>
          </a:lstStyle>
          <a:p>
            <a:r>
              <a:rPr lang="it-IT"/>
              <a:t>Claudio Sartori - Informatics - Computational Complexity</a:t>
            </a:r>
          </a:p>
        </p:txBody>
      </p:sp>
      <p:sp>
        <p:nvSpPr>
          <p:cNvPr id="7" name="Segnaposto numero diapositiva 6"/>
          <p:cNvSpPr>
            <a:spLocks noGrp="1"/>
          </p:cNvSpPr>
          <p:nvPr>
            <p:ph type="sldNum" sz="quarter" idx="12"/>
          </p:nvPr>
        </p:nvSpPr>
        <p:spPr/>
        <p:txBody>
          <a:bodyPr/>
          <a:lstStyle/>
          <a:p>
            <a:fld id="{EC6182FC-1C34-DE4A-9EAC-E24BE6D1E839}" type="slidenum">
              <a:t>‹N›</a:t>
            </a:fld>
            <a:endParaRPr lang="it-IT"/>
          </a:p>
        </p:txBody>
      </p:sp>
    </p:spTree>
    <p:extLst>
      <p:ext uri="{BB962C8B-B14F-4D97-AF65-F5344CB8AC3E}">
        <p14:creationId xmlns:p14="http://schemas.microsoft.com/office/powerpoint/2010/main" val="198405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codice due colonn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132522" y="1825625"/>
            <a:ext cx="5887278" cy="4351338"/>
          </a:xfrm>
          <a:ln>
            <a:solidFill>
              <a:schemeClr val="accent1"/>
            </a:solidFill>
          </a:ln>
        </p:spPr>
        <p:txBody>
          <a:bodyPr>
            <a:normAutofit/>
          </a:bodyPr>
          <a:lstStyle>
            <a:lvl1pPr marL="0" indent="0">
              <a:buNone/>
              <a:defRPr sz="1800" b="1" i="0">
                <a:latin typeface="Courier New" charset="0"/>
                <a:ea typeface="Courier New" charset="0"/>
                <a:cs typeface="Courier New" charset="0"/>
              </a:defRPr>
            </a:lvl1pPr>
            <a:lvl2pPr marL="457200" indent="0">
              <a:buNone/>
              <a:defRPr sz="1800" b="1" i="0">
                <a:latin typeface="Courier New" charset="0"/>
                <a:ea typeface="Courier New" charset="0"/>
                <a:cs typeface="Courier New" charset="0"/>
              </a:defRPr>
            </a:lvl2pPr>
            <a:lvl3pPr marL="914400" indent="0">
              <a:buNone/>
              <a:defRPr sz="1800" b="1" i="0">
                <a:latin typeface="Courier New" charset="0"/>
                <a:ea typeface="Courier New" charset="0"/>
                <a:cs typeface="Courier New" charset="0"/>
              </a:defRPr>
            </a:lvl3pPr>
            <a:lvl4pPr marL="1371600" indent="0">
              <a:buNone/>
              <a:defRPr sz="1800" b="1" i="0">
                <a:latin typeface="Courier New" charset="0"/>
                <a:ea typeface="Courier New" charset="0"/>
                <a:cs typeface="Courier New" charset="0"/>
              </a:defRPr>
            </a:lvl4pPr>
            <a:lvl5pPr marL="1828800" indent="0">
              <a:buNone/>
              <a:defRPr sz="1800" b="1" i="0">
                <a:latin typeface="Courier New" charset="0"/>
                <a:ea typeface="Courier New" charset="0"/>
                <a:cs typeface="Courier New" charset="0"/>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199" y="1825625"/>
            <a:ext cx="5872163" cy="4351338"/>
          </a:xfrm>
          <a:ln>
            <a:solidFill>
              <a:schemeClr val="accent1"/>
            </a:solidFill>
          </a:ln>
        </p:spPr>
        <p:txBody>
          <a:bodyPr>
            <a:normAutofit/>
          </a:bodyPr>
          <a:lstStyle>
            <a:lvl1pPr marL="0" indent="0">
              <a:buFont typeface="Arial" charset="0"/>
              <a:buNone/>
              <a:defRPr sz="1800" b="1" i="0">
                <a:latin typeface="Courier New" charset="0"/>
                <a:ea typeface="Courier New" charset="0"/>
                <a:cs typeface="Courier New" charset="0"/>
              </a:defRPr>
            </a:lvl1pPr>
            <a:lvl2pPr marL="457200" indent="0">
              <a:buFont typeface="Arial" charset="0"/>
              <a:buNone/>
              <a:defRPr sz="1800" b="1" i="0">
                <a:latin typeface="Courier New" charset="0"/>
                <a:ea typeface="Courier New" charset="0"/>
                <a:cs typeface="Courier New" charset="0"/>
              </a:defRPr>
            </a:lvl2pPr>
            <a:lvl3pPr marL="914400" indent="0">
              <a:buFont typeface="Arial" charset="0"/>
              <a:buNone/>
              <a:defRPr sz="1800" b="1" i="0">
                <a:latin typeface="Courier New" charset="0"/>
                <a:ea typeface="Courier New" charset="0"/>
                <a:cs typeface="Courier New" charset="0"/>
              </a:defRPr>
            </a:lvl3pPr>
            <a:lvl4pPr marL="1371600" indent="0">
              <a:buFont typeface="Arial" charset="0"/>
              <a:buNone/>
              <a:defRPr sz="1800" b="1" i="0">
                <a:latin typeface="Courier New" charset="0"/>
                <a:ea typeface="Courier New" charset="0"/>
                <a:cs typeface="Courier New" charset="0"/>
              </a:defRPr>
            </a:lvl4pPr>
            <a:lvl5pPr marL="1828800" indent="0">
              <a:buFont typeface="Arial" charset="0"/>
              <a:buNone/>
              <a:defRPr sz="1800" b="1" i="0">
                <a:latin typeface="Courier New" charset="0"/>
                <a:ea typeface="Courier New" charset="0"/>
                <a:cs typeface="Courier New" charset="0"/>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11"/>
          </p:nvPr>
        </p:nvSpPr>
        <p:spPr>
          <a:xfrm>
            <a:off x="838200" y="6356350"/>
            <a:ext cx="5181600" cy="365125"/>
          </a:xfrm>
        </p:spPr>
        <p:txBody>
          <a:bodyPr/>
          <a:lstStyle>
            <a:lvl1pPr algn="l">
              <a:defRPr/>
            </a:lvl1pPr>
          </a:lstStyle>
          <a:p>
            <a:r>
              <a:rPr lang="it-IT"/>
              <a:t>Claudio Sartori - Informatics - Computational Complexity</a:t>
            </a:r>
          </a:p>
        </p:txBody>
      </p:sp>
      <p:sp>
        <p:nvSpPr>
          <p:cNvPr id="7" name="Segnaposto numero diapositiva 6"/>
          <p:cNvSpPr>
            <a:spLocks noGrp="1"/>
          </p:cNvSpPr>
          <p:nvPr>
            <p:ph type="sldNum" sz="quarter" idx="12"/>
          </p:nvPr>
        </p:nvSpPr>
        <p:spPr/>
        <p:txBody>
          <a:bodyPr/>
          <a:lstStyle/>
          <a:p>
            <a:fld id="{EC6182FC-1C34-DE4A-9EAC-E24BE6D1E839}" type="slidenum">
              <a:t>‹N›</a:t>
            </a:fld>
            <a:endParaRPr lang="it-IT"/>
          </a:p>
        </p:txBody>
      </p:sp>
      <p:sp>
        <p:nvSpPr>
          <p:cNvPr id="5" name="Angolo ripiegato 4"/>
          <p:cNvSpPr/>
          <p:nvPr userDrawn="1"/>
        </p:nvSpPr>
        <p:spPr>
          <a:xfrm rot="1267715">
            <a:off x="9758874" y="620795"/>
            <a:ext cx="2266121" cy="530087"/>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algo to R prog</a:t>
            </a:r>
          </a:p>
        </p:txBody>
      </p:sp>
    </p:spTree>
    <p:extLst>
      <p:ext uri="{BB962C8B-B14F-4D97-AF65-F5344CB8AC3E}">
        <p14:creationId xmlns:p14="http://schemas.microsoft.com/office/powerpoint/2010/main" val="91703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1_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11"/>
          </p:nvPr>
        </p:nvSpPr>
        <p:spPr>
          <a:xfrm>
            <a:off x="838200" y="6356350"/>
            <a:ext cx="5181600" cy="365125"/>
          </a:xfrm>
        </p:spPr>
        <p:txBody>
          <a:bodyPr/>
          <a:lstStyle>
            <a:lvl1pPr algn="l">
              <a:defRPr/>
            </a:lvl1pPr>
          </a:lstStyle>
          <a:p>
            <a:r>
              <a:rPr lang="it-IT"/>
              <a:t>Claudio Sartori - Informatics - Computational Complexity</a:t>
            </a:r>
          </a:p>
        </p:txBody>
      </p:sp>
      <p:sp>
        <p:nvSpPr>
          <p:cNvPr id="7" name="Segnaposto numero diapositiva 6"/>
          <p:cNvSpPr>
            <a:spLocks noGrp="1"/>
          </p:cNvSpPr>
          <p:nvPr>
            <p:ph type="sldNum" sz="quarter" idx="12"/>
          </p:nvPr>
        </p:nvSpPr>
        <p:spPr/>
        <p:txBody>
          <a:bodyPr/>
          <a:lstStyle/>
          <a:p>
            <a:fld id="{EC6182FC-1C34-DE4A-9EAC-E24BE6D1E839}" type="slidenum">
              <a:t>‹N›</a:t>
            </a:fld>
            <a:endParaRPr lang="it-IT"/>
          </a:p>
        </p:txBody>
      </p:sp>
    </p:spTree>
    <p:extLst>
      <p:ext uri="{BB962C8B-B14F-4D97-AF65-F5344CB8AC3E}">
        <p14:creationId xmlns:p14="http://schemas.microsoft.com/office/powerpoint/2010/main" val="304375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4" name="Segnaposto piè di pagina 3"/>
          <p:cNvSpPr>
            <a:spLocks noGrp="1"/>
          </p:cNvSpPr>
          <p:nvPr>
            <p:ph type="ftr" sz="quarter" idx="11"/>
          </p:nvPr>
        </p:nvSpPr>
        <p:spPr>
          <a:xfrm>
            <a:off x="838200" y="6356350"/>
            <a:ext cx="7315200" cy="365125"/>
          </a:xfrm>
        </p:spPr>
        <p:txBody>
          <a:bodyPr/>
          <a:lstStyle>
            <a:lvl1pPr algn="l">
              <a:defRPr/>
            </a:lvl1pPr>
          </a:lstStyle>
          <a:p>
            <a:r>
              <a:rPr lang="it-IT"/>
              <a:t>Claudio Sartori - Informatics - Computational Complexity</a:t>
            </a:r>
          </a:p>
        </p:txBody>
      </p:sp>
      <p:sp>
        <p:nvSpPr>
          <p:cNvPr id="5" name="Segnaposto numero diapositiva 4"/>
          <p:cNvSpPr>
            <a:spLocks noGrp="1"/>
          </p:cNvSpPr>
          <p:nvPr>
            <p:ph type="sldNum" sz="quarter" idx="12"/>
          </p:nvPr>
        </p:nvSpPr>
        <p:spPr/>
        <p:txBody>
          <a:bodyPr/>
          <a:lstStyle/>
          <a:p>
            <a:fld id="{EC6182FC-1C34-DE4A-9EAC-E24BE6D1E839}" type="slidenum">
              <a:t>‹N›</a:t>
            </a:fld>
            <a:endParaRPr lang="it-IT"/>
          </a:p>
        </p:txBody>
      </p:sp>
    </p:spTree>
    <p:extLst>
      <p:ext uri="{BB962C8B-B14F-4D97-AF65-F5344CB8AC3E}">
        <p14:creationId xmlns:p14="http://schemas.microsoft.com/office/powerpoint/2010/main" val="170800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stile</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noProof="0" dirty="0"/>
              <a:t>Fare </a:t>
            </a:r>
            <a:r>
              <a:rPr lang="en-GB" noProof="0" dirty="0" err="1"/>
              <a:t>clic</a:t>
            </a:r>
            <a:r>
              <a:rPr lang="en-GB" noProof="0" dirty="0"/>
              <a:t> per </a:t>
            </a:r>
            <a:r>
              <a:rPr lang="en-GB" noProof="0" dirty="0" err="1"/>
              <a:t>modificare</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Verdana" charset="0"/>
                <a:ea typeface="Verdana" charset="0"/>
                <a:cs typeface="Verdana" charset="0"/>
              </a:defRPr>
            </a:lvl1pPr>
          </a:lstStyle>
          <a:p>
            <a:r>
              <a:rPr lang="en-GB" dirty="0"/>
              <a:t>Claudio Sartori - Informatics - Computational Complexity</a:t>
            </a:r>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Verdana" charset="0"/>
                <a:ea typeface="Verdana" charset="0"/>
                <a:cs typeface="Verdana" charset="0"/>
              </a:defRPr>
            </a:lvl1pPr>
          </a:lstStyle>
          <a:p>
            <a:fld id="{EC6182FC-1C34-DE4A-9EAC-E24BE6D1E839}" type="slidenum">
              <a:rPr lang="it-IT"/>
              <a:pPr/>
              <a:t>‹N›</a:t>
            </a:fld>
            <a:endParaRPr lang="it-IT"/>
          </a:p>
        </p:txBody>
      </p:sp>
    </p:spTree>
    <p:extLst>
      <p:ext uri="{BB962C8B-B14F-4D97-AF65-F5344CB8AC3E}">
        <p14:creationId xmlns:p14="http://schemas.microsoft.com/office/powerpoint/2010/main" val="63228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1" r:id="rId4"/>
    <p:sldLayoutId id="2147483652" r:id="rId5"/>
    <p:sldLayoutId id="2147483661" r:id="rId6"/>
    <p:sldLayoutId id="2147483662" r:id="rId7"/>
    <p:sldLayoutId id="2147483660" r:id="rId8"/>
    <p:sldLayoutId id="2147483654" r:id="rId9"/>
    <p:sldLayoutId id="2147483655" r:id="rId10"/>
    <p:sldLayoutId id="2147483656" r:id="rId11"/>
    <p:sldLayoutId id="2147483657" r:id="rId12"/>
    <p:sldLayoutId id="2147483658" r:id="rId13"/>
    <p:sldLayoutId id="2147483659" r:id="rId14"/>
  </p:sldLayoutIdLst>
  <p:hf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itolo 1"/>
          <p:cNvSpPr txBox="1">
            <a:spLocks noGrp="1"/>
          </p:cNvSpPr>
          <p:nvPr>
            <p:ph type="title"/>
          </p:nvPr>
        </p:nvSpPr>
        <p:spPr>
          <a:xfrm>
            <a:off x="2087356" y="4818063"/>
            <a:ext cx="8090314" cy="1549400"/>
          </a:xfrm>
        </p:spPr>
        <p:txBody>
          <a:bodyPr>
            <a:noAutofit/>
          </a:bodyPr>
          <a:lstStyle/>
          <a:p>
            <a:pPr algn="ctr">
              <a:spcBef>
                <a:spcPct val="0"/>
              </a:spcBef>
            </a:pPr>
            <a:r>
              <a:rPr lang="it-IT" altLang="it-IT" sz="1800">
                <a:latin typeface="Arial" charset="0"/>
                <a:ea typeface="Arial" charset="0"/>
                <a:cs typeface="Arial" charset="0"/>
              </a:rPr>
              <a:t>Claudio Sartori </a:t>
            </a:r>
            <a:br>
              <a:rPr lang="it-IT" altLang="it-IT" sz="1800">
                <a:latin typeface="Arial" charset="0"/>
                <a:ea typeface="Arial" charset="0"/>
                <a:cs typeface="Arial" charset="0"/>
              </a:rPr>
            </a:br>
            <a:r>
              <a:rPr lang="it-IT" altLang="it-IT" sz="1800">
                <a:latin typeface="Arial" charset="0"/>
                <a:ea typeface="Arial" charset="0"/>
                <a:cs typeface="Arial" charset="0"/>
              </a:rPr>
              <a:t>Department of Computer Science and Engineering</a:t>
            </a:r>
            <a:br>
              <a:rPr lang="it-IT" altLang="it-IT" sz="1800">
                <a:latin typeface="Arial" charset="0"/>
                <a:ea typeface="Arial" charset="0"/>
                <a:cs typeface="Arial" charset="0"/>
              </a:rPr>
            </a:br>
            <a:r>
              <a:rPr lang="it-IT" altLang="it-IT" sz="1800">
                <a:latin typeface="Arial" charset="0"/>
                <a:ea typeface="Arial" charset="0"/>
                <a:cs typeface="Arial" charset="0"/>
              </a:rPr>
              <a:t>claudio.sartori@unibo.it</a:t>
            </a:r>
            <a:br>
              <a:rPr lang="it-IT" altLang="it-IT" sz="1800">
                <a:latin typeface="Arial" charset="0"/>
                <a:ea typeface="Arial" charset="0"/>
                <a:cs typeface="Arial" charset="0"/>
              </a:rPr>
            </a:br>
            <a:r>
              <a:rPr lang="it-IT" altLang="it-IT" sz="1800">
                <a:latin typeface="Arial" charset="0"/>
                <a:ea typeface="Arial" charset="0"/>
                <a:cs typeface="Arial" charset="0"/>
              </a:rPr>
              <a:t>https://www.unibo.it/sitoweb/claudio.sartori/</a:t>
            </a:r>
            <a:br>
              <a:rPr lang="it-IT" altLang="it-IT" sz="1800">
                <a:latin typeface="Arial" charset="0"/>
                <a:ea typeface="Arial" charset="0"/>
                <a:cs typeface="Arial" charset="0"/>
              </a:rPr>
            </a:br>
            <a:br>
              <a:rPr lang="it-IT" altLang="it-IT" sz="1800">
                <a:latin typeface="Arial" charset="0"/>
                <a:ea typeface="Arial" charset="0"/>
                <a:cs typeface="Arial" charset="0"/>
              </a:rPr>
            </a:br>
            <a:endParaRPr lang="it-IT" altLang="it-IT" sz="1800">
              <a:latin typeface="Arial" charset="0"/>
              <a:ea typeface="Arial" charset="0"/>
              <a:cs typeface="Arial" charset="0"/>
            </a:endParaRPr>
          </a:p>
        </p:txBody>
      </p:sp>
      <p:sp>
        <p:nvSpPr>
          <p:cNvPr id="3074" name="Segnaposto testo 2"/>
          <p:cNvSpPr txBox="1">
            <a:spLocks noGrp="1"/>
          </p:cNvSpPr>
          <p:nvPr>
            <p:ph type="body" idx="1"/>
          </p:nvPr>
        </p:nvSpPr>
        <p:spPr>
          <a:xfrm>
            <a:off x="2246313" y="1265238"/>
            <a:ext cx="7772400" cy="3141662"/>
          </a:xfrm>
        </p:spPr>
        <p:txBody>
          <a:bodyPr>
            <a:normAutofit/>
          </a:bodyPr>
          <a:lstStyle/>
          <a:p>
            <a:pPr algn="ctr">
              <a:spcBef>
                <a:spcPct val="0"/>
              </a:spcBef>
              <a:buFontTx/>
              <a:buNone/>
            </a:pPr>
            <a:r>
              <a:rPr lang="it-IT" altLang="it-IT" sz="6600">
                <a:solidFill>
                  <a:schemeClr val="tx2">
                    <a:lumMod val="50000"/>
                  </a:schemeClr>
                </a:solidFill>
                <a:latin typeface="Arial" charset="0"/>
                <a:ea typeface="Arial" charset="0"/>
                <a:cs typeface="Arial" charset="0"/>
              </a:rPr>
              <a:t>Informatics</a:t>
            </a:r>
            <a:endParaRPr lang="it-IT" altLang="it-IT" sz="6000">
              <a:solidFill>
                <a:schemeClr val="tx2">
                  <a:lumMod val="50000"/>
                </a:schemeClr>
              </a:solidFill>
              <a:latin typeface="Arial" charset="0"/>
              <a:ea typeface="Arial" charset="0"/>
              <a:cs typeface="Arial" charset="0"/>
            </a:endParaRPr>
          </a:p>
          <a:p>
            <a:pPr algn="ctr">
              <a:spcBef>
                <a:spcPct val="0"/>
              </a:spcBef>
              <a:buFontTx/>
              <a:buNone/>
            </a:pPr>
            <a:r>
              <a:rPr lang="it-IT" altLang="it-IT" sz="4400">
                <a:solidFill>
                  <a:schemeClr val="tx2">
                    <a:lumMod val="50000"/>
                  </a:schemeClr>
                </a:solidFill>
                <a:latin typeface="Arial" charset="0"/>
                <a:ea typeface="Arial" charset="0"/>
                <a:cs typeface="Arial" charset="0"/>
              </a:rPr>
              <a:t> </a:t>
            </a:r>
            <a:br>
              <a:rPr lang="it-IT" altLang="it-IT" sz="4400">
                <a:solidFill>
                  <a:schemeClr val="tx2">
                    <a:lumMod val="50000"/>
                  </a:schemeClr>
                </a:solidFill>
                <a:latin typeface="Arial" charset="0"/>
                <a:ea typeface="Arial" charset="0"/>
                <a:cs typeface="Arial" charset="0"/>
              </a:rPr>
            </a:br>
            <a:r>
              <a:rPr lang="it-IT" altLang="it-IT" sz="4400">
                <a:solidFill>
                  <a:schemeClr val="tx2">
                    <a:lumMod val="50000"/>
                  </a:schemeClr>
                </a:solidFill>
                <a:latin typeface="Arial" charset="0"/>
                <a:ea typeface="Arial" charset="0"/>
                <a:cs typeface="Arial" charset="0"/>
              </a:rPr>
              <a:t>Computational complexity</a:t>
            </a:r>
            <a:endParaRPr lang="it-IT" altLang="it-IT" sz="3600">
              <a:solidFill>
                <a:schemeClr val="tx2">
                  <a:lumMod val="50000"/>
                </a:schemeClr>
              </a:solidFill>
              <a:latin typeface="Arial" charset="0"/>
              <a:ea typeface="Arial" charset="0"/>
              <a:cs typeface="Arial" charset="0"/>
            </a:endParaRPr>
          </a:p>
        </p:txBody>
      </p:sp>
    </p:spTree>
    <p:extLst>
      <p:ext uri="{BB962C8B-B14F-4D97-AF65-F5344CB8AC3E}">
        <p14:creationId xmlns:p14="http://schemas.microsoft.com/office/powerpoint/2010/main" val="1377865310"/>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t-IT" dirty="0"/>
              <a:t>Time </a:t>
            </a:r>
            <a:r>
              <a:rPr lang="it-IT" dirty="0" err="1"/>
              <a:t>complexity</a:t>
            </a:r>
            <a:r>
              <a:rPr lang="it-IT" dirty="0"/>
              <a:t> - </a:t>
            </a:r>
            <a:r>
              <a:rPr lang="it-IT" dirty="0" err="1"/>
              <a:t>theory</a:t>
            </a:r>
            <a:endParaRPr lang="it-IT" dirty="0"/>
          </a:p>
        </p:txBody>
      </p:sp>
      <p:sp>
        <p:nvSpPr>
          <p:cNvPr id="3" name="Content Placeholder 2"/>
          <p:cNvSpPr>
            <a:spLocks noGrp="1"/>
          </p:cNvSpPr>
          <p:nvPr>
            <p:ph idx="1"/>
          </p:nvPr>
        </p:nvSpPr>
        <p:spPr/>
        <p:txBody>
          <a:bodyPr>
            <a:normAutofit fontScale="92500" lnSpcReduction="20000"/>
          </a:bodyPr>
          <a:lstStyle/>
          <a:p>
            <a:pPr>
              <a:buFont typeface="Wingdings" pitchFamily="-111" charset="2"/>
              <a:buChar char=""/>
              <a:defRPr/>
            </a:pPr>
            <a:r>
              <a:rPr lang="it-IT"/>
              <a:t>count the statements in a sequence</a:t>
            </a:r>
          </a:p>
          <a:p>
            <a:pPr>
              <a:buFont typeface="Wingdings" pitchFamily="-111" charset="2"/>
              <a:buChar char=""/>
              <a:defRPr/>
            </a:pPr>
            <a:r>
              <a:rPr lang="it-IT"/>
              <a:t>a two way test should be evaluated considering the length of each branch and the branch chosen in the best or worst case, or the respective lenghts weighted with the probability of branches for the average case</a:t>
            </a:r>
          </a:p>
          <a:p>
            <a:pPr>
              <a:buFont typeface="Wingdings" pitchFamily="-111" charset="2"/>
              <a:buChar char=""/>
              <a:defRPr/>
            </a:pPr>
            <a:r>
              <a:rPr lang="it-IT"/>
              <a:t>repetition</a:t>
            </a:r>
          </a:p>
          <a:p>
            <a:pPr lvl="1">
              <a:buFont typeface="Wingdings" pitchFamily="-111" charset="2"/>
              <a:buChar char=""/>
              <a:defRPr/>
            </a:pPr>
            <a:r>
              <a:rPr lang="it-IT"/>
              <a:t>if the number of repetitions is proportional to </a:t>
            </a:r>
            <a:r>
              <a:rPr lang="it-IT" i="1"/>
              <a:t>n</a:t>
            </a:r>
            <a:r>
              <a:rPr lang="it-IT"/>
              <a:t>, the number of operations in the block must be multiplied by n (and by the proportionality coefficient)</a:t>
            </a:r>
          </a:p>
          <a:p>
            <a:pPr>
              <a:buFont typeface="Wingdings" pitchFamily="-111" charset="2"/>
              <a:buChar char=""/>
              <a:defRPr/>
            </a:pPr>
            <a:r>
              <a:rPr lang="it-IT"/>
              <a:t>nested repetition</a:t>
            </a:r>
          </a:p>
          <a:p>
            <a:pPr lvl="1">
              <a:buFont typeface="Wingdings" pitchFamily="-111" charset="2"/>
              <a:buChar char=""/>
              <a:defRPr/>
            </a:pPr>
            <a:r>
              <a:rPr lang="it-IT"/>
              <a:t>multiply the contribution of each repetition</a:t>
            </a:r>
          </a:p>
          <a:p>
            <a:pPr>
              <a:buFont typeface="Wingdings" pitchFamily="-111" charset="2"/>
              <a:buChar char=""/>
              <a:defRPr/>
            </a:pPr>
            <a:r>
              <a:rPr lang="it-IT"/>
              <a:t>function call</a:t>
            </a:r>
          </a:p>
          <a:p>
            <a:pPr lvl="1">
              <a:buFont typeface="Wingdings" pitchFamily="-111" charset="2"/>
              <a:buChar char=""/>
              <a:defRPr/>
            </a:pPr>
            <a:r>
              <a:rPr lang="it-IT"/>
              <a:t>consider the number of operations of the entire function</a:t>
            </a:r>
          </a:p>
        </p:txBody>
      </p:sp>
      <p:sp>
        <p:nvSpPr>
          <p:cNvPr id="10243"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fld id="{C342C9D2-2317-F742-9645-F4640469B748}" type="slidenum">
              <a:rPr lang="en-US" sz="1200">
                <a:latin typeface="Georgia" charset="0"/>
              </a:rPr>
              <a:pPr eaLnBrk="1" hangingPunct="1"/>
              <a:t>10</a:t>
            </a:fld>
            <a:endParaRPr lang="en-US" sz="1200">
              <a:latin typeface="Georgia" charset="0"/>
            </a:endParaRP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r>
              <a:rPr lang="en-US" sz="1100">
                <a:latin typeface="Georgia" charset="0"/>
              </a:rPr>
              <a:t>Claudio Sartori - Informatics - Computational Complexity</a:t>
            </a:r>
            <a:endParaRPr lang="en-US" sz="1100">
              <a:solidFill>
                <a:schemeClr val="tx1"/>
              </a:solidFill>
              <a:latin typeface="Georgia" charset="0"/>
            </a:endParaRPr>
          </a:p>
        </p:txBody>
      </p:sp>
    </p:spTree>
    <p:extLst>
      <p:ext uri="{BB962C8B-B14F-4D97-AF65-F5344CB8AC3E}">
        <p14:creationId xmlns:p14="http://schemas.microsoft.com/office/powerpoint/2010/main" val="1281452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61B0-1BFB-45AF-A7E5-D691A19612C7}"/>
              </a:ext>
            </a:extLst>
          </p:cNvPr>
          <p:cNvSpPr>
            <a:spLocks noGrp="1"/>
          </p:cNvSpPr>
          <p:nvPr>
            <p:ph type="title"/>
          </p:nvPr>
        </p:nvSpPr>
        <p:spPr/>
        <p:txBody>
          <a:bodyPr/>
          <a:lstStyle/>
          <a:p>
            <a:r>
              <a:rPr lang="en-US" dirty="0"/>
              <a:t>d x d Matrix multiplication</a:t>
            </a:r>
          </a:p>
        </p:txBody>
      </p:sp>
      <p:sp>
        <p:nvSpPr>
          <p:cNvPr id="3" name="Content Placeholder 2">
            <a:extLst>
              <a:ext uri="{FF2B5EF4-FFF2-40B4-BE49-F238E27FC236}">
                <a16:creationId xmlns:a16="http://schemas.microsoft.com/office/drawing/2014/main" id="{0D417B33-5944-4B78-A2A5-E0E4B582C51E}"/>
              </a:ext>
            </a:extLst>
          </p:cNvPr>
          <p:cNvSpPr>
            <a:spLocks noGrp="1"/>
          </p:cNvSpPr>
          <p:nvPr>
            <p:ph idx="1"/>
          </p:nvPr>
        </p:nvSpPr>
        <p:spPr/>
        <p:txBody>
          <a:bodyPr vert="horz" lIns="91440" tIns="45720" rIns="91440" bIns="45720" rtlCol="0" anchor="t">
            <a:normAutofit lnSpcReduction="10000"/>
          </a:bodyPr>
          <a:lstStyle/>
          <a:p>
            <a:pPr marL="0" indent="0">
              <a:buNone/>
            </a:pPr>
            <a:r>
              <a:rPr lang="en-US" b="1" dirty="0">
                <a:latin typeface="Courier" pitchFamily="2" charset="0"/>
                <a:ea typeface="Verdana"/>
              </a:rPr>
              <a:t>for (</a:t>
            </a:r>
            <a:r>
              <a:rPr lang="en-US" b="1" dirty="0" err="1">
                <a:latin typeface="Courier" pitchFamily="2" charset="0"/>
                <a:ea typeface="Verdana"/>
              </a:rPr>
              <a:t>i</a:t>
            </a:r>
            <a:r>
              <a:rPr lang="en-US" b="1" dirty="0">
                <a:latin typeface="Courier" pitchFamily="2" charset="0"/>
                <a:ea typeface="Verdana"/>
              </a:rPr>
              <a:t> in 1:d){</a:t>
            </a:r>
          </a:p>
          <a:p>
            <a:pPr marL="0" indent="0">
              <a:buNone/>
            </a:pPr>
            <a:r>
              <a:rPr lang="en-US" b="1" dirty="0">
                <a:latin typeface="Courier" pitchFamily="2" charset="0"/>
                <a:ea typeface="Verdana"/>
              </a:rPr>
              <a:t>  for (j in 1:d){</a:t>
            </a:r>
            <a:endParaRPr lang="en-US" b="1" dirty="0">
              <a:latin typeface="Courier" pitchFamily="2" charset="0"/>
            </a:endParaRPr>
          </a:p>
          <a:p>
            <a:pPr marL="0" indent="0">
              <a:buNone/>
            </a:pPr>
            <a:r>
              <a:rPr lang="en-US" b="1" dirty="0">
                <a:latin typeface="Courier" pitchFamily="2" charset="0"/>
                <a:ea typeface="Verdana"/>
              </a:rPr>
              <a:t>     c(</a:t>
            </a:r>
            <a:r>
              <a:rPr lang="en-US" b="1" dirty="0" err="1">
                <a:latin typeface="Courier" pitchFamily="2" charset="0"/>
                <a:ea typeface="Verdana"/>
              </a:rPr>
              <a:t>i,j</a:t>
            </a:r>
            <a:r>
              <a:rPr lang="en-US" b="1" dirty="0">
                <a:latin typeface="Courier" pitchFamily="2" charset="0"/>
                <a:ea typeface="Verdana"/>
              </a:rPr>
              <a:t>) &lt;- 0</a:t>
            </a:r>
          </a:p>
          <a:p>
            <a:pPr marL="0" indent="0">
              <a:buNone/>
            </a:pPr>
            <a:r>
              <a:rPr lang="en-US" b="1" dirty="0">
                <a:latin typeface="Courier" pitchFamily="2" charset="0"/>
                <a:ea typeface="Verdana"/>
              </a:rPr>
              <a:t>     for (k in 1:d){</a:t>
            </a:r>
          </a:p>
          <a:p>
            <a:pPr marL="0" indent="0">
              <a:buNone/>
            </a:pPr>
            <a:r>
              <a:rPr lang="en-US" b="1" dirty="0">
                <a:latin typeface="Courier" pitchFamily="2" charset="0"/>
                <a:ea typeface="Verdana"/>
              </a:rPr>
              <a:t>         c(</a:t>
            </a:r>
            <a:r>
              <a:rPr lang="en-US" b="1" dirty="0" err="1">
                <a:latin typeface="Courier" pitchFamily="2" charset="0"/>
                <a:ea typeface="Verdana"/>
              </a:rPr>
              <a:t>i,j</a:t>
            </a:r>
            <a:r>
              <a:rPr lang="en-US" b="1" dirty="0">
                <a:latin typeface="Courier" pitchFamily="2" charset="0"/>
                <a:ea typeface="Verdana"/>
              </a:rPr>
              <a:t>) &lt;- c(</a:t>
            </a:r>
            <a:r>
              <a:rPr lang="en-US" b="1" dirty="0" err="1">
                <a:latin typeface="Courier" pitchFamily="2" charset="0"/>
                <a:ea typeface="Verdana"/>
              </a:rPr>
              <a:t>i,j</a:t>
            </a:r>
            <a:r>
              <a:rPr lang="en-US" b="1" dirty="0">
                <a:latin typeface="Courier" pitchFamily="2" charset="0"/>
                <a:ea typeface="Verdana"/>
              </a:rPr>
              <a:t>) + a(</a:t>
            </a:r>
            <a:r>
              <a:rPr lang="en-US" b="1" dirty="0" err="1">
                <a:latin typeface="Courier" pitchFamily="2" charset="0"/>
                <a:ea typeface="Verdana"/>
              </a:rPr>
              <a:t>i,k</a:t>
            </a:r>
            <a:r>
              <a:rPr lang="en-US" b="1" dirty="0">
                <a:latin typeface="Courier" pitchFamily="2" charset="0"/>
                <a:ea typeface="Verdana"/>
              </a:rPr>
              <a:t>) * b(</a:t>
            </a:r>
            <a:r>
              <a:rPr lang="en-US" b="1" dirty="0" err="1">
                <a:latin typeface="Courier" pitchFamily="2" charset="0"/>
                <a:ea typeface="Verdana"/>
              </a:rPr>
              <a:t>k,j</a:t>
            </a:r>
            <a:r>
              <a:rPr lang="en-US" b="1" dirty="0">
                <a:latin typeface="Courier" pitchFamily="2" charset="0"/>
                <a:ea typeface="Verdana"/>
              </a:rPr>
              <a:t>)</a:t>
            </a:r>
          </a:p>
          <a:p>
            <a:pPr marL="0" indent="0">
              <a:buNone/>
            </a:pPr>
            <a:r>
              <a:rPr lang="en-US" b="1" dirty="0">
                <a:latin typeface="Courier" pitchFamily="2" charset="0"/>
                <a:ea typeface="Verdana"/>
              </a:rPr>
              <a:t>     }</a:t>
            </a:r>
          </a:p>
          <a:p>
            <a:pPr marL="0" indent="0">
              <a:buNone/>
            </a:pPr>
            <a:r>
              <a:rPr lang="en-US" b="1" dirty="0">
                <a:latin typeface="Courier" pitchFamily="2" charset="0"/>
                <a:ea typeface="Verdana"/>
              </a:rPr>
              <a:t>  }</a:t>
            </a:r>
          </a:p>
          <a:p>
            <a:pPr marL="0" indent="0">
              <a:buNone/>
            </a:pPr>
            <a:r>
              <a:rPr lang="en-US" b="1" dirty="0">
                <a:latin typeface="Courier" pitchFamily="2" charset="0"/>
                <a:ea typeface="Verdana"/>
              </a:rPr>
              <a:t>}</a:t>
            </a:r>
          </a:p>
          <a:p>
            <a:pPr marL="0" indent="0">
              <a:buNone/>
            </a:pPr>
            <a:r>
              <a:rPr lang="en-US" dirty="0">
                <a:latin typeface="Verdana"/>
                <a:ea typeface="Verdana"/>
              </a:rPr>
              <a:t>complexity (approximated): d</a:t>
            </a:r>
            <a:r>
              <a:rPr lang="en-US" baseline="30000" dirty="0">
                <a:latin typeface="Verdana"/>
                <a:ea typeface="Verdana"/>
              </a:rPr>
              <a:t>3</a:t>
            </a:r>
            <a:r>
              <a:rPr lang="en-US" dirty="0">
                <a:latin typeface="Verdana"/>
                <a:ea typeface="Verdana"/>
              </a:rPr>
              <a:t> + d</a:t>
            </a:r>
            <a:r>
              <a:rPr lang="en-US" baseline="30000" dirty="0">
                <a:latin typeface="Verdana"/>
                <a:ea typeface="Verdana"/>
              </a:rPr>
              <a:t>2</a:t>
            </a:r>
            <a:r>
              <a:rPr lang="en-US" dirty="0">
                <a:latin typeface="Verdana"/>
                <a:ea typeface="Verdana"/>
              </a:rPr>
              <a:t> + d</a:t>
            </a:r>
            <a:r>
              <a:rPr lang="en-US" baseline="30000" dirty="0">
                <a:latin typeface="Verdana"/>
                <a:ea typeface="Verdana"/>
              </a:rPr>
              <a:t>3</a:t>
            </a:r>
            <a:r>
              <a:rPr lang="en-US" dirty="0">
                <a:latin typeface="Verdana"/>
                <a:ea typeface="Verdana"/>
              </a:rPr>
              <a:t> + d</a:t>
            </a:r>
            <a:r>
              <a:rPr lang="en-US" baseline="30000" dirty="0">
                <a:latin typeface="Verdana"/>
                <a:ea typeface="Verdana"/>
              </a:rPr>
              <a:t>2</a:t>
            </a:r>
            <a:r>
              <a:rPr lang="en-US" dirty="0">
                <a:latin typeface="Verdana"/>
                <a:ea typeface="Verdana"/>
              </a:rPr>
              <a:t> + d </a:t>
            </a:r>
          </a:p>
        </p:txBody>
      </p:sp>
      <p:sp>
        <p:nvSpPr>
          <p:cNvPr id="4" name="Footer Placeholder 3">
            <a:extLst>
              <a:ext uri="{FF2B5EF4-FFF2-40B4-BE49-F238E27FC236}">
                <a16:creationId xmlns:a16="http://schemas.microsoft.com/office/drawing/2014/main" id="{3AC3983C-4D97-40F3-99AD-6CF3BBE3910F}"/>
              </a:ext>
            </a:extLst>
          </p:cNvPr>
          <p:cNvSpPr>
            <a:spLocks noGrp="1"/>
          </p:cNvSpPr>
          <p:nvPr>
            <p:ph type="ftr" sz="quarter" idx="11"/>
          </p:nvPr>
        </p:nvSpPr>
        <p:spPr/>
        <p:txBody>
          <a:bodyPr/>
          <a:lstStyle/>
          <a:p>
            <a:r>
              <a:rPr lang="it-IT"/>
              <a:t>Claudio Sartori - Informatics - Computational Complexity</a:t>
            </a:r>
          </a:p>
        </p:txBody>
      </p:sp>
      <p:sp>
        <p:nvSpPr>
          <p:cNvPr id="5" name="Slide Number Placeholder 4">
            <a:extLst>
              <a:ext uri="{FF2B5EF4-FFF2-40B4-BE49-F238E27FC236}">
                <a16:creationId xmlns:a16="http://schemas.microsoft.com/office/drawing/2014/main" id="{05EC66BD-7065-4857-B002-E218BABBCB79}"/>
              </a:ext>
            </a:extLst>
          </p:cNvPr>
          <p:cNvSpPr>
            <a:spLocks noGrp="1"/>
          </p:cNvSpPr>
          <p:nvPr>
            <p:ph type="sldNum" sz="quarter" idx="12"/>
          </p:nvPr>
        </p:nvSpPr>
        <p:spPr/>
        <p:txBody>
          <a:bodyPr/>
          <a:lstStyle/>
          <a:p>
            <a:fld id="{EC6182FC-1C34-DE4A-9EAC-E24BE6D1E839}" type="slidenum">
              <a:rPr lang="en-US"/>
              <a:t>11</a:t>
            </a:fld>
            <a:endParaRPr lang="en-US"/>
          </a:p>
        </p:txBody>
      </p:sp>
    </p:spTree>
    <p:extLst>
      <p:ext uri="{BB962C8B-B14F-4D97-AF65-F5344CB8AC3E}">
        <p14:creationId xmlns:p14="http://schemas.microsoft.com/office/powerpoint/2010/main" val="361367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0F0F69-6FFC-5A40-8A09-9558B376C9C7}"/>
              </a:ext>
            </a:extLst>
          </p:cNvPr>
          <p:cNvSpPr>
            <a:spLocks noGrp="1"/>
          </p:cNvSpPr>
          <p:nvPr>
            <p:ph type="title"/>
          </p:nvPr>
        </p:nvSpPr>
        <p:spPr/>
        <p:txBody>
          <a:bodyPr/>
          <a:lstStyle/>
          <a:p>
            <a:r>
              <a:rPr lang="en-US" dirty="0"/>
              <a:t>Computational complexity examples</a:t>
            </a:r>
          </a:p>
        </p:txBody>
      </p:sp>
      <p:sp>
        <p:nvSpPr>
          <p:cNvPr id="3" name="Segnaposto contenuto 2">
            <a:extLst>
              <a:ext uri="{FF2B5EF4-FFF2-40B4-BE49-F238E27FC236}">
                <a16:creationId xmlns:a16="http://schemas.microsoft.com/office/drawing/2014/main" id="{EF5DDF05-C17B-4B47-A591-1D1645A32FDD}"/>
              </a:ext>
            </a:extLst>
          </p:cNvPr>
          <p:cNvSpPr>
            <a:spLocks noGrp="1"/>
          </p:cNvSpPr>
          <p:nvPr>
            <p:ph idx="1"/>
          </p:nvPr>
        </p:nvSpPr>
        <p:spPr/>
        <p:txBody>
          <a:bodyPr/>
          <a:lstStyle/>
          <a:p>
            <a:pPr marL="0" indent="0">
              <a:buNone/>
            </a:pPr>
            <a:r>
              <a:rPr lang="en-US" dirty="0"/>
              <a:t>Consider the examples shown in class</a:t>
            </a:r>
          </a:p>
          <a:p>
            <a:r>
              <a:rPr lang="en-US" dirty="0" err="1"/>
              <a:t>looking_in_vector_fun</a:t>
            </a:r>
            <a:endParaRPr lang="en-US" dirty="0"/>
          </a:p>
          <a:p>
            <a:r>
              <a:rPr lang="it-IT" dirty="0" err="1"/>
              <a:t>selectionSort_fun</a:t>
            </a:r>
            <a:endParaRPr lang="it-IT" dirty="0"/>
          </a:p>
          <a:p>
            <a:r>
              <a:rPr lang="it-IT" dirty="0" err="1"/>
              <a:t>determinant_laplace</a:t>
            </a:r>
            <a:endParaRPr lang="it-IT" dirty="0"/>
          </a:p>
          <a:p>
            <a:r>
              <a:rPr lang="it-IT" dirty="0" err="1"/>
              <a:t>echelon</a:t>
            </a:r>
            <a:r>
              <a:rPr lang="it-IT" dirty="0"/>
              <a:t> </a:t>
            </a:r>
            <a:r>
              <a:rPr lang="it-IT" dirty="0" err="1"/>
              <a:t>reduction</a:t>
            </a:r>
            <a:endParaRPr lang="it-IT" dirty="0"/>
          </a:p>
          <a:p>
            <a:endParaRPr lang="it-IT" dirty="0"/>
          </a:p>
          <a:p>
            <a:r>
              <a:rPr lang="it-IT" dirty="0"/>
              <a:t>can </a:t>
            </a:r>
            <a:r>
              <a:rPr lang="it-IT" dirty="0" err="1"/>
              <a:t>you</a:t>
            </a:r>
            <a:r>
              <a:rPr lang="it-IT" dirty="0"/>
              <a:t> </a:t>
            </a:r>
            <a:r>
              <a:rPr lang="it-IT" dirty="0" err="1"/>
              <a:t>guess</a:t>
            </a:r>
            <a:r>
              <a:rPr lang="it-IT" dirty="0"/>
              <a:t> the </a:t>
            </a:r>
            <a:r>
              <a:rPr lang="it-IT" dirty="0" err="1"/>
              <a:t>complexity</a:t>
            </a:r>
            <a:r>
              <a:rPr lang="it-IT" dirty="0"/>
              <a:t>?</a:t>
            </a:r>
            <a:endParaRPr lang="en-US" dirty="0"/>
          </a:p>
          <a:p>
            <a:endParaRPr lang="en-US" dirty="0"/>
          </a:p>
        </p:txBody>
      </p:sp>
      <p:sp>
        <p:nvSpPr>
          <p:cNvPr id="4" name="Segnaposto piè di pagina 3">
            <a:extLst>
              <a:ext uri="{FF2B5EF4-FFF2-40B4-BE49-F238E27FC236}">
                <a16:creationId xmlns:a16="http://schemas.microsoft.com/office/drawing/2014/main" id="{300D3C65-78DF-6F4A-B330-17321A25B9F6}"/>
              </a:ext>
            </a:extLst>
          </p:cNvPr>
          <p:cNvSpPr>
            <a:spLocks noGrp="1"/>
          </p:cNvSpPr>
          <p:nvPr>
            <p:ph type="ftr" sz="quarter" idx="11"/>
          </p:nvPr>
        </p:nvSpPr>
        <p:spPr/>
        <p:txBody>
          <a:bodyPr/>
          <a:lstStyle/>
          <a:p>
            <a:r>
              <a:rPr lang="it-IT"/>
              <a:t>Claudio Sartori - Informatics - Computational Complexity</a:t>
            </a:r>
          </a:p>
        </p:txBody>
      </p:sp>
      <p:sp>
        <p:nvSpPr>
          <p:cNvPr id="5" name="Segnaposto numero diapositiva 4">
            <a:extLst>
              <a:ext uri="{FF2B5EF4-FFF2-40B4-BE49-F238E27FC236}">
                <a16:creationId xmlns:a16="http://schemas.microsoft.com/office/drawing/2014/main" id="{80F4D1F7-E172-4647-B3A3-75DAF04448FD}"/>
              </a:ext>
            </a:extLst>
          </p:cNvPr>
          <p:cNvSpPr>
            <a:spLocks noGrp="1"/>
          </p:cNvSpPr>
          <p:nvPr>
            <p:ph type="sldNum" sz="quarter" idx="12"/>
          </p:nvPr>
        </p:nvSpPr>
        <p:spPr/>
        <p:txBody>
          <a:bodyPr/>
          <a:lstStyle/>
          <a:p>
            <a:fld id="{EC6182FC-1C34-DE4A-9EAC-E24BE6D1E839}" type="slidenum">
              <a:rPr lang="it-IT" smtClean="0"/>
              <a:t>12</a:t>
            </a:fld>
            <a:endParaRPr lang="it-IT"/>
          </a:p>
        </p:txBody>
      </p:sp>
    </p:spTree>
    <p:extLst>
      <p:ext uri="{BB962C8B-B14F-4D97-AF65-F5344CB8AC3E}">
        <p14:creationId xmlns:p14="http://schemas.microsoft.com/office/powerpoint/2010/main" val="26883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Evaluate time complexity</a:t>
            </a:r>
          </a:p>
        </p:txBody>
      </p:sp>
      <p:sp>
        <p:nvSpPr>
          <p:cNvPr id="3" name="Segnaposto contenuto 2"/>
          <p:cNvSpPr>
            <a:spLocks noGrp="1"/>
          </p:cNvSpPr>
          <p:nvPr>
            <p:ph idx="1"/>
          </p:nvPr>
        </p:nvSpPr>
        <p:spPr/>
        <p:txBody>
          <a:bodyPr>
            <a:normAutofit/>
          </a:bodyPr>
          <a:lstStyle/>
          <a:p>
            <a:pPr>
              <a:buFont typeface="Wingdings" pitchFamily="-111" charset="2"/>
              <a:buChar char=""/>
              <a:defRPr/>
            </a:pPr>
            <a:r>
              <a:rPr lang="it-IT" dirty="0"/>
              <a:t>Suppose </a:t>
            </a:r>
            <a:r>
              <a:rPr lang="it-IT" dirty="0" err="1"/>
              <a:t>that</a:t>
            </a:r>
            <a:r>
              <a:rPr lang="it-IT" dirty="0"/>
              <a:t> for the </a:t>
            </a:r>
            <a:r>
              <a:rPr lang="it-IT" dirty="0" err="1"/>
              <a:t>solution</a:t>
            </a:r>
            <a:r>
              <a:rPr lang="it-IT" dirty="0"/>
              <a:t> of a </a:t>
            </a:r>
            <a:r>
              <a:rPr lang="it-IT" dirty="0" err="1"/>
              <a:t>given</a:t>
            </a:r>
            <a:r>
              <a:rPr lang="it-IT" dirty="0"/>
              <a:t> </a:t>
            </a:r>
            <a:r>
              <a:rPr lang="it-IT" dirty="0" err="1"/>
              <a:t>problem</a:t>
            </a:r>
            <a:r>
              <a:rPr lang="it-IT" dirty="0"/>
              <a:t> </a:t>
            </a:r>
            <a:r>
              <a:rPr lang="it-IT" dirty="0" err="1"/>
              <a:t>we</a:t>
            </a:r>
            <a:r>
              <a:rPr lang="it-IT" dirty="0"/>
              <a:t> </a:t>
            </a:r>
            <a:r>
              <a:rPr lang="it-IT" dirty="0" err="1"/>
              <a:t>found</a:t>
            </a:r>
            <a:r>
              <a:rPr lang="it-IT" dirty="0"/>
              <a:t> </a:t>
            </a:r>
            <a:r>
              <a:rPr lang="it-IT" dirty="0" err="1"/>
              <a:t>three</a:t>
            </a:r>
            <a:r>
              <a:rPr lang="it-IT" dirty="0"/>
              <a:t> </a:t>
            </a:r>
            <a:r>
              <a:rPr lang="it-IT" dirty="0" err="1"/>
              <a:t>different</a:t>
            </a:r>
            <a:r>
              <a:rPr lang="it-IT" dirty="0"/>
              <a:t> </a:t>
            </a:r>
            <a:r>
              <a:rPr lang="it-IT" dirty="0" err="1"/>
              <a:t>algorithms</a:t>
            </a:r>
            <a:r>
              <a:rPr lang="it-IT" dirty="0"/>
              <a:t>, with the </a:t>
            </a:r>
            <a:r>
              <a:rPr lang="it-IT" dirty="0" err="1"/>
              <a:t>following</a:t>
            </a:r>
            <a:r>
              <a:rPr lang="it-IT" dirty="0"/>
              <a:t> </a:t>
            </a:r>
            <a:r>
              <a:rPr lang="it-IT" dirty="0" err="1"/>
              <a:t>numbers</a:t>
            </a:r>
            <a:r>
              <a:rPr lang="it-IT" dirty="0"/>
              <a:t> of </a:t>
            </a:r>
            <a:r>
              <a:rPr lang="it-IT" dirty="0" err="1"/>
              <a:t>operations</a:t>
            </a:r>
            <a:endParaRPr lang="it-IT" dirty="0"/>
          </a:p>
          <a:p>
            <a:pPr lvl="2">
              <a:buFont typeface="Wingdings 2" pitchFamily="-111" charset="2"/>
              <a:buChar char=""/>
              <a:defRPr/>
            </a:pPr>
            <a:r>
              <a:rPr lang="it-IT" dirty="0"/>
              <a:t>f1(</a:t>
            </a:r>
            <a:r>
              <a:rPr lang="it-IT" dirty="0" err="1"/>
              <a:t>n</a:t>
            </a:r>
            <a:r>
              <a:rPr lang="it-IT" dirty="0"/>
              <a:t>)=0.05n</a:t>
            </a:r>
            <a:r>
              <a:rPr lang="it-IT" baseline="30000" dirty="0"/>
              <a:t>3</a:t>
            </a:r>
            <a:r>
              <a:rPr lang="it-IT" dirty="0"/>
              <a:t> + 2n -1	</a:t>
            </a:r>
          </a:p>
          <a:p>
            <a:pPr lvl="2">
              <a:buFont typeface="Wingdings 2" pitchFamily="-111" charset="2"/>
              <a:buChar char=""/>
              <a:defRPr/>
            </a:pPr>
            <a:r>
              <a:rPr lang="it-IT" dirty="0"/>
              <a:t>f2(</a:t>
            </a:r>
            <a:r>
              <a:rPr lang="it-IT" dirty="0" err="1"/>
              <a:t>n</a:t>
            </a:r>
            <a:r>
              <a:rPr lang="it-IT" dirty="0"/>
              <a:t>)=3n</a:t>
            </a:r>
            <a:r>
              <a:rPr lang="it-IT" baseline="30000" dirty="0"/>
              <a:t>2</a:t>
            </a:r>
            <a:r>
              <a:rPr lang="it-IT" dirty="0"/>
              <a:t>+10n-4	</a:t>
            </a:r>
            <a:endParaRPr lang="it-IT" baseline="30000" dirty="0"/>
          </a:p>
          <a:p>
            <a:pPr lvl="2">
              <a:buFont typeface="Wingdings 2" pitchFamily="-111" charset="2"/>
              <a:buChar char=""/>
              <a:defRPr/>
            </a:pPr>
            <a:r>
              <a:rPr lang="it-IT" dirty="0"/>
              <a:t>f3(</a:t>
            </a:r>
            <a:r>
              <a:rPr lang="it-IT" dirty="0" err="1"/>
              <a:t>n</a:t>
            </a:r>
            <a:r>
              <a:rPr lang="it-IT" dirty="0"/>
              <a:t>)=1000n+500</a:t>
            </a:r>
          </a:p>
          <a:p>
            <a:pPr>
              <a:buFont typeface="Wingdings 2" pitchFamily="-111" charset="2"/>
              <a:buChar char=""/>
              <a:defRPr/>
            </a:pPr>
            <a:r>
              <a:rPr lang="it-IT" dirty="0" err="1"/>
              <a:t>which</a:t>
            </a:r>
            <a:r>
              <a:rPr lang="it-IT" dirty="0"/>
              <a:t> </a:t>
            </a:r>
            <a:r>
              <a:rPr lang="it-IT" dirty="0" err="1"/>
              <a:t>is</a:t>
            </a:r>
            <a:r>
              <a:rPr lang="it-IT" dirty="0"/>
              <a:t> the best?</a:t>
            </a:r>
          </a:p>
        </p:txBody>
      </p:sp>
      <p:sp>
        <p:nvSpPr>
          <p:cNvPr id="4" name="Segnaposto piè di pagina 3"/>
          <p:cNvSpPr>
            <a:spLocks noGrp="1"/>
          </p:cNvSpPr>
          <p:nvPr>
            <p:ph type="ftr" sz="quarter" idx="11"/>
          </p:nvPr>
        </p:nvSpPr>
        <p:spPr/>
        <p:txBody>
          <a:bodyPr/>
          <a:lstStyle/>
          <a:p>
            <a:r>
              <a:rPr lang="it-IT"/>
              <a:t>Claudio Sartori - Informatics - Computational Complexity</a:t>
            </a:r>
          </a:p>
        </p:txBody>
      </p:sp>
      <p:sp>
        <p:nvSpPr>
          <p:cNvPr id="5" name="Segnaposto numero diapositiva 4"/>
          <p:cNvSpPr>
            <a:spLocks noGrp="1"/>
          </p:cNvSpPr>
          <p:nvPr>
            <p:ph type="sldNum" sz="quarter" idx="12"/>
          </p:nvPr>
        </p:nvSpPr>
        <p:spPr/>
        <p:txBody>
          <a:bodyPr/>
          <a:lstStyle/>
          <a:p>
            <a:fld id="{EC6182FC-1C34-DE4A-9EAC-E24BE6D1E839}" type="slidenum">
              <a:rPr lang="nb-NO"/>
              <a:t>13</a:t>
            </a:fld>
            <a:endParaRPr lang="nb-NO"/>
          </a:p>
        </p:txBody>
      </p:sp>
    </p:spTree>
    <p:extLst>
      <p:ext uri="{BB962C8B-B14F-4D97-AF65-F5344CB8AC3E}">
        <p14:creationId xmlns:p14="http://schemas.microsoft.com/office/powerpoint/2010/main" val="1281375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Evaluate time complexity</a:t>
            </a:r>
          </a:p>
        </p:txBody>
      </p:sp>
      <p:graphicFrame>
        <p:nvGraphicFramePr>
          <p:cNvPr id="7" name="Segnaposto contenuto 6"/>
          <p:cNvGraphicFramePr>
            <a:graphicFrameLocks noGrp="1"/>
          </p:cNvGraphicFramePr>
          <p:nvPr>
            <p:ph idx="1"/>
            <p:extLst>
              <p:ext uri="{D42A27DB-BD31-4B8C-83A1-F6EECF244321}">
                <p14:modId xmlns:p14="http://schemas.microsoft.com/office/powerpoint/2010/main" val="52374763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4" name="Segnaposto piè di pagina 3"/>
          <p:cNvSpPr>
            <a:spLocks noGrp="1"/>
          </p:cNvSpPr>
          <p:nvPr>
            <p:ph type="ftr" sz="quarter" idx="11"/>
          </p:nvPr>
        </p:nvSpPr>
        <p:spPr/>
        <p:txBody>
          <a:bodyPr/>
          <a:lstStyle/>
          <a:p>
            <a:r>
              <a:rPr lang="it-IT"/>
              <a:t>Claudio Sartori - Informatics - Computational Complexity</a:t>
            </a:r>
          </a:p>
        </p:txBody>
      </p:sp>
      <p:sp>
        <p:nvSpPr>
          <p:cNvPr id="5" name="Segnaposto numero diapositiva 4"/>
          <p:cNvSpPr>
            <a:spLocks noGrp="1"/>
          </p:cNvSpPr>
          <p:nvPr>
            <p:ph type="sldNum" sz="quarter" idx="12"/>
          </p:nvPr>
        </p:nvSpPr>
        <p:spPr/>
        <p:txBody>
          <a:bodyPr/>
          <a:lstStyle/>
          <a:p>
            <a:fld id="{EC6182FC-1C34-DE4A-9EAC-E24BE6D1E839}" type="slidenum">
              <a:rPr lang="nb-NO"/>
              <a:t>14</a:t>
            </a:fld>
            <a:endParaRPr lang="nb-NO"/>
          </a:p>
        </p:txBody>
      </p:sp>
      <p:sp>
        <p:nvSpPr>
          <p:cNvPr id="6" name="CasellaDiTesto 5"/>
          <p:cNvSpPr txBox="1"/>
          <p:nvPr/>
        </p:nvSpPr>
        <p:spPr>
          <a:xfrm>
            <a:off x="11018612" y="3537858"/>
            <a:ext cx="989373" cy="307777"/>
          </a:xfrm>
          <a:prstGeom prst="rect">
            <a:avLst/>
          </a:prstGeom>
          <a:solidFill>
            <a:schemeClr val="bg1"/>
          </a:solidFill>
        </p:spPr>
        <p:txBody>
          <a:bodyPr wrap="none" rtlCol="0">
            <a:spAutoFit/>
          </a:bodyPr>
          <a:lstStyle/>
          <a:p>
            <a:r>
              <a:rPr lang="it-IT" sz="1400"/>
              <a:t>0.05n</a:t>
            </a:r>
            <a:r>
              <a:rPr lang="it-IT" sz="1400" baseline="30000"/>
              <a:t>3</a:t>
            </a:r>
            <a:r>
              <a:rPr lang="it-IT" sz="1400"/>
              <a:t>-n+1</a:t>
            </a:r>
          </a:p>
        </p:txBody>
      </p:sp>
      <p:sp>
        <p:nvSpPr>
          <p:cNvPr id="8" name="CasellaDiTesto 7"/>
          <p:cNvSpPr txBox="1"/>
          <p:nvPr/>
        </p:nvSpPr>
        <p:spPr>
          <a:xfrm>
            <a:off x="11018612" y="3847405"/>
            <a:ext cx="944489" cy="307777"/>
          </a:xfrm>
          <a:prstGeom prst="rect">
            <a:avLst/>
          </a:prstGeom>
          <a:solidFill>
            <a:schemeClr val="bg1"/>
          </a:solidFill>
        </p:spPr>
        <p:txBody>
          <a:bodyPr wrap="none" rtlCol="0">
            <a:spAutoFit/>
          </a:bodyPr>
          <a:lstStyle/>
          <a:p>
            <a:r>
              <a:rPr lang="it-IT" sz="1400"/>
              <a:t>3n</a:t>
            </a:r>
            <a:r>
              <a:rPr lang="it-IT" sz="1400" baseline="30000"/>
              <a:t>2</a:t>
            </a:r>
            <a:r>
              <a:rPr lang="it-IT" sz="1400"/>
              <a:t>+10n-4</a:t>
            </a:r>
          </a:p>
        </p:txBody>
      </p:sp>
      <p:sp>
        <p:nvSpPr>
          <p:cNvPr id="9" name="CasellaDiTesto 8"/>
          <p:cNvSpPr txBox="1"/>
          <p:nvPr/>
        </p:nvSpPr>
        <p:spPr>
          <a:xfrm>
            <a:off x="11018612" y="4130434"/>
            <a:ext cx="1008609" cy="307777"/>
          </a:xfrm>
          <a:prstGeom prst="rect">
            <a:avLst/>
          </a:prstGeom>
          <a:solidFill>
            <a:schemeClr val="bg1"/>
          </a:solidFill>
        </p:spPr>
        <p:txBody>
          <a:bodyPr wrap="none" rtlCol="0">
            <a:spAutoFit/>
          </a:bodyPr>
          <a:lstStyle/>
          <a:p>
            <a:r>
              <a:rPr lang="it-IT" sz="1400"/>
              <a:t>1000n+500</a:t>
            </a:r>
          </a:p>
        </p:txBody>
      </p:sp>
    </p:spTree>
    <p:extLst>
      <p:ext uri="{BB962C8B-B14F-4D97-AF65-F5344CB8AC3E}">
        <p14:creationId xmlns:p14="http://schemas.microsoft.com/office/powerpoint/2010/main" val="1059294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Asymptotic time complexity</a:t>
            </a:r>
          </a:p>
        </p:txBody>
      </p:sp>
      <p:sp>
        <p:nvSpPr>
          <p:cNvPr id="3" name="Segnaposto contenuto 2"/>
          <p:cNvSpPr>
            <a:spLocks noGrp="1"/>
          </p:cNvSpPr>
          <p:nvPr>
            <p:ph idx="1"/>
          </p:nvPr>
        </p:nvSpPr>
        <p:spPr/>
        <p:txBody>
          <a:bodyPr/>
          <a:lstStyle/>
          <a:p>
            <a:r>
              <a:rPr lang="en-US" dirty="0"/>
              <a:t>For a first comparison we can disregard the details </a:t>
            </a:r>
          </a:p>
          <a:p>
            <a:pPr lvl="1"/>
            <a:r>
              <a:rPr lang="en-US" dirty="0"/>
              <a:t>additive and multiplicative constants</a:t>
            </a:r>
          </a:p>
          <a:p>
            <a:pPr lvl="1"/>
            <a:r>
              <a:rPr lang="en-US" dirty="0"/>
              <a:t>the terms with smaller increase rate</a:t>
            </a:r>
          </a:p>
          <a:p>
            <a:r>
              <a:rPr lang="en-US" dirty="0"/>
              <a:t>Big O notation</a:t>
            </a:r>
          </a:p>
          <a:p>
            <a:pPr lvl="2">
              <a:buFont typeface="Wingdings 2" pitchFamily="-111" charset="2"/>
              <a:buChar char=""/>
              <a:defRPr/>
            </a:pPr>
            <a:r>
              <a:rPr lang="it-IT" dirty="0"/>
              <a:t>f1(</a:t>
            </a:r>
            <a:r>
              <a:rPr lang="it-IT" dirty="0" err="1"/>
              <a:t>n</a:t>
            </a:r>
            <a:r>
              <a:rPr lang="it-IT" dirty="0"/>
              <a:t>)=0.05n</a:t>
            </a:r>
            <a:r>
              <a:rPr lang="it-IT" baseline="30000" dirty="0"/>
              <a:t>3</a:t>
            </a:r>
            <a:r>
              <a:rPr lang="it-IT" dirty="0"/>
              <a:t> + 2n -1	O(n</a:t>
            </a:r>
            <a:r>
              <a:rPr lang="it-IT" baseline="30000" dirty="0"/>
              <a:t>3</a:t>
            </a:r>
            <a:r>
              <a:rPr lang="it-IT" dirty="0"/>
              <a:t>)</a:t>
            </a:r>
            <a:endParaRPr lang="it-IT" baseline="30000" dirty="0"/>
          </a:p>
          <a:p>
            <a:pPr lvl="2">
              <a:buFont typeface="Wingdings 2" pitchFamily="-111" charset="2"/>
              <a:buChar char=""/>
              <a:defRPr/>
            </a:pPr>
            <a:r>
              <a:rPr lang="it-IT" dirty="0"/>
              <a:t>f2(</a:t>
            </a:r>
            <a:r>
              <a:rPr lang="it-IT" dirty="0" err="1"/>
              <a:t>n</a:t>
            </a:r>
            <a:r>
              <a:rPr lang="it-IT" dirty="0"/>
              <a:t>)=3n</a:t>
            </a:r>
            <a:r>
              <a:rPr lang="it-IT" baseline="30000" dirty="0"/>
              <a:t>2</a:t>
            </a:r>
            <a:r>
              <a:rPr lang="it-IT" dirty="0"/>
              <a:t>+10n-4	O(n</a:t>
            </a:r>
            <a:r>
              <a:rPr lang="it-IT" baseline="30000" dirty="0"/>
              <a:t>2</a:t>
            </a:r>
            <a:r>
              <a:rPr lang="it-IT" dirty="0"/>
              <a:t>)</a:t>
            </a:r>
            <a:endParaRPr lang="it-IT" baseline="30000" dirty="0"/>
          </a:p>
          <a:p>
            <a:pPr lvl="2">
              <a:buFont typeface="Wingdings 2" pitchFamily="-111" charset="2"/>
              <a:buChar char=""/>
              <a:defRPr/>
            </a:pPr>
            <a:r>
              <a:rPr lang="it-IT" dirty="0"/>
              <a:t>f3(</a:t>
            </a:r>
            <a:r>
              <a:rPr lang="it-IT" dirty="0" err="1"/>
              <a:t>n</a:t>
            </a:r>
            <a:r>
              <a:rPr lang="it-IT" dirty="0"/>
              <a:t>)=1000n+500	O(</a:t>
            </a:r>
            <a:r>
              <a:rPr lang="it-IT" dirty="0" err="1"/>
              <a:t>n</a:t>
            </a:r>
            <a:r>
              <a:rPr lang="it-IT" dirty="0"/>
              <a:t>)</a:t>
            </a:r>
          </a:p>
          <a:p>
            <a:pPr lvl="1"/>
            <a:endParaRPr lang="en-US" dirty="0"/>
          </a:p>
        </p:txBody>
      </p:sp>
      <p:sp>
        <p:nvSpPr>
          <p:cNvPr id="4" name="Segnaposto piè di pagina 3"/>
          <p:cNvSpPr>
            <a:spLocks noGrp="1"/>
          </p:cNvSpPr>
          <p:nvPr>
            <p:ph type="ftr" sz="quarter" idx="11"/>
          </p:nvPr>
        </p:nvSpPr>
        <p:spPr/>
        <p:txBody>
          <a:bodyPr/>
          <a:lstStyle/>
          <a:p>
            <a:r>
              <a:rPr lang="it-IT"/>
              <a:t>Claudio Sartori - Informatics - Computational Complexity</a:t>
            </a:r>
          </a:p>
        </p:txBody>
      </p:sp>
      <p:sp>
        <p:nvSpPr>
          <p:cNvPr id="5" name="Segnaposto numero diapositiva 4"/>
          <p:cNvSpPr>
            <a:spLocks noGrp="1"/>
          </p:cNvSpPr>
          <p:nvPr>
            <p:ph type="sldNum" sz="quarter" idx="12"/>
          </p:nvPr>
        </p:nvSpPr>
        <p:spPr/>
        <p:txBody>
          <a:bodyPr/>
          <a:lstStyle/>
          <a:p>
            <a:fld id="{EC6182FC-1C34-DE4A-9EAC-E24BE6D1E839}" type="slidenum">
              <a:rPr lang="nb-NO"/>
              <a:t>15</a:t>
            </a:fld>
            <a:endParaRPr lang="nb-NO"/>
          </a:p>
        </p:txBody>
      </p:sp>
    </p:spTree>
    <p:extLst>
      <p:ext uri="{BB962C8B-B14F-4D97-AF65-F5344CB8AC3E}">
        <p14:creationId xmlns:p14="http://schemas.microsoft.com/office/powerpoint/2010/main" val="1912304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t-IT"/>
              <a:t>Example: binary search</a:t>
            </a:r>
          </a:p>
        </p:txBody>
      </p:sp>
      <p:sp>
        <p:nvSpPr>
          <p:cNvPr id="12290" name="Content Placeholder 2"/>
          <p:cNvSpPr>
            <a:spLocks noGrp="1"/>
          </p:cNvSpPr>
          <p:nvPr>
            <p:ph idx="1"/>
          </p:nvPr>
        </p:nvSpPr>
        <p:spPr/>
        <p:txBody>
          <a:bodyPr/>
          <a:lstStyle/>
          <a:p>
            <a:r>
              <a:rPr lang="it-IT" dirty="0" err="1">
                <a:latin typeface="Trebuchet MS" charset="0"/>
                <a:ea typeface="ＭＳ Ｐゴシック" charset="0"/>
                <a:cs typeface="ＭＳ Ｐゴシック" charset="0"/>
              </a:rPr>
              <a:t>It</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is</a:t>
            </a:r>
            <a:r>
              <a:rPr lang="it-IT" dirty="0">
                <a:latin typeface="Trebuchet MS" charset="0"/>
                <a:ea typeface="ＭＳ Ｐゴシック" charset="0"/>
                <a:cs typeface="ＭＳ Ｐゴシック" charset="0"/>
              </a:rPr>
              <a:t> a divide-and-</a:t>
            </a:r>
            <a:r>
              <a:rPr lang="it-IT" dirty="0" err="1">
                <a:latin typeface="Trebuchet MS" charset="0"/>
                <a:ea typeface="ＭＳ Ｐゴシック" charset="0"/>
                <a:cs typeface="ＭＳ Ｐゴシック" charset="0"/>
              </a:rPr>
              <a:t>conquer</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algorithm</a:t>
            </a:r>
            <a:endParaRPr lang="it-IT" dirty="0">
              <a:latin typeface="Trebuchet MS" charset="0"/>
              <a:ea typeface="ＭＳ Ｐゴシック" charset="0"/>
              <a:cs typeface="ＭＳ Ｐゴシック" charset="0"/>
            </a:endParaRPr>
          </a:p>
          <a:p>
            <a:r>
              <a:rPr lang="it-IT" dirty="0">
                <a:latin typeface="Trebuchet MS" charset="0"/>
                <a:ea typeface="ＭＳ Ｐゴシック" charset="0"/>
                <a:cs typeface="ＭＳ Ｐゴシック" charset="0"/>
              </a:rPr>
              <a:t>The scope of the </a:t>
            </a:r>
            <a:r>
              <a:rPr lang="it-IT" dirty="0" err="1">
                <a:latin typeface="Trebuchet MS" charset="0"/>
                <a:ea typeface="ＭＳ Ｐゴシック" charset="0"/>
                <a:cs typeface="ＭＳ Ｐゴシック" charset="0"/>
              </a:rPr>
              <a:t>search</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is</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halved</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at</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each</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iteration</a:t>
            </a:r>
            <a:endParaRPr lang="it-IT" dirty="0">
              <a:latin typeface="Trebuchet MS" charset="0"/>
              <a:ea typeface="ＭＳ Ｐゴシック" charset="0"/>
              <a:cs typeface="ＭＳ Ｐゴシック" charset="0"/>
            </a:endParaRPr>
          </a:p>
          <a:p>
            <a:r>
              <a:rPr lang="it-IT" dirty="0">
                <a:latin typeface="Trebuchet MS" charset="0"/>
                <a:ea typeface="ＭＳ Ｐゴシック" charset="0"/>
                <a:cs typeface="ＭＳ Ｐゴシック" charset="0"/>
              </a:rPr>
              <a:t>In the </a:t>
            </a:r>
            <a:r>
              <a:rPr lang="it-IT" dirty="0" err="1">
                <a:latin typeface="Trebuchet MS" charset="0"/>
                <a:ea typeface="ＭＳ Ｐゴシック" charset="0"/>
                <a:cs typeface="ＭＳ Ｐゴシック" charset="0"/>
              </a:rPr>
              <a:t>worst</a:t>
            </a:r>
            <a:r>
              <a:rPr lang="it-IT" dirty="0">
                <a:latin typeface="Trebuchet MS" charset="0"/>
                <a:ea typeface="ＭＳ Ｐゴシック" charset="0"/>
                <a:cs typeface="ＭＳ Ｐゴシック" charset="0"/>
              </a:rPr>
              <a:t> case, the </a:t>
            </a:r>
            <a:r>
              <a:rPr lang="it-IT" dirty="0" err="1">
                <a:latin typeface="Trebuchet MS" charset="0"/>
                <a:ea typeface="ＭＳ Ｐゴシック" charset="0"/>
                <a:cs typeface="ＭＳ Ｐゴシック" charset="0"/>
              </a:rPr>
              <a:t>iteration</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stops</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when</a:t>
            </a:r>
            <a:r>
              <a:rPr lang="it-IT" dirty="0">
                <a:latin typeface="Trebuchet MS" charset="0"/>
                <a:ea typeface="ＭＳ Ｐゴシック" charset="0"/>
                <a:cs typeface="ＭＳ Ｐゴシック" charset="0"/>
              </a:rPr>
              <a:t> the scope of the </a:t>
            </a:r>
            <a:r>
              <a:rPr lang="it-IT" dirty="0" err="1">
                <a:latin typeface="Trebuchet MS" charset="0"/>
                <a:ea typeface="ＭＳ Ｐゴシック" charset="0"/>
                <a:cs typeface="ＭＳ Ｐゴシック" charset="0"/>
              </a:rPr>
              <a:t>search</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has</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size</a:t>
            </a:r>
            <a:r>
              <a:rPr lang="it-IT" dirty="0">
                <a:latin typeface="Trebuchet MS" charset="0"/>
                <a:ea typeface="ＭＳ Ｐゴシック" charset="0"/>
                <a:cs typeface="ＭＳ Ｐゴシック" charset="0"/>
              </a:rPr>
              <a:t> 1</a:t>
            </a:r>
          </a:p>
          <a:p>
            <a:r>
              <a:rPr lang="it-IT" dirty="0" err="1">
                <a:latin typeface="Trebuchet MS" charset="0"/>
                <a:ea typeface="ＭＳ Ｐゴシック" charset="0"/>
                <a:cs typeface="ＭＳ Ｐゴシック" charset="0"/>
              </a:rPr>
              <a:t>how</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many</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times</a:t>
            </a:r>
            <a:r>
              <a:rPr lang="it-IT" dirty="0">
                <a:latin typeface="Trebuchet MS" charset="0"/>
                <a:ea typeface="ＭＳ Ｐゴシック" charset="0"/>
                <a:cs typeface="ＭＳ Ｐゴシック" charset="0"/>
              </a:rPr>
              <a:t> can I </a:t>
            </a:r>
            <a:r>
              <a:rPr lang="it-IT" dirty="0" err="1">
                <a:latin typeface="Trebuchet MS" charset="0"/>
                <a:ea typeface="ＭＳ Ｐゴシック" charset="0"/>
                <a:cs typeface="ＭＳ Ｐゴシック" charset="0"/>
              </a:rPr>
              <a:t>halve</a:t>
            </a:r>
            <a:r>
              <a:rPr lang="it-IT" dirty="0">
                <a:latin typeface="Trebuchet MS" charset="0"/>
                <a:ea typeface="ＭＳ Ｐゴシック" charset="0"/>
                <a:cs typeface="ＭＳ Ｐゴシック" charset="0"/>
              </a:rPr>
              <a:t> </a:t>
            </a:r>
            <a:r>
              <a:rPr lang="it-IT" i="1" dirty="0" err="1">
                <a:latin typeface="Trebuchet MS" charset="0"/>
                <a:ea typeface="ＭＳ Ｐゴシック" charset="0"/>
                <a:cs typeface="ＭＳ Ｐゴシック" charset="0"/>
              </a:rPr>
              <a:t>n</a:t>
            </a:r>
            <a:r>
              <a:rPr lang="it-IT" dirty="0">
                <a:latin typeface="Trebuchet MS" charset="0"/>
                <a:ea typeface="ＭＳ Ｐゴシック" charset="0"/>
                <a:cs typeface="ＭＳ Ｐゴシック" charset="0"/>
              </a:rPr>
              <a:t> to </a:t>
            </a:r>
            <a:r>
              <a:rPr lang="it-IT" dirty="0" err="1">
                <a:latin typeface="Trebuchet MS" charset="0"/>
                <a:ea typeface="ＭＳ Ｐゴシック" charset="0"/>
                <a:cs typeface="ＭＳ Ｐゴシック" charset="0"/>
              </a:rPr>
              <a:t>obtain</a:t>
            </a:r>
            <a:r>
              <a:rPr lang="it-IT" dirty="0">
                <a:latin typeface="Trebuchet MS" charset="0"/>
                <a:ea typeface="ＭＳ Ｐゴシック" charset="0"/>
                <a:cs typeface="ＭＳ Ｐゴシック" charset="0"/>
              </a:rPr>
              <a:t> 1?</a:t>
            </a:r>
          </a:p>
          <a:p>
            <a:pPr lvl="1"/>
            <a:r>
              <a:rPr lang="it-IT" dirty="0">
                <a:latin typeface="Trebuchet MS" charset="0"/>
                <a:ea typeface="ＭＳ Ｐゴシック" charset="0"/>
                <a:cs typeface="ＭＳ Ｐゴシック" charset="0"/>
              </a:rPr>
              <a:t>log</a:t>
            </a:r>
            <a:r>
              <a:rPr lang="it-IT" baseline="-25000" dirty="0">
                <a:latin typeface="Trebuchet MS" charset="0"/>
                <a:ea typeface="ＭＳ Ｐゴシック" charset="0"/>
                <a:cs typeface="ＭＳ Ｐゴシック" charset="0"/>
              </a:rPr>
              <a:t>2</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n</a:t>
            </a:r>
            <a:endParaRPr lang="it-IT" dirty="0">
              <a:latin typeface="Trebuchet MS" charset="0"/>
              <a:ea typeface="ＭＳ Ｐゴシック" charset="0"/>
              <a:cs typeface="ＭＳ Ｐゴシック" charset="0"/>
            </a:endParaRPr>
          </a:p>
        </p:txBody>
      </p:sp>
      <p:sp>
        <p:nvSpPr>
          <p:cNvPr id="12291"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fld id="{DF4687DA-66FB-D842-A796-FE256EC2969D}" type="slidenum">
              <a:rPr lang="en-US" sz="1200">
                <a:latin typeface="Georgia" charset="0"/>
              </a:rPr>
              <a:pPr eaLnBrk="1" hangingPunct="1"/>
              <a:t>16</a:t>
            </a:fld>
            <a:endParaRPr lang="en-US" sz="1200">
              <a:latin typeface="Georgia" charset="0"/>
            </a:endParaRPr>
          </a:p>
        </p:txBody>
      </p:sp>
      <p:sp>
        <p:nvSpPr>
          <p:cNvPr id="12292"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r>
              <a:rPr lang="en-US" sz="1100">
                <a:latin typeface="Georgia" charset="0"/>
              </a:rPr>
              <a:t>Claudio Sartori - Informatics - Computational Complexity</a:t>
            </a:r>
            <a:endParaRPr lang="en-US" sz="1100">
              <a:solidFill>
                <a:schemeClr val="tx1"/>
              </a:solidFill>
              <a:latin typeface="Georgia"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t-IT"/>
              <a:t>Search algorithms comparison</a:t>
            </a:r>
          </a:p>
        </p:txBody>
      </p:sp>
      <p:sp>
        <p:nvSpPr>
          <p:cNvPr id="13314" name="Content Placeholder 2"/>
          <p:cNvSpPr>
            <a:spLocks noGrp="1"/>
          </p:cNvSpPr>
          <p:nvPr>
            <p:ph idx="1"/>
          </p:nvPr>
        </p:nvSpPr>
        <p:spPr>
          <a:xfrm>
            <a:off x="838200" y="1825625"/>
            <a:ext cx="4933950" cy="4351338"/>
          </a:xfrm>
        </p:spPr>
        <p:txBody>
          <a:bodyPr/>
          <a:lstStyle/>
          <a:p>
            <a:r>
              <a:rPr lang="it-IT" dirty="0" err="1">
                <a:latin typeface="Trebuchet MS" charset="0"/>
                <a:ea typeface="ＭＳ Ｐゴシック" charset="0"/>
                <a:cs typeface="ＭＳ Ｐゴシック" charset="0"/>
              </a:rPr>
              <a:t>problem</a:t>
            </a:r>
            <a:r>
              <a:rPr lang="it-IT" dirty="0">
                <a:latin typeface="Trebuchet MS" charset="0"/>
                <a:ea typeface="ＭＳ Ｐゴシック" charset="0"/>
                <a:cs typeface="ＭＳ Ｐゴシック" charset="0"/>
              </a:rPr>
              <a:t>: </a:t>
            </a:r>
            <a:br>
              <a:rPr lang="it-IT" dirty="0">
                <a:latin typeface="Trebuchet MS" charset="0"/>
                <a:ea typeface="ＭＳ Ｐゴシック" charset="0"/>
                <a:cs typeface="ＭＳ Ｐゴシック" charset="0"/>
              </a:rPr>
            </a:br>
            <a:r>
              <a:rPr lang="it-IT" dirty="0" err="1">
                <a:latin typeface="Trebuchet MS" charset="0"/>
                <a:ea typeface="ＭＳ Ｐゴシック" charset="0"/>
                <a:cs typeface="ＭＳ Ｐゴシック" charset="0"/>
              </a:rPr>
              <a:t>looking</a:t>
            </a:r>
            <a:r>
              <a:rPr lang="it-IT" dirty="0">
                <a:latin typeface="Trebuchet MS" charset="0"/>
                <a:ea typeface="ＭＳ Ｐゴシック" charset="0"/>
                <a:cs typeface="ＭＳ Ｐゴシック" charset="0"/>
              </a:rPr>
              <a:t> for an </a:t>
            </a:r>
            <a:r>
              <a:rPr lang="it-IT" dirty="0" err="1">
                <a:latin typeface="Trebuchet MS" charset="0"/>
                <a:ea typeface="ＭＳ Ｐゴシック" charset="0"/>
                <a:cs typeface="ＭＳ Ｐゴシック" charset="0"/>
              </a:rPr>
              <a:t>element</a:t>
            </a:r>
            <a:r>
              <a:rPr lang="it-IT" dirty="0">
                <a:latin typeface="Trebuchet MS" charset="0"/>
                <a:ea typeface="ＭＳ Ｐゴシック" charset="0"/>
                <a:cs typeface="ＭＳ Ｐゴシック" charset="0"/>
              </a:rPr>
              <a:t> in an </a:t>
            </a:r>
            <a:r>
              <a:rPr lang="it-IT" dirty="0" err="1">
                <a:latin typeface="Trebuchet MS" charset="0"/>
                <a:ea typeface="ＭＳ Ｐゴシック" charset="0"/>
                <a:cs typeface="ＭＳ Ｐゴシック" charset="0"/>
              </a:rPr>
              <a:t>ordered</a:t>
            </a:r>
            <a:r>
              <a:rPr lang="it-IT" dirty="0">
                <a:latin typeface="Trebuchet MS" charset="0"/>
                <a:ea typeface="ＭＳ Ｐゴシック" charset="0"/>
                <a:cs typeface="ＭＳ Ｐゴシック" charset="0"/>
              </a:rPr>
              <a:t> list</a:t>
            </a:r>
          </a:p>
          <a:p>
            <a:r>
              <a:rPr lang="it-IT" dirty="0" err="1">
                <a:latin typeface="Trebuchet MS" charset="0"/>
                <a:ea typeface="ＭＳ Ｐゴシック" charset="0"/>
                <a:cs typeface="ＭＳ Ｐゴシック" charset="0"/>
              </a:rPr>
              <a:t>solution</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sequential</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search</a:t>
            </a:r>
            <a:endParaRPr lang="it-IT" dirty="0">
              <a:latin typeface="Trebuchet MS" charset="0"/>
              <a:ea typeface="ＭＳ Ｐゴシック" charset="0"/>
              <a:cs typeface="ＭＳ Ｐゴシック" charset="0"/>
            </a:endParaRPr>
          </a:p>
          <a:p>
            <a:pPr lvl="1"/>
            <a:r>
              <a:rPr lang="it-IT" dirty="0">
                <a:latin typeface="Trebuchet MS" charset="0"/>
                <a:ea typeface="ＭＳ Ｐゴシック" charset="0"/>
              </a:rPr>
              <a:t>O(</a:t>
            </a:r>
            <a:r>
              <a:rPr lang="it-IT" dirty="0" err="1">
                <a:latin typeface="Trebuchet MS" charset="0"/>
                <a:ea typeface="ＭＳ Ｐゴシック" charset="0"/>
              </a:rPr>
              <a:t>n</a:t>
            </a:r>
            <a:r>
              <a:rPr lang="it-IT" dirty="0">
                <a:latin typeface="Trebuchet MS" charset="0"/>
                <a:ea typeface="ＭＳ Ｐゴシック" charset="0"/>
              </a:rPr>
              <a:t>)</a:t>
            </a:r>
          </a:p>
          <a:p>
            <a:r>
              <a:rPr lang="it-IT" dirty="0" err="1">
                <a:latin typeface="Trebuchet MS" charset="0"/>
                <a:ea typeface="ＭＳ Ｐゴシック" charset="0"/>
                <a:cs typeface="ＭＳ Ｐゴシック" charset="0"/>
              </a:rPr>
              <a:t>solution</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binary</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search</a:t>
            </a:r>
            <a:endParaRPr lang="it-IT" dirty="0">
              <a:latin typeface="Trebuchet MS" charset="0"/>
              <a:ea typeface="ＭＳ Ｐゴシック" charset="0"/>
              <a:cs typeface="ＭＳ Ｐゴシック" charset="0"/>
            </a:endParaRPr>
          </a:p>
          <a:p>
            <a:pPr lvl="1"/>
            <a:r>
              <a:rPr lang="it-IT" dirty="0">
                <a:latin typeface="Trebuchet MS" charset="0"/>
                <a:ea typeface="ＭＳ Ｐゴシック" charset="0"/>
              </a:rPr>
              <a:t>O(log </a:t>
            </a:r>
            <a:r>
              <a:rPr lang="it-IT" dirty="0" err="1">
                <a:latin typeface="Trebuchet MS" charset="0"/>
                <a:ea typeface="ＭＳ Ｐゴシック" charset="0"/>
              </a:rPr>
              <a:t>n</a:t>
            </a:r>
            <a:r>
              <a:rPr lang="it-IT" dirty="0">
                <a:latin typeface="Trebuchet MS" charset="0"/>
                <a:ea typeface="ＭＳ Ｐゴシック" charset="0"/>
              </a:rPr>
              <a:t>)</a:t>
            </a:r>
          </a:p>
        </p:txBody>
      </p:sp>
      <p:sp>
        <p:nvSpPr>
          <p:cNvPr id="13315"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r>
              <a:rPr lang="en-US" sz="1100">
                <a:latin typeface="Georgia" charset="0"/>
              </a:rPr>
              <a:t>Claudio Sartori - Informatics - Computational Complexity</a:t>
            </a:r>
            <a:endParaRPr lang="en-US" sz="1100">
              <a:solidFill>
                <a:schemeClr val="tx1"/>
              </a:solidFill>
              <a:latin typeface="Georgia" charset="0"/>
            </a:endParaRPr>
          </a:p>
        </p:txBody>
      </p:sp>
      <p:sp>
        <p:nvSpPr>
          <p:cNvPr id="13316"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fld id="{6740A1D1-A41B-364D-A352-368A1FC033DA}" type="slidenum">
              <a:rPr lang="en-US" sz="1200">
                <a:latin typeface="Georgia" charset="0"/>
              </a:rPr>
              <a:pPr eaLnBrk="1" hangingPunct="1"/>
              <a:t>17</a:t>
            </a:fld>
            <a:endParaRPr lang="en-US" sz="1200">
              <a:latin typeface="Georgia" charset="0"/>
            </a:endParaRPr>
          </a:p>
        </p:txBody>
      </p:sp>
      <p:graphicFrame>
        <p:nvGraphicFramePr>
          <p:cNvPr id="3" name="Grafico 2"/>
          <p:cNvGraphicFramePr/>
          <p:nvPr>
            <p:extLst>
              <p:ext uri="{D42A27DB-BD31-4B8C-83A1-F6EECF244321}">
                <p14:modId xmlns:p14="http://schemas.microsoft.com/office/powerpoint/2010/main" val="919446627"/>
              </p:ext>
            </p:extLst>
          </p:nvPr>
        </p:nvGraphicFramePr>
        <p:xfrm>
          <a:off x="5772149" y="1271588"/>
          <a:ext cx="6143625" cy="486674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t-IT"/>
              <a:t>Example: selection sort</a:t>
            </a:r>
          </a:p>
        </p:txBody>
      </p:sp>
      <p:sp>
        <p:nvSpPr>
          <p:cNvPr id="14338" name="Content Placeholder 2"/>
          <p:cNvSpPr>
            <a:spLocks noGrp="1"/>
          </p:cNvSpPr>
          <p:nvPr>
            <p:ph idx="1"/>
          </p:nvPr>
        </p:nvSpPr>
        <p:spPr/>
        <p:txBody>
          <a:bodyPr>
            <a:normAutofit fontScale="92500" lnSpcReduction="10000"/>
          </a:bodyPr>
          <a:lstStyle/>
          <a:p>
            <a:r>
              <a:rPr lang="it-IT" dirty="0">
                <a:latin typeface="Trebuchet MS" charset="0"/>
                <a:ea typeface="ＭＳ Ｐゴシック" charset="0"/>
                <a:cs typeface="ＭＳ Ｐゴシック" charset="0"/>
              </a:rPr>
              <a:t>The </a:t>
            </a:r>
            <a:r>
              <a:rPr lang="it-IT" dirty="0" err="1">
                <a:latin typeface="Trebuchet MS" charset="0"/>
                <a:ea typeface="ＭＳ Ｐゴシック" charset="0"/>
                <a:cs typeface="ＭＳ Ｐゴシック" charset="0"/>
              </a:rPr>
              <a:t>external</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loop</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is</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repeated</a:t>
            </a:r>
            <a:r>
              <a:rPr lang="it-IT" dirty="0">
                <a:latin typeface="Trebuchet MS" charset="0"/>
                <a:ea typeface="ＭＳ Ｐゴシック" charset="0"/>
                <a:cs typeface="ＭＳ Ｐゴシック" charset="0"/>
              </a:rPr>
              <a:t> n-1 </a:t>
            </a:r>
            <a:r>
              <a:rPr lang="it-IT" dirty="0" err="1">
                <a:latin typeface="Trebuchet MS" charset="0"/>
                <a:ea typeface="ＭＳ Ｐゴシック" charset="0"/>
                <a:cs typeface="ＭＳ Ｐゴシック" charset="0"/>
              </a:rPr>
              <a:t>times</a:t>
            </a:r>
            <a:endParaRPr lang="it-IT" dirty="0">
              <a:latin typeface="Trebuchet MS" charset="0"/>
              <a:ea typeface="ＭＳ Ｐゴシック" charset="0"/>
              <a:cs typeface="ＭＳ Ｐゴシック" charset="0"/>
            </a:endParaRPr>
          </a:p>
          <a:p>
            <a:r>
              <a:rPr lang="it-IT" dirty="0">
                <a:latin typeface="Trebuchet MS" charset="0"/>
                <a:ea typeface="ＭＳ Ｐゴシック" charset="0"/>
                <a:cs typeface="ＭＳ Ｐゴシック" charset="0"/>
              </a:rPr>
              <a:t>The </a:t>
            </a:r>
            <a:r>
              <a:rPr lang="it-IT" dirty="0" err="1">
                <a:latin typeface="Trebuchet MS" charset="0"/>
                <a:ea typeface="ＭＳ Ｐゴシック" charset="0"/>
                <a:cs typeface="ＭＳ Ｐゴシック" charset="0"/>
              </a:rPr>
              <a:t>number</a:t>
            </a:r>
            <a:r>
              <a:rPr lang="it-IT" dirty="0">
                <a:latin typeface="Trebuchet MS" charset="0"/>
                <a:ea typeface="ＭＳ Ｐゴシック" charset="0"/>
                <a:cs typeface="ＭＳ Ｐゴシック" charset="0"/>
              </a:rPr>
              <a:t> of </a:t>
            </a:r>
            <a:r>
              <a:rPr lang="it-IT" dirty="0" err="1">
                <a:latin typeface="Trebuchet MS" charset="0"/>
                <a:ea typeface="ＭＳ Ｐゴシック" charset="0"/>
                <a:cs typeface="ＭＳ Ｐゴシック" charset="0"/>
              </a:rPr>
              <a:t>repetitions</a:t>
            </a:r>
            <a:r>
              <a:rPr lang="it-IT" dirty="0">
                <a:latin typeface="Trebuchet MS" charset="0"/>
                <a:ea typeface="ＭＳ Ｐゴシック" charset="0"/>
                <a:cs typeface="ＭＳ Ｐゴシック" charset="0"/>
              </a:rPr>
              <a:t> of the </a:t>
            </a:r>
            <a:r>
              <a:rPr lang="it-IT" dirty="0" err="1">
                <a:latin typeface="Trebuchet MS" charset="0"/>
                <a:ea typeface="ＭＳ Ｐゴシック" charset="0"/>
                <a:cs typeface="ＭＳ Ｐゴシック" charset="0"/>
              </a:rPr>
              <a:t>internal</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loop</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is</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decreasing</a:t>
            </a:r>
            <a:r>
              <a:rPr lang="it-IT" dirty="0">
                <a:latin typeface="Trebuchet MS" charset="0"/>
                <a:ea typeface="ＭＳ Ｐゴシック" charset="0"/>
                <a:cs typeface="ＭＳ Ｐゴシック" charset="0"/>
              </a:rPr>
              <a:t>, from n-2 to 1</a:t>
            </a:r>
          </a:p>
          <a:p>
            <a:r>
              <a:rPr lang="it-IT" dirty="0" err="1">
                <a:latin typeface="Trebuchet MS" charset="0"/>
                <a:ea typeface="ＭＳ Ｐゴシック" charset="0"/>
                <a:cs typeface="ＭＳ Ｐゴシック" charset="0"/>
              </a:rPr>
              <a:t>We</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need</a:t>
            </a:r>
            <a:r>
              <a:rPr lang="it-IT" dirty="0">
                <a:latin typeface="Trebuchet MS" charset="0"/>
                <a:ea typeface="ＭＳ Ｐゴシック" charset="0"/>
                <a:cs typeface="ＭＳ Ｐゴシック" charset="0"/>
              </a:rPr>
              <a:t> a </a:t>
            </a:r>
            <a:r>
              <a:rPr lang="it-IT" dirty="0" err="1">
                <a:latin typeface="Trebuchet MS" charset="0"/>
                <a:ea typeface="ＭＳ Ｐゴシック" charset="0"/>
                <a:cs typeface="ＭＳ Ｐゴシック" charset="0"/>
              </a:rPr>
              <a:t>summation</a:t>
            </a:r>
            <a:endParaRPr lang="it-IT" dirty="0">
              <a:latin typeface="Trebuchet MS" charset="0"/>
              <a:ea typeface="ＭＳ Ｐゴシック" charset="0"/>
              <a:cs typeface="ＭＳ Ｐゴシック" charset="0"/>
            </a:endParaRPr>
          </a:p>
          <a:p>
            <a:pPr marL="0" indent="0">
              <a:buNone/>
            </a:pPr>
            <a:r>
              <a:rPr lang="it-IT" dirty="0">
                <a:latin typeface="Trebuchet MS" charset="0"/>
                <a:ea typeface="ＭＳ Ｐゴシック" charset="0"/>
                <a:cs typeface="ＭＳ Ｐゴシック" charset="0"/>
              </a:rPr>
              <a:t>(n-2) + (n-3) + (n-4) + </a:t>
            </a:r>
            <a:r>
              <a:rPr lang="is-IS" dirty="0">
                <a:latin typeface="Trebuchet MS" charset="0"/>
                <a:ea typeface="ＭＳ Ｐゴシック" charset="0"/>
                <a:cs typeface="ＭＳ Ｐゴシック" charset="0"/>
              </a:rPr>
              <a:t>… + 1</a:t>
            </a:r>
            <a:endParaRPr lang="it-IT" dirty="0">
              <a:latin typeface="Trebuchet MS" charset="0"/>
              <a:ea typeface="ＭＳ Ｐゴシック" charset="0"/>
              <a:cs typeface="ＭＳ Ｐゴシック" charset="0"/>
            </a:endParaRPr>
          </a:p>
          <a:p>
            <a:r>
              <a:rPr lang="it-IT" dirty="0" err="1">
                <a:latin typeface="Trebuchet MS" charset="0"/>
                <a:ea typeface="ＭＳ Ｐゴシック" charset="0"/>
                <a:cs typeface="ＭＳ Ｐゴシック" charset="0"/>
              </a:rPr>
              <a:t>Combining</a:t>
            </a:r>
            <a:r>
              <a:rPr lang="it-IT" dirty="0">
                <a:latin typeface="Trebuchet MS" charset="0"/>
                <a:ea typeface="ＭＳ Ｐゴシック" charset="0"/>
                <a:cs typeface="ＭＳ Ｐゴシック" charset="0"/>
              </a:rPr>
              <a:t> the </a:t>
            </a:r>
            <a:r>
              <a:rPr lang="it-IT" dirty="0" err="1">
                <a:latin typeface="Trebuchet MS" charset="0"/>
                <a:ea typeface="ＭＳ Ｐゴシック" charset="0"/>
                <a:cs typeface="ＭＳ Ｐゴシック" charset="0"/>
              </a:rPr>
              <a:t>external</a:t>
            </a:r>
            <a:r>
              <a:rPr lang="it-IT" dirty="0">
                <a:latin typeface="Trebuchet MS" charset="0"/>
                <a:ea typeface="ＭＳ Ｐゴシック" charset="0"/>
                <a:cs typeface="ＭＳ Ｐゴシック" charset="0"/>
              </a:rPr>
              <a:t> and </a:t>
            </a:r>
            <a:r>
              <a:rPr lang="it-IT" dirty="0" err="1">
                <a:latin typeface="Trebuchet MS" charset="0"/>
                <a:ea typeface="ＭＳ Ｐゴシック" charset="0"/>
                <a:cs typeface="ＭＳ Ｐゴシック" charset="0"/>
              </a:rPr>
              <a:t>internal</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loop</a:t>
            </a:r>
            <a:r>
              <a:rPr lang="it-IT" dirty="0">
                <a:latin typeface="Trebuchet MS" charset="0"/>
                <a:ea typeface="ＭＳ Ｐゴシック" charset="0"/>
                <a:cs typeface="ＭＳ Ｐゴシック" charset="0"/>
              </a:rPr>
              <a:t>, the </a:t>
            </a:r>
            <a:r>
              <a:rPr lang="it-IT" dirty="0" err="1">
                <a:latin typeface="Trebuchet MS" charset="0"/>
                <a:ea typeface="ＭＳ Ｐゴシック" charset="0"/>
                <a:cs typeface="ＭＳ Ｐゴシック" charset="0"/>
              </a:rPr>
              <a:t>number</a:t>
            </a:r>
            <a:r>
              <a:rPr lang="it-IT" dirty="0">
                <a:latin typeface="Trebuchet MS" charset="0"/>
                <a:ea typeface="ＭＳ Ｐゴシック" charset="0"/>
                <a:cs typeface="ＭＳ Ｐゴシック" charset="0"/>
              </a:rPr>
              <a:t> of </a:t>
            </a:r>
            <a:r>
              <a:rPr lang="it-IT" dirty="0" err="1">
                <a:latin typeface="Trebuchet MS" charset="0"/>
                <a:ea typeface="ＭＳ Ｐゴシック" charset="0"/>
                <a:cs typeface="ＭＳ Ｐゴシック" charset="0"/>
              </a:rPr>
              <a:t>operations</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is</a:t>
            </a:r>
            <a:r>
              <a:rPr lang="it-IT" dirty="0">
                <a:latin typeface="Trebuchet MS" charset="0"/>
                <a:ea typeface="ＭＳ Ｐゴシック" charset="0"/>
                <a:cs typeface="ＭＳ Ｐゴシック" charset="0"/>
              </a:rPr>
              <a:t> </a:t>
            </a:r>
            <a:br>
              <a:rPr lang="it-IT" dirty="0">
                <a:latin typeface="Trebuchet MS" charset="0"/>
                <a:ea typeface="ＭＳ Ｐゴシック" charset="0"/>
                <a:cs typeface="ＭＳ Ｐゴシック" charset="0"/>
              </a:rPr>
            </a:br>
            <a:br>
              <a:rPr lang="it-IT" dirty="0">
                <a:latin typeface="Trebuchet MS" charset="0"/>
                <a:ea typeface="ＭＳ Ｐゴシック" charset="0"/>
                <a:cs typeface="ＭＳ Ｐゴシック" charset="0"/>
              </a:rPr>
            </a:br>
            <a:br>
              <a:rPr lang="it-IT" dirty="0">
                <a:latin typeface="Trebuchet MS" charset="0"/>
                <a:ea typeface="ＭＳ Ｐゴシック" charset="0"/>
                <a:cs typeface="ＭＳ Ｐゴシック" charset="0"/>
              </a:rPr>
            </a:br>
            <a:br>
              <a:rPr lang="it-IT" dirty="0">
                <a:latin typeface="Trebuchet MS" charset="0"/>
                <a:ea typeface="ＭＳ Ｐゴシック" charset="0"/>
                <a:cs typeface="ＭＳ Ｐゴシック" charset="0"/>
              </a:rPr>
            </a:br>
            <a:endParaRPr lang="it-IT" baseline="30000" dirty="0">
              <a:latin typeface="Trebuchet MS" charset="0"/>
              <a:ea typeface="ＭＳ Ｐゴシック" charset="0"/>
            </a:endParaRPr>
          </a:p>
        </p:txBody>
      </p:sp>
      <p:sp>
        <p:nvSpPr>
          <p:cNvPr id="14339"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fld id="{C4E29090-7FEA-7B42-885F-B59702A8CF57}" type="slidenum">
              <a:rPr lang="en-US" sz="1200">
                <a:latin typeface="Georgia" charset="0"/>
              </a:rPr>
              <a:pPr eaLnBrk="1" hangingPunct="1"/>
              <a:t>18</a:t>
            </a:fld>
            <a:endParaRPr lang="en-US" sz="1200">
              <a:latin typeface="Georgia" charset="0"/>
            </a:endParaRPr>
          </a:p>
        </p:txBody>
      </p:sp>
      <p:sp>
        <p:nvSpPr>
          <p:cNvPr id="14340"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r>
              <a:rPr lang="en-US" sz="1100">
                <a:latin typeface="Georgia" charset="0"/>
              </a:rPr>
              <a:t>Claudio Sartori - Informatics - Computational Complexity</a:t>
            </a:r>
            <a:endParaRPr lang="en-US" sz="1100">
              <a:solidFill>
                <a:schemeClr val="tx1"/>
              </a:solidFill>
              <a:latin typeface="Georgia" charset="0"/>
            </a:endParaRPr>
          </a:p>
        </p:txBody>
      </p:sp>
      <p:pic>
        <p:nvPicPr>
          <p:cNvPr id="3" name="Immagine 2"/>
          <p:cNvPicPr>
            <a:picLocks noChangeAspect="1"/>
          </p:cNvPicPr>
          <p:nvPr/>
        </p:nvPicPr>
        <p:blipFill>
          <a:blip r:embed="rId2"/>
          <a:stretch>
            <a:fillRect/>
          </a:stretch>
        </p:blipFill>
        <p:spPr>
          <a:xfrm>
            <a:off x="1362941" y="4818857"/>
            <a:ext cx="9486900" cy="965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Merge Sort</a:t>
            </a:r>
          </a:p>
        </p:txBody>
      </p:sp>
      <p:sp>
        <p:nvSpPr>
          <p:cNvPr id="7" name="Segnaposto contenuto 6"/>
          <p:cNvSpPr>
            <a:spLocks noGrp="1"/>
          </p:cNvSpPr>
          <p:nvPr>
            <p:ph idx="1"/>
          </p:nvPr>
        </p:nvSpPr>
        <p:spPr/>
        <p:txBody>
          <a:bodyPr/>
          <a:lstStyle/>
          <a:p>
            <a:r>
              <a:rPr lang="en-US" dirty="0"/>
              <a:t>Another sorting algorithm</a:t>
            </a:r>
          </a:p>
          <a:p>
            <a:r>
              <a:rPr lang="en-US" dirty="0"/>
              <a:t>Worst case O(n * log n)</a:t>
            </a:r>
          </a:p>
          <a:p>
            <a:r>
              <a:rPr lang="en-US" dirty="0"/>
              <a:t>Another algorithm with </a:t>
            </a:r>
            <a:r>
              <a:rPr lang="en-US" i="1" dirty="0"/>
              <a:t>divide and conquer </a:t>
            </a:r>
            <a:r>
              <a:rPr lang="en-US" dirty="0"/>
              <a:t>strategy</a:t>
            </a:r>
          </a:p>
          <a:p>
            <a:pPr lvl="1"/>
            <a:r>
              <a:rPr lang="en-US" dirty="0"/>
              <a:t>split the data in smaller parts</a:t>
            </a:r>
          </a:p>
          <a:p>
            <a:pPr lvl="1"/>
            <a:r>
              <a:rPr lang="en-US" dirty="0"/>
              <a:t>process the parts</a:t>
            </a:r>
          </a:p>
          <a:p>
            <a:pPr lvl="1"/>
            <a:r>
              <a:rPr lang="en-US" dirty="0"/>
              <a:t>combine the partial results to obtain the general one</a:t>
            </a:r>
          </a:p>
          <a:p>
            <a:endParaRPr lang="en-US" dirty="0"/>
          </a:p>
        </p:txBody>
      </p:sp>
      <p:sp>
        <p:nvSpPr>
          <p:cNvPr id="5" name="Segnaposto piè di pagina 4"/>
          <p:cNvSpPr>
            <a:spLocks noGrp="1"/>
          </p:cNvSpPr>
          <p:nvPr>
            <p:ph type="ftr" sz="quarter" idx="11"/>
          </p:nvPr>
        </p:nvSpPr>
        <p:spPr/>
        <p:txBody>
          <a:bodyPr/>
          <a:lstStyle/>
          <a:p>
            <a:r>
              <a:rPr lang="it-IT"/>
              <a:t>Claudio Sartori - Informatics - R language and system</a:t>
            </a:r>
          </a:p>
        </p:txBody>
      </p:sp>
      <p:sp>
        <p:nvSpPr>
          <p:cNvPr id="6" name="Segnaposto numero diapositiva 5"/>
          <p:cNvSpPr>
            <a:spLocks noGrp="1"/>
          </p:cNvSpPr>
          <p:nvPr>
            <p:ph type="sldNum" sz="quarter" idx="12"/>
          </p:nvPr>
        </p:nvSpPr>
        <p:spPr/>
        <p:txBody>
          <a:bodyPr/>
          <a:lstStyle/>
          <a:p>
            <a:fld id="{EC6182FC-1C34-DE4A-9EAC-E24BE6D1E839}" type="slidenum">
              <a:rPr lang="nb-NO"/>
              <a:t>19</a:t>
            </a:fld>
            <a:endParaRPr lang="nb-NO"/>
          </a:p>
        </p:txBody>
      </p:sp>
    </p:spTree>
    <p:extLst>
      <p:ext uri="{BB962C8B-B14F-4D97-AF65-F5344CB8AC3E}">
        <p14:creationId xmlns:p14="http://schemas.microsoft.com/office/powerpoint/2010/main" val="343917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hape 55"/>
          <p:cNvSpPr txBox="1">
            <a:spLocks noGrp="1"/>
          </p:cNvSpPr>
          <p:nvPr>
            <p:ph type="title"/>
          </p:nvPr>
        </p:nvSpPr>
        <p:spPr/>
        <p:txBody>
          <a:bodyPr vert="horz" lIns="91440" tIns="45700" rIns="91440" bIns="45700" rtlCol="0" anchor="ctr">
            <a:normAutofit/>
          </a:bodyPr>
          <a:lstStyle/>
          <a:p>
            <a:pPr eaLnBrk="1" hangingPunct="1">
              <a:spcBef>
                <a:spcPct val="0"/>
              </a:spcBef>
              <a:spcAft>
                <a:spcPct val="0"/>
              </a:spcAft>
              <a:buClr>
                <a:srgbClr val="000000"/>
              </a:buClr>
              <a:buSzPct val="25000"/>
            </a:pPr>
            <a:r>
              <a:rPr lang="en-US" altLang="it-IT"/>
              <a:t>Learning Objectives</a:t>
            </a:r>
          </a:p>
        </p:txBody>
      </p:sp>
      <p:sp>
        <p:nvSpPr>
          <p:cNvPr id="5123" name="Shape 56"/>
          <p:cNvSpPr txBox="1">
            <a:spLocks noGrp="1"/>
          </p:cNvSpPr>
          <p:nvPr>
            <p:ph idx="1"/>
          </p:nvPr>
        </p:nvSpPr>
        <p:spPr/>
        <p:txBody>
          <a:bodyPr vert="horz" lIns="91440" tIns="45700" rIns="91440" bIns="45700" rtlCol="0">
            <a:normAutofit/>
          </a:bodyPr>
          <a:lstStyle/>
          <a:p>
            <a:pPr indent="-342900">
              <a:lnSpc>
                <a:spcPct val="200000"/>
              </a:lnSpc>
              <a:spcBef>
                <a:spcPct val="0"/>
              </a:spcBef>
              <a:spcAft>
                <a:spcPct val="0"/>
              </a:spcAft>
              <a:buClr>
                <a:srgbClr val="000000"/>
              </a:buClr>
              <a:buFontTx/>
              <a:buChar char="•"/>
            </a:pPr>
            <a:r>
              <a:rPr lang="en-US" altLang="it-IT" sz="2400"/>
              <a:t>Why should we study computational complexity?</a:t>
            </a:r>
          </a:p>
          <a:p>
            <a:pPr indent="-342900">
              <a:lnSpc>
                <a:spcPct val="200000"/>
              </a:lnSpc>
              <a:spcBef>
                <a:spcPct val="0"/>
              </a:spcBef>
              <a:spcAft>
                <a:spcPct val="0"/>
              </a:spcAft>
              <a:buClr>
                <a:srgbClr val="000000"/>
              </a:buClr>
              <a:buFontTx/>
              <a:buChar char="•"/>
            </a:pPr>
            <a:r>
              <a:rPr lang="en-US" altLang="it-IT" sz="2400"/>
              <a:t>The principles</a:t>
            </a:r>
          </a:p>
          <a:p>
            <a:pPr indent="-342900">
              <a:lnSpc>
                <a:spcPct val="200000"/>
              </a:lnSpc>
              <a:spcBef>
                <a:spcPct val="0"/>
              </a:spcBef>
              <a:spcAft>
                <a:spcPct val="0"/>
              </a:spcAft>
              <a:buClr>
                <a:srgbClr val="000000"/>
              </a:buClr>
              <a:buFontTx/>
              <a:buChar char="•"/>
            </a:pPr>
            <a:r>
              <a:rPr lang="en-US" altLang="it-IT" sz="2400"/>
              <a:t>Some general problems</a:t>
            </a:r>
          </a:p>
          <a:p>
            <a:pPr indent="-342900">
              <a:lnSpc>
                <a:spcPct val="200000"/>
              </a:lnSpc>
              <a:spcBef>
                <a:spcPct val="0"/>
              </a:spcBef>
              <a:spcAft>
                <a:spcPct val="0"/>
              </a:spcAft>
              <a:buClr>
                <a:srgbClr val="000000"/>
              </a:buClr>
              <a:buFontTx/>
              <a:buChar char="•"/>
            </a:pPr>
            <a:r>
              <a:rPr lang="en-US" altLang="it-IT" sz="2400"/>
              <a:t>Comparison between algorithms</a:t>
            </a:r>
          </a:p>
          <a:p>
            <a:pPr indent="-342900">
              <a:lnSpc>
                <a:spcPct val="200000"/>
              </a:lnSpc>
              <a:spcBef>
                <a:spcPct val="0"/>
              </a:spcBef>
              <a:spcAft>
                <a:spcPct val="0"/>
              </a:spcAft>
              <a:buClr>
                <a:srgbClr val="000000"/>
              </a:buClr>
              <a:buFontTx/>
              <a:buChar char="•"/>
            </a:pPr>
            <a:r>
              <a:rPr lang="en-US" altLang="it-IT" sz="2400"/>
              <a:t>Examples</a:t>
            </a:r>
          </a:p>
        </p:txBody>
      </p:sp>
      <p:sp>
        <p:nvSpPr>
          <p:cNvPr id="2" name="Segnaposto piè di pagina 1"/>
          <p:cNvSpPr>
            <a:spLocks noGrp="1"/>
          </p:cNvSpPr>
          <p:nvPr>
            <p:ph type="ftr" sz="quarter" idx="11"/>
          </p:nvPr>
        </p:nvSpPr>
        <p:spPr/>
        <p:txBody>
          <a:bodyPr/>
          <a:lstStyle/>
          <a:p>
            <a:r>
              <a:rPr lang="it-IT"/>
              <a:t>Claudio Sartori - Informatics - Computational Complexity</a:t>
            </a:r>
          </a:p>
        </p:txBody>
      </p:sp>
      <p:sp>
        <p:nvSpPr>
          <p:cNvPr id="3" name="Segnaposto numero diapositiva 2"/>
          <p:cNvSpPr>
            <a:spLocks noGrp="1"/>
          </p:cNvSpPr>
          <p:nvPr>
            <p:ph type="sldNum" sz="quarter" idx="12"/>
          </p:nvPr>
        </p:nvSpPr>
        <p:spPr/>
        <p:txBody>
          <a:bodyPr/>
          <a:lstStyle/>
          <a:p>
            <a:fld id="{EC6182FC-1C34-DE4A-9EAC-E24BE6D1E839}" type="slidenum">
              <a:rPr lang="nb-NO"/>
              <a:t>2</a:t>
            </a:fld>
            <a:endParaRPr lang="nb-NO"/>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Merge </a:t>
            </a:r>
            <a:r>
              <a:rPr lang="it-IT" dirty="0" err="1"/>
              <a:t>sort</a:t>
            </a:r>
            <a:r>
              <a:rPr lang="it-IT" dirty="0"/>
              <a:t> – </a:t>
            </a:r>
            <a:r>
              <a:rPr lang="it-IT" dirty="0" err="1"/>
              <a:t>algorithm</a:t>
            </a:r>
            <a:br>
              <a:rPr lang="it-IT" dirty="0"/>
            </a:br>
            <a:r>
              <a:rPr lang="it-IT" sz="3200" dirty="0"/>
              <a:t>recursive </a:t>
            </a:r>
            <a:r>
              <a:rPr lang="it-IT" sz="3200" dirty="0" err="1"/>
              <a:t>definition</a:t>
            </a:r>
            <a:endParaRPr lang="it-IT" dirty="0"/>
          </a:p>
        </p:txBody>
      </p:sp>
      <p:sp>
        <p:nvSpPr>
          <p:cNvPr id="3" name="Segnaposto contenuto 2"/>
          <p:cNvSpPr>
            <a:spLocks noGrp="1"/>
          </p:cNvSpPr>
          <p:nvPr>
            <p:ph idx="1"/>
          </p:nvPr>
        </p:nvSpPr>
        <p:spPr/>
        <p:txBody>
          <a:bodyPr/>
          <a:lstStyle/>
          <a:p>
            <a:r>
              <a:rPr lang="it-IT" dirty="0" err="1"/>
              <a:t>If</a:t>
            </a:r>
            <a:r>
              <a:rPr lang="it-IT" dirty="0"/>
              <a:t> n=</a:t>
            </a:r>
            <a:r>
              <a:rPr lang="it-IT" dirty="0" err="1"/>
              <a:t>size</a:t>
            </a:r>
            <a:r>
              <a:rPr lang="it-IT" dirty="0"/>
              <a:t> of the </a:t>
            </a:r>
            <a:r>
              <a:rPr lang="it-IT" dirty="0" err="1"/>
              <a:t>vector</a:t>
            </a:r>
            <a:r>
              <a:rPr lang="it-IT" dirty="0"/>
              <a:t> </a:t>
            </a:r>
            <a:r>
              <a:rPr lang="it-IT" dirty="0" err="1"/>
              <a:t>is</a:t>
            </a:r>
            <a:r>
              <a:rPr lang="it-IT" dirty="0"/>
              <a:t> 1 </a:t>
            </a:r>
            <a:r>
              <a:rPr lang="it-IT" dirty="0" err="1"/>
              <a:t>return</a:t>
            </a:r>
            <a:r>
              <a:rPr lang="it-IT" dirty="0"/>
              <a:t> the </a:t>
            </a:r>
            <a:r>
              <a:rPr lang="it-IT" dirty="0" err="1"/>
              <a:t>vector</a:t>
            </a:r>
            <a:endParaRPr lang="it-IT" dirty="0"/>
          </a:p>
          <a:p>
            <a:r>
              <a:rPr lang="it-IT" dirty="0"/>
              <a:t>set center to </a:t>
            </a:r>
            <a:r>
              <a:rPr lang="it-IT" dirty="0" err="1"/>
              <a:t>size</a:t>
            </a:r>
            <a:r>
              <a:rPr lang="it-IT" dirty="0"/>
              <a:t> of the </a:t>
            </a:r>
            <a:r>
              <a:rPr lang="it-IT" dirty="0" err="1"/>
              <a:t>vector</a:t>
            </a:r>
            <a:r>
              <a:rPr lang="it-IT" dirty="0"/>
              <a:t> / 2</a:t>
            </a:r>
          </a:p>
          <a:p>
            <a:r>
              <a:rPr lang="it-IT" dirty="0" err="1"/>
              <a:t>Sort</a:t>
            </a:r>
            <a:r>
              <a:rPr lang="it-IT" dirty="0"/>
              <a:t> the </a:t>
            </a:r>
            <a:r>
              <a:rPr lang="it-IT" dirty="0" err="1"/>
              <a:t>portion</a:t>
            </a:r>
            <a:r>
              <a:rPr lang="it-IT" dirty="0"/>
              <a:t> of the </a:t>
            </a:r>
            <a:r>
              <a:rPr lang="it-IT" dirty="0" err="1"/>
              <a:t>vector</a:t>
            </a:r>
            <a:r>
              <a:rPr lang="it-IT" dirty="0"/>
              <a:t> from 1 to center</a:t>
            </a:r>
          </a:p>
          <a:p>
            <a:r>
              <a:rPr lang="it-IT" dirty="0" err="1"/>
              <a:t>Sort</a:t>
            </a:r>
            <a:r>
              <a:rPr lang="it-IT" dirty="0"/>
              <a:t> the </a:t>
            </a:r>
            <a:r>
              <a:rPr lang="it-IT" dirty="0" err="1"/>
              <a:t>portion</a:t>
            </a:r>
            <a:r>
              <a:rPr lang="it-IT" dirty="0"/>
              <a:t> of the </a:t>
            </a:r>
            <a:r>
              <a:rPr lang="it-IT" dirty="0" err="1"/>
              <a:t>vector</a:t>
            </a:r>
            <a:r>
              <a:rPr lang="it-IT" dirty="0"/>
              <a:t> from center + 1 to end</a:t>
            </a:r>
          </a:p>
          <a:p>
            <a:r>
              <a:rPr lang="it-IT" dirty="0"/>
              <a:t>Merge the </a:t>
            </a:r>
            <a:r>
              <a:rPr lang="it-IT" dirty="0" err="1"/>
              <a:t>two</a:t>
            </a:r>
            <a:r>
              <a:rPr lang="it-IT" dirty="0"/>
              <a:t> </a:t>
            </a:r>
            <a:r>
              <a:rPr lang="it-IT" dirty="0" err="1"/>
              <a:t>portions</a:t>
            </a:r>
            <a:endParaRPr lang="it-IT" dirty="0"/>
          </a:p>
        </p:txBody>
      </p:sp>
      <p:sp>
        <p:nvSpPr>
          <p:cNvPr id="4" name="Segnaposto piè di pagina 3"/>
          <p:cNvSpPr>
            <a:spLocks noGrp="1"/>
          </p:cNvSpPr>
          <p:nvPr>
            <p:ph type="ftr" sz="quarter" idx="11"/>
          </p:nvPr>
        </p:nvSpPr>
        <p:spPr/>
        <p:txBody>
          <a:bodyPr/>
          <a:lstStyle/>
          <a:p>
            <a:r>
              <a:rPr lang="it-IT"/>
              <a:t>Claudio Sartori - Informatics - R language and system</a:t>
            </a:r>
          </a:p>
        </p:txBody>
      </p:sp>
      <p:sp>
        <p:nvSpPr>
          <p:cNvPr id="5" name="Segnaposto numero diapositiva 4"/>
          <p:cNvSpPr>
            <a:spLocks noGrp="1"/>
          </p:cNvSpPr>
          <p:nvPr>
            <p:ph type="sldNum" sz="quarter" idx="12"/>
          </p:nvPr>
        </p:nvSpPr>
        <p:spPr/>
        <p:txBody>
          <a:bodyPr/>
          <a:lstStyle/>
          <a:p>
            <a:fld id="{EC6182FC-1C34-DE4A-9EAC-E24BE6D1E839}" type="slidenum">
              <a:rPr lang="it-IT" smtClean="0"/>
              <a:t>20</a:t>
            </a:fld>
            <a:endParaRPr lang="it-IT"/>
          </a:p>
        </p:txBody>
      </p:sp>
    </p:spTree>
    <p:extLst>
      <p:ext uri="{BB962C8B-B14F-4D97-AF65-F5344CB8AC3E}">
        <p14:creationId xmlns:p14="http://schemas.microsoft.com/office/powerpoint/2010/main" val="564915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51C315-EF55-FD48-9E65-C98D0BF17F1A}"/>
              </a:ext>
            </a:extLst>
          </p:cNvPr>
          <p:cNvSpPr>
            <a:spLocks noGrp="1"/>
          </p:cNvSpPr>
          <p:nvPr>
            <p:ph type="title"/>
          </p:nvPr>
        </p:nvSpPr>
        <p:spPr/>
        <p:txBody>
          <a:bodyPr>
            <a:normAutofit fontScale="90000"/>
          </a:bodyPr>
          <a:lstStyle/>
          <a:p>
            <a:r>
              <a:rPr lang="en-US" dirty="0"/>
              <a:t>Merge sort - </a:t>
            </a:r>
            <a:br>
              <a:rPr lang="en-US" dirty="0"/>
            </a:br>
            <a:r>
              <a:rPr lang="en-US" dirty="0"/>
              <a:t>How many recursive calls? </a:t>
            </a:r>
            <a:r>
              <a:rPr lang="en-US" sz="3100" dirty="0"/>
              <a:t>(e.g. 16 elements)</a:t>
            </a:r>
            <a:endParaRPr lang="en-US" dirty="0"/>
          </a:p>
        </p:txBody>
      </p:sp>
      <p:graphicFrame>
        <p:nvGraphicFramePr>
          <p:cNvPr id="6" name="Segnaposto contenuto 5">
            <a:extLst>
              <a:ext uri="{FF2B5EF4-FFF2-40B4-BE49-F238E27FC236}">
                <a16:creationId xmlns:a16="http://schemas.microsoft.com/office/drawing/2014/main" id="{0E9C09E6-EA8E-B14A-90C0-2A21B19F35A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egnaposto piè di pagina 3">
            <a:extLst>
              <a:ext uri="{FF2B5EF4-FFF2-40B4-BE49-F238E27FC236}">
                <a16:creationId xmlns:a16="http://schemas.microsoft.com/office/drawing/2014/main" id="{08E0541F-4B2F-A94E-ADB8-B44F4ED1868E}"/>
              </a:ext>
            </a:extLst>
          </p:cNvPr>
          <p:cNvSpPr>
            <a:spLocks noGrp="1"/>
          </p:cNvSpPr>
          <p:nvPr>
            <p:ph type="ftr" sz="quarter" idx="11"/>
          </p:nvPr>
        </p:nvSpPr>
        <p:spPr/>
        <p:txBody>
          <a:bodyPr/>
          <a:lstStyle/>
          <a:p>
            <a:r>
              <a:rPr lang="it-IT"/>
              <a:t>Claudio Sartori - Informatics - R language and system</a:t>
            </a:r>
          </a:p>
        </p:txBody>
      </p:sp>
      <p:sp>
        <p:nvSpPr>
          <p:cNvPr id="5" name="Segnaposto numero diapositiva 4">
            <a:extLst>
              <a:ext uri="{FF2B5EF4-FFF2-40B4-BE49-F238E27FC236}">
                <a16:creationId xmlns:a16="http://schemas.microsoft.com/office/drawing/2014/main" id="{D579BBAE-86BD-A44D-BD25-F58832F66D56}"/>
              </a:ext>
            </a:extLst>
          </p:cNvPr>
          <p:cNvSpPr>
            <a:spLocks noGrp="1"/>
          </p:cNvSpPr>
          <p:nvPr>
            <p:ph type="sldNum" sz="quarter" idx="12"/>
          </p:nvPr>
        </p:nvSpPr>
        <p:spPr/>
        <p:txBody>
          <a:bodyPr/>
          <a:lstStyle/>
          <a:p>
            <a:fld id="{EC6182FC-1C34-DE4A-9EAC-E24BE6D1E839}" type="slidenum">
              <a:rPr lang="it-IT" smtClean="0"/>
              <a:t>21</a:t>
            </a:fld>
            <a:endParaRPr lang="it-IT"/>
          </a:p>
        </p:txBody>
      </p:sp>
    </p:spTree>
    <p:extLst>
      <p:ext uri="{BB962C8B-B14F-4D97-AF65-F5344CB8AC3E}">
        <p14:creationId xmlns:p14="http://schemas.microsoft.com/office/powerpoint/2010/main" val="652043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51C315-EF55-FD48-9E65-C98D0BF17F1A}"/>
              </a:ext>
            </a:extLst>
          </p:cNvPr>
          <p:cNvSpPr>
            <a:spLocks noGrp="1"/>
          </p:cNvSpPr>
          <p:nvPr>
            <p:ph type="title"/>
          </p:nvPr>
        </p:nvSpPr>
        <p:spPr/>
        <p:txBody>
          <a:bodyPr>
            <a:normAutofit/>
          </a:bodyPr>
          <a:lstStyle/>
          <a:p>
            <a:r>
              <a:rPr lang="en-US" dirty="0"/>
              <a:t>Merge sort – number of operations</a:t>
            </a:r>
          </a:p>
        </p:txBody>
      </p:sp>
      <p:sp>
        <p:nvSpPr>
          <p:cNvPr id="4" name="Segnaposto piè di pagina 3">
            <a:extLst>
              <a:ext uri="{FF2B5EF4-FFF2-40B4-BE49-F238E27FC236}">
                <a16:creationId xmlns:a16="http://schemas.microsoft.com/office/drawing/2014/main" id="{08E0541F-4B2F-A94E-ADB8-B44F4ED1868E}"/>
              </a:ext>
            </a:extLst>
          </p:cNvPr>
          <p:cNvSpPr>
            <a:spLocks noGrp="1"/>
          </p:cNvSpPr>
          <p:nvPr>
            <p:ph type="ftr" sz="quarter" idx="11"/>
          </p:nvPr>
        </p:nvSpPr>
        <p:spPr/>
        <p:txBody>
          <a:bodyPr/>
          <a:lstStyle/>
          <a:p>
            <a:r>
              <a:rPr lang="it-IT"/>
              <a:t>Claudio Sartori - Informatics - R language and system</a:t>
            </a:r>
          </a:p>
        </p:txBody>
      </p:sp>
      <p:sp>
        <p:nvSpPr>
          <p:cNvPr id="5" name="Segnaposto numero diapositiva 4">
            <a:extLst>
              <a:ext uri="{FF2B5EF4-FFF2-40B4-BE49-F238E27FC236}">
                <a16:creationId xmlns:a16="http://schemas.microsoft.com/office/drawing/2014/main" id="{D579BBAE-86BD-A44D-BD25-F58832F66D56}"/>
              </a:ext>
            </a:extLst>
          </p:cNvPr>
          <p:cNvSpPr>
            <a:spLocks noGrp="1"/>
          </p:cNvSpPr>
          <p:nvPr>
            <p:ph type="sldNum" sz="quarter" idx="12"/>
          </p:nvPr>
        </p:nvSpPr>
        <p:spPr/>
        <p:txBody>
          <a:bodyPr/>
          <a:lstStyle/>
          <a:p>
            <a:fld id="{EC6182FC-1C34-DE4A-9EAC-E24BE6D1E839}" type="slidenum">
              <a:rPr lang="it-IT" smtClean="0"/>
              <a:t>22</a:t>
            </a:fld>
            <a:endParaRPr lang="it-IT"/>
          </a:p>
        </p:txBody>
      </p:sp>
      <p:sp>
        <p:nvSpPr>
          <p:cNvPr id="3" name="Segnaposto contenuto 2">
            <a:extLst>
              <a:ext uri="{FF2B5EF4-FFF2-40B4-BE49-F238E27FC236}">
                <a16:creationId xmlns:a16="http://schemas.microsoft.com/office/drawing/2014/main" id="{727C0945-CCDC-DA43-A4D9-E7C6415C468F}"/>
              </a:ext>
            </a:extLst>
          </p:cNvPr>
          <p:cNvSpPr>
            <a:spLocks noGrp="1"/>
          </p:cNvSpPr>
          <p:nvPr>
            <p:ph idx="1"/>
          </p:nvPr>
        </p:nvSpPr>
        <p:spPr/>
        <p:txBody>
          <a:bodyPr/>
          <a:lstStyle/>
          <a:p>
            <a:r>
              <a:rPr lang="en-US" dirty="0"/>
              <a:t>recursive calls: ceiling(log</a:t>
            </a:r>
            <a:r>
              <a:rPr lang="en-US" baseline="-25000" dirty="0"/>
              <a:t>2</a:t>
            </a:r>
            <a:r>
              <a:rPr lang="en-US" dirty="0"/>
              <a:t>(n))</a:t>
            </a:r>
          </a:p>
          <a:p>
            <a:r>
              <a:rPr lang="en-US" dirty="0"/>
              <a:t>for each level of the tree of recursive calls</a:t>
            </a:r>
          </a:p>
          <a:p>
            <a:pPr lvl="1"/>
            <a:r>
              <a:rPr lang="en-US" dirty="0"/>
              <a:t>merge of the pairs of portions</a:t>
            </a:r>
          </a:p>
          <a:p>
            <a:pPr lvl="1"/>
            <a:r>
              <a:rPr lang="en-US" dirty="0"/>
              <a:t>merging n elements in total costs n/2</a:t>
            </a:r>
          </a:p>
          <a:p>
            <a:r>
              <a:rPr lang="en-US" dirty="0"/>
              <a:t>the number of operations is, approximately</a:t>
            </a:r>
            <a:br>
              <a:rPr lang="en-US" dirty="0"/>
            </a:br>
            <a:br>
              <a:rPr lang="en-US" dirty="0"/>
            </a:br>
            <a:r>
              <a:rPr lang="en-US" dirty="0"/>
              <a:t> </a:t>
            </a:r>
            <a:r>
              <a:rPr lang="en-US" b="1" dirty="0">
                <a:latin typeface="Courier" pitchFamily="2" charset="0"/>
              </a:rPr>
              <a:t>n * ceiling(log</a:t>
            </a:r>
            <a:r>
              <a:rPr lang="en-US" b="1" baseline="-25000" dirty="0">
                <a:latin typeface="Courier" pitchFamily="2" charset="0"/>
              </a:rPr>
              <a:t>2</a:t>
            </a:r>
            <a:r>
              <a:rPr lang="en-US" b="1" dirty="0">
                <a:latin typeface="Courier" pitchFamily="2" charset="0"/>
              </a:rPr>
              <a:t>(n))</a:t>
            </a:r>
          </a:p>
        </p:txBody>
      </p:sp>
    </p:spTree>
    <p:extLst>
      <p:ext uri="{BB962C8B-B14F-4D97-AF65-F5344CB8AC3E}">
        <p14:creationId xmlns:p14="http://schemas.microsoft.com/office/powerpoint/2010/main" val="3845737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Determinant Laplace: complexity</a:t>
            </a:r>
          </a:p>
        </p:txBody>
      </p:sp>
      <p:sp>
        <p:nvSpPr>
          <p:cNvPr id="3" name="Segnaposto contenuto 2"/>
          <p:cNvSpPr>
            <a:spLocks noGrp="1"/>
          </p:cNvSpPr>
          <p:nvPr>
            <p:ph idx="1"/>
          </p:nvPr>
        </p:nvSpPr>
        <p:spPr/>
        <p:txBody>
          <a:bodyPr>
            <a:normAutofit/>
          </a:bodyPr>
          <a:lstStyle/>
          <a:p>
            <a:r>
              <a:rPr lang="en-US"/>
              <a:t>for n=2 the complexity is constant</a:t>
            </a:r>
          </a:p>
          <a:p>
            <a:r>
              <a:rPr lang="en-US"/>
              <a:t>for n=3 it calls 3 times a 2-sized determinant</a:t>
            </a:r>
          </a:p>
          <a:p>
            <a:r>
              <a:rPr lang="en-US"/>
              <a:t>for n=4 it calls 4 times a 3-sized determinant</a:t>
            </a:r>
          </a:p>
          <a:p>
            <a:r>
              <a:rPr lang="is-IS"/>
              <a:t>….</a:t>
            </a:r>
          </a:p>
          <a:p>
            <a:r>
              <a:rPr lang="is-IS"/>
              <a:t>the complexity is O(n!)</a:t>
            </a:r>
          </a:p>
          <a:p>
            <a:r>
              <a:rPr lang="is-IS"/>
              <a:t>since the amount of data in the</a:t>
            </a:r>
            <a:br>
              <a:rPr lang="is-IS"/>
            </a:br>
            <a:r>
              <a:rPr lang="is-IS"/>
              <a:t>matrix is m = n* n, the complexity</a:t>
            </a:r>
            <a:br>
              <a:rPr lang="is-IS"/>
            </a:br>
            <a:r>
              <a:rPr lang="is-IS"/>
              <a:t>in matrix size is, approximately,</a:t>
            </a:r>
            <a:br>
              <a:rPr lang="is-IS"/>
            </a:br>
            <a:r>
              <a:rPr lang="is-IS"/>
              <a:t>            worse than any polynomial</a:t>
            </a:r>
            <a:endParaRPr lang="en-US"/>
          </a:p>
        </p:txBody>
      </p:sp>
      <p:sp>
        <p:nvSpPr>
          <p:cNvPr id="4" name="Segnaposto piè di pagina 3"/>
          <p:cNvSpPr>
            <a:spLocks noGrp="1"/>
          </p:cNvSpPr>
          <p:nvPr>
            <p:ph type="ftr" sz="quarter" idx="11"/>
          </p:nvPr>
        </p:nvSpPr>
        <p:spPr/>
        <p:txBody>
          <a:bodyPr/>
          <a:lstStyle/>
          <a:p>
            <a:r>
              <a:rPr lang="it-IT"/>
              <a:t>Claudio Sartori - Informatics - R language and system</a:t>
            </a:r>
          </a:p>
        </p:txBody>
      </p:sp>
      <p:sp>
        <p:nvSpPr>
          <p:cNvPr id="5" name="Segnaposto numero diapositiva 4"/>
          <p:cNvSpPr>
            <a:spLocks noGrp="1"/>
          </p:cNvSpPr>
          <p:nvPr>
            <p:ph type="sldNum" sz="quarter" idx="12"/>
          </p:nvPr>
        </p:nvSpPr>
        <p:spPr/>
        <p:txBody>
          <a:bodyPr/>
          <a:lstStyle/>
          <a:p>
            <a:fld id="{EC6182FC-1C34-DE4A-9EAC-E24BE6D1E839}" type="slidenum">
              <a:rPr lang="nb-NO"/>
              <a:t>23</a:t>
            </a:fld>
            <a:endParaRPr lang="nb-NO"/>
          </a:p>
        </p:txBody>
      </p:sp>
      <p:pic>
        <p:nvPicPr>
          <p:cNvPr id="6" name="Immagine 5"/>
          <p:cNvPicPr>
            <a:picLocks noChangeAspect="1"/>
          </p:cNvPicPr>
          <p:nvPr/>
        </p:nvPicPr>
        <p:blipFill>
          <a:blip r:embed="rId3"/>
          <a:stretch>
            <a:fillRect/>
          </a:stretch>
        </p:blipFill>
        <p:spPr>
          <a:xfrm>
            <a:off x="7640983" y="3403600"/>
            <a:ext cx="2794000" cy="2908300"/>
          </a:xfrm>
          <a:prstGeom prst="rect">
            <a:avLst/>
          </a:prstGeom>
        </p:spPr>
      </p:pic>
      <p:pic>
        <p:nvPicPr>
          <p:cNvPr id="8" name="Immagine 7"/>
          <p:cNvPicPr>
            <a:picLocks noChangeAspect="1"/>
          </p:cNvPicPr>
          <p:nvPr/>
        </p:nvPicPr>
        <p:blipFill>
          <a:blip r:embed="rId4"/>
          <a:stretch>
            <a:fillRect/>
          </a:stretch>
        </p:blipFill>
        <p:spPr>
          <a:xfrm>
            <a:off x="838200" y="5732463"/>
            <a:ext cx="1574800" cy="495300"/>
          </a:xfrm>
          <a:prstGeom prst="rect">
            <a:avLst/>
          </a:prstGeom>
        </p:spPr>
      </p:pic>
    </p:spTree>
    <p:extLst>
      <p:ext uri="{BB962C8B-B14F-4D97-AF65-F5344CB8AC3E}">
        <p14:creationId xmlns:p14="http://schemas.microsoft.com/office/powerpoint/2010/main" val="3814361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Determinant via </a:t>
            </a:r>
            <a:br>
              <a:rPr lang="en-US"/>
            </a:br>
            <a:r>
              <a:rPr lang="en-US"/>
              <a:t>Row Reduced Echelon Form (rref)</a:t>
            </a:r>
          </a:p>
        </p:txBody>
      </p:sp>
      <p:sp>
        <p:nvSpPr>
          <p:cNvPr id="3" name="Segnaposto contenuto 2"/>
          <p:cNvSpPr>
            <a:spLocks noGrp="1"/>
          </p:cNvSpPr>
          <p:nvPr>
            <p:ph idx="1"/>
          </p:nvPr>
        </p:nvSpPr>
        <p:spPr/>
        <p:txBody>
          <a:bodyPr/>
          <a:lstStyle/>
          <a:p>
            <a:r>
              <a:rPr lang="en-US" dirty="0" err="1"/>
              <a:t>rref</a:t>
            </a:r>
            <a:r>
              <a:rPr lang="en-US" dirty="0"/>
              <a:t>(A) is obtained with</a:t>
            </a:r>
          </a:p>
          <a:p>
            <a:pPr lvl="1">
              <a:tabLst>
                <a:tab pos="4887913" algn="l"/>
                <a:tab pos="5543550" algn="l"/>
              </a:tabLst>
            </a:pPr>
            <a:r>
              <a:rPr lang="en-US" dirty="0"/>
              <a:t>row switches, 	</a:t>
            </a:r>
            <a:r>
              <a:rPr lang="en-US" i="1" dirty="0" err="1"/>
              <a:t>rsn</a:t>
            </a:r>
            <a:r>
              <a:rPr lang="en-US" i="1" dirty="0"/>
              <a:t>	= row </a:t>
            </a:r>
            <a:r>
              <a:rPr lang="en-US" i="1" dirty="0" err="1"/>
              <a:t>swithces</a:t>
            </a:r>
            <a:r>
              <a:rPr lang="en-US" i="1" dirty="0"/>
              <a:t> number</a:t>
            </a:r>
          </a:p>
          <a:p>
            <a:pPr lvl="1">
              <a:tabLst>
                <a:tab pos="4887913" algn="l"/>
                <a:tab pos="5543550" algn="l"/>
              </a:tabLst>
            </a:pPr>
            <a:r>
              <a:rPr lang="en-US" dirty="0"/>
              <a:t>row scalar multiplications, 	</a:t>
            </a:r>
            <a:r>
              <a:rPr lang="en-US" i="1" dirty="0" err="1"/>
              <a:t>smf</a:t>
            </a:r>
            <a:r>
              <a:rPr lang="en-US" i="1" dirty="0"/>
              <a:t>	= scalar multiplication factor</a:t>
            </a:r>
          </a:p>
          <a:p>
            <a:pPr lvl="1"/>
            <a:r>
              <a:rPr lang="en-US" dirty="0"/>
              <a:t>linear combination of rows</a:t>
            </a:r>
          </a:p>
          <a:p>
            <a:r>
              <a:rPr lang="en-US" i="1" dirty="0"/>
              <a:t>scale</a:t>
            </a:r>
            <a:r>
              <a:rPr lang="en-US" dirty="0"/>
              <a:t> of </a:t>
            </a:r>
            <a:r>
              <a:rPr lang="en-US" dirty="0" err="1"/>
              <a:t>rref</a:t>
            </a:r>
            <a:r>
              <a:rPr lang="en-US" dirty="0"/>
              <a:t>(A)</a:t>
            </a:r>
            <a:br>
              <a:rPr lang="en-US" dirty="0"/>
            </a:br>
            <a:endParaRPr lang="en-US" dirty="0"/>
          </a:p>
          <a:p>
            <a:r>
              <a:rPr lang="en-US" dirty="0"/>
              <a:t>From algebra we know that</a:t>
            </a:r>
            <a:br>
              <a:rPr lang="en-US" dirty="0"/>
            </a:br>
            <a:r>
              <a:rPr lang="en-US" dirty="0"/>
              <a:t>determinant of A = </a:t>
            </a:r>
            <a:br>
              <a:rPr lang="en-US" dirty="0"/>
            </a:br>
            <a:r>
              <a:rPr lang="en-US" dirty="0"/>
              <a:t>         determinant of </a:t>
            </a:r>
            <a:r>
              <a:rPr lang="en-US" dirty="0" err="1"/>
              <a:t>rref</a:t>
            </a:r>
            <a:r>
              <a:rPr lang="en-US" dirty="0"/>
              <a:t>(A) * scale of </a:t>
            </a:r>
            <a:r>
              <a:rPr lang="en-US" dirty="0" err="1"/>
              <a:t>rref</a:t>
            </a:r>
            <a:r>
              <a:rPr lang="en-US" dirty="0"/>
              <a:t>(A)</a:t>
            </a:r>
          </a:p>
        </p:txBody>
      </p:sp>
      <p:sp>
        <p:nvSpPr>
          <p:cNvPr id="4" name="Segnaposto piè di pagina 3"/>
          <p:cNvSpPr>
            <a:spLocks noGrp="1"/>
          </p:cNvSpPr>
          <p:nvPr>
            <p:ph type="ftr" sz="quarter" idx="11"/>
          </p:nvPr>
        </p:nvSpPr>
        <p:spPr/>
        <p:txBody>
          <a:bodyPr/>
          <a:lstStyle/>
          <a:p>
            <a:r>
              <a:rPr lang="it-IT"/>
              <a:t>Claudio Sartori - Informatics - R language and system</a:t>
            </a:r>
          </a:p>
        </p:txBody>
      </p:sp>
      <p:sp>
        <p:nvSpPr>
          <p:cNvPr id="5" name="Segnaposto numero diapositiva 4"/>
          <p:cNvSpPr>
            <a:spLocks noGrp="1"/>
          </p:cNvSpPr>
          <p:nvPr>
            <p:ph type="sldNum" sz="quarter" idx="12"/>
          </p:nvPr>
        </p:nvSpPr>
        <p:spPr/>
        <p:txBody>
          <a:bodyPr/>
          <a:lstStyle/>
          <a:p>
            <a:fld id="{EC6182FC-1C34-DE4A-9EAC-E24BE6D1E839}" type="slidenum">
              <a:rPr lang="nb-NO"/>
              <a:t>24</a:t>
            </a:fld>
            <a:endParaRPr lang="nb-NO"/>
          </a:p>
        </p:txBody>
      </p:sp>
      <p:pic>
        <p:nvPicPr>
          <p:cNvPr id="6" name="Immagine 5"/>
          <p:cNvPicPr>
            <a:picLocks noChangeAspect="1"/>
          </p:cNvPicPr>
          <p:nvPr/>
        </p:nvPicPr>
        <p:blipFill>
          <a:blip r:embed="rId3"/>
          <a:stretch>
            <a:fillRect/>
          </a:stretch>
        </p:blipFill>
        <p:spPr>
          <a:xfrm>
            <a:off x="4292600" y="3677444"/>
            <a:ext cx="3860800" cy="647700"/>
          </a:xfrm>
          <a:prstGeom prst="rect">
            <a:avLst/>
          </a:prstGeom>
        </p:spPr>
      </p:pic>
    </p:spTree>
    <p:extLst>
      <p:ext uri="{BB962C8B-B14F-4D97-AF65-F5344CB8AC3E}">
        <p14:creationId xmlns:p14="http://schemas.microsoft.com/office/powerpoint/2010/main" val="3127041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Complexity of rref computation</a:t>
            </a:r>
          </a:p>
        </p:txBody>
      </p:sp>
      <p:sp>
        <p:nvSpPr>
          <p:cNvPr id="3" name="Segnaposto contenuto 2"/>
          <p:cNvSpPr>
            <a:spLocks noGrp="1"/>
          </p:cNvSpPr>
          <p:nvPr>
            <p:ph idx="1"/>
          </p:nvPr>
        </p:nvSpPr>
        <p:spPr>
          <a:xfrm>
            <a:off x="609600" y="1825625"/>
            <a:ext cx="10972800" cy="4351338"/>
          </a:xfrm>
        </p:spPr>
        <p:txBody>
          <a:bodyPr>
            <a:normAutofit fontScale="92500" lnSpcReduction="10000"/>
          </a:bodyPr>
          <a:lstStyle/>
          <a:p>
            <a:r>
              <a:rPr lang="en-US" dirty="0"/>
              <a:t>main loop for row scanning: n</a:t>
            </a:r>
          </a:p>
          <a:p>
            <a:pPr lvl="1"/>
            <a:r>
              <a:rPr lang="en-US" dirty="0"/>
              <a:t>internal loop for pivot search: n - current row</a:t>
            </a:r>
          </a:p>
          <a:p>
            <a:pPr lvl="1"/>
            <a:r>
              <a:rPr lang="en-US" dirty="0"/>
              <a:t>internal loop for linear combination of rows: n</a:t>
            </a:r>
          </a:p>
          <a:p>
            <a:pPr lvl="2"/>
            <a:r>
              <a:rPr lang="en-US" dirty="0"/>
              <a:t>each linear combination: n</a:t>
            </a:r>
          </a:p>
          <a:p>
            <a:r>
              <a:rPr lang="en-US" dirty="0"/>
              <a:t>in summary: n</a:t>
            </a:r>
            <a:r>
              <a:rPr lang="en-US" baseline="30000" dirty="0"/>
              <a:t>3</a:t>
            </a:r>
            <a:r>
              <a:rPr lang="en-US" dirty="0"/>
              <a:t> </a:t>
            </a:r>
          </a:p>
          <a:p>
            <a:r>
              <a:rPr lang="en-US" dirty="0"/>
              <a:t>or, in the size of the matrix, </a:t>
            </a:r>
            <a:r>
              <a:rPr lang="en-US" dirty="0" err="1"/>
              <a:t>wich</a:t>
            </a:r>
            <a:r>
              <a:rPr lang="en-US" dirty="0"/>
              <a:t> is m = n*n</a:t>
            </a:r>
            <a:br>
              <a:rPr lang="en-US" dirty="0"/>
            </a:br>
            <a:br>
              <a:rPr lang="en-US" dirty="0"/>
            </a:br>
            <a:br>
              <a:rPr lang="en-US" dirty="0"/>
            </a:br>
            <a:endParaRPr lang="en-US" dirty="0"/>
          </a:p>
          <a:p>
            <a:r>
              <a:rPr lang="en-US" dirty="0"/>
              <a:t>since the scale multiplication has constant complexity, this is also the complexity of the determinant computation via </a:t>
            </a:r>
            <a:r>
              <a:rPr lang="en-US" dirty="0" err="1"/>
              <a:t>rref</a:t>
            </a:r>
            <a:endParaRPr lang="en-US" dirty="0"/>
          </a:p>
          <a:p>
            <a:endParaRPr lang="en-US" dirty="0"/>
          </a:p>
        </p:txBody>
      </p:sp>
      <p:sp>
        <p:nvSpPr>
          <p:cNvPr id="4" name="Segnaposto piè di pagina 3"/>
          <p:cNvSpPr>
            <a:spLocks noGrp="1"/>
          </p:cNvSpPr>
          <p:nvPr>
            <p:ph type="ftr" sz="quarter" idx="11"/>
          </p:nvPr>
        </p:nvSpPr>
        <p:spPr/>
        <p:txBody>
          <a:bodyPr/>
          <a:lstStyle/>
          <a:p>
            <a:r>
              <a:rPr lang="it-IT"/>
              <a:t>Claudio Sartori - Informatics - R language and system</a:t>
            </a:r>
          </a:p>
        </p:txBody>
      </p:sp>
      <p:sp>
        <p:nvSpPr>
          <p:cNvPr id="5" name="Segnaposto numero diapositiva 4"/>
          <p:cNvSpPr>
            <a:spLocks noGrp="1"/>
          </p:cNvSpPr>
          <p:nvPr>
            <p:ph type="sldNum" sz="quarter" idx="12"/>
          </p:nvPr>
        </p:nvSpPr>
        <p:spPr/>
        <p:txBody>
          <a:bodyPr/>
          <a:lstStyle/>
          <a:p>
            <a:fld id="{EC6182FC-1C34-DE4A-9EAC-E24BE6D1E839}" type="slidenum">
              <a:rPr lang="nb-NO"/>
              <a:t>25</a:t>
            </a:fld>
            <a:endParaRPr lang="nb-NO"/>
          </a:p>
        </p:txBody>
      </p:sp>
      <p:pic>
        <p:nvPicPr>
          <p:cNvPr id="7" name="Immagine 6"/>
          <p:cNvPicPr>
            <a:picLocks noChangeAspect="1"/>
          </p:cNvPicPr>
          <p:nvPr/>
        </p:nvPicPr>
        <p:blipFill>
          <a:blip r:embed="rId3"/>
          <a:stretch>
            <a:fillRect/>
          </a:stretch>
        </p:blipFill>
        <p:spPr>
          <a:xfrm>
            <a:off x="4737100" y="4106716"/>
            <a:ext cx="1358900" cy="584200"/>
          </a:xfrm>
          <a:prstGeom prst="rect">
            <a:avLst/>
          </a:prstGeom>
        </p:spPr>
      </p:pic>
    </p:spTree>
    <p:extLst>
      <p:ext uri="{BB962C8B-B14F-4D97-AF65-F5344CB8AC3E}">
        <p14:creationId xmlns:p14="http://schemas.microsoft.com/office/powerpoint/2010/main" val="429332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Approximation errors </a:t>
            </a:r>
          </a:p>
        </p:txBody>
      </p:sp>
      <p:sp>
        <p:nvSpPr>
          <p:cNvPr id="3" name="Segnaposto contenuto 2"/>
          <p:cNvSpPr>
            <a:spLocks noGrp="1"/>
          </p:cNvSpPr>
          <p:nvPr>
            <p:ph idx="1"/>
          </p:nvPr>
        </p:nvSpPr>
        <p:spPr/>
        <p:txBody>
          <a:bodyPr>
            <a:normAutofit/>
          </a:bodyPr>
          <a:lstStyle/>
          <a:p>
            <a:r>
              <a:rPr lang="en-US"/>
              <a:t>In principle, the determinant does not involve divisions, therefore, if the matrix elements are integers, the determinant is an integer as well</a:t>
            </a:r>
          </a:p>
          <a:p>
            <a:r>
              <a:rPr lang="en-US"/>
              <a:t>The rref implies divisions, this </a:t>
            </a:r>
            <a:r>
              <a:rPr lang="en-US" i="1"/>
              <a:t>changes many things</a:t>
            </a:r>
            <a:r>
              <a:rPr lang="en-US"/>
              <a:t> </a:t>
            </a:r>
          </a:p>
          <a:p>
            <a:pPr lvl="1"/>
            <a:r>
              <a:rPr lang="en-US"/>
              <a:t>the approximation errors can lead to </a:t>
            </a:r>
            <a:r>
              <a:rPr lang="en-US" i="1"/>
              <a:t>wrong results,</a:t>
            </a:r>
            <a:r>
              <a:rPr lang="en-US"/>
              <a:t> in particular, but not only, when looking for exact comparisons</a:t>
            </a:r>
          </a:p>
          <a:p>
            <a:pPr lvl="2"/>
            <a:r>
              <a:rPr lang="en-US"/>
              <a:t>equality test between non-integer numbers</a:t>
            </a:r>
          </a:p>
          <a:p>
            <a:r>
              <a:rPr lang="en-US"/>
              <a:t>It is a good idea to consider rounding when exact comparisons are critical for the decisions</a:t>
            </a:r>
          </a:p>
          <a:p>
            <a:r>
              <a:rPr lang="en-US"/>
              <a:t>Look at the </a:t>
            </a:r>
            <a:r>
              <a:rPr lang="en-US" b="1">
                <a:latin typeface="Courier" pitchFamily="2" charset="0"/>
              </a:rPr>
              <a:t>rref</a:t>
            </a:r>
            <a:r>
              <a:rPr lang="en-US"/>
              <a:t> implementation in the R examples</a:t>
            </a:r>
          </a:p>
        </p:txBody>
      </p:sp>
      <p:sp>
        <p:nvSpPr>
          <p:cNvPr id="4" name="Segnaposto piè di pagina 3"/>
          <p:cNvSpPr>
            <a:spLocks noGrp="1"/>
          </p:cNvSpPr>
          <p:nvPr>
            <p:ph type="ftr" sz="quarter" idx="11"/>
          </p:nvPr>
        </p:nvSpPr>
        <p:spPr/>
        <p:txBody>
          <a:bodyPr/>
          <a:lstStyle/>
          <a:p>
            <a:r>
              <a:rPr lang="it-IT"/>
              <a:t>Claudio Sartori - Informatics - R language and system</a:t>
            </a:r>
          </a:p>
        </p:txBody>
      </p:sp>
      <p:sp>
        <p:nvSpPr>
          <p:cNvPr id="5" name="Segnaposto numero diapositiva 4"/>
          <p:cNvSpPr>
            <a:spLocks noGrp="1"/>
          </p:cNvSpPr>
          <p:nvPr>
            <p:ph type="sldNum" sz="quarter" idx="12"/>
          </p:nvPr>
        </p:nvSpPr>
        <p:spPr/>
        <p:txBody>
          <a:bodyPr/>
          <a:lstStyle/>
          <a:p>
            <a:fld id="{EC6182FC-1C34-DE4A-9EAC-E24BE6D1E839}" type="slidenum">
              <a:rPr lang="nb-NO"/>
              <a:t>26</a:t>
            </a:fld>
            <a:endParaRPr lang="nb-NO"/>
          </a:p>
        </p:txBody>
      </p:sp>
    </p:spTree>
    <p:extLst>
      <p:ext uri="{BB962C8B-B14F-4D97-AF65-F5344CB8AC3E}">
        <p14:creationId xmlns:p14="http://schemas.microsoft.com/office/powerpoint/2010/main" val="3662630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Example: sorting</a:t>
            </a:r>
          </a:p>
        </p:txBody>
      </p:sp>
      <p:sp>
        <p:nvSpPr>
          <p:cNvPr id="3" name="Segnaposto contenuto 2"/>
          <p:cNvSpPr>
            <a:spLocks noGrp="1"/>
          </p:cNvSpPr>
          <p:nvPr>
            <p:ph idx="1"/>
          </p:nvPr>
        </p:nvSpPr>
        <p:spPr>
          <a:xfrm>
            <a:off x="838200" y="1825625"/>
            <a:ext cx="4619625" cy="4351338"/>
          </a:xfrm>
        </p:spPr>
        <p:txBody>
          <a:bodyPr/>
          <a:lstStyle/>
          <a:p>
            <a:r>
              <a:rPr lang="en-US" dirty="0"/>
              <a:t>Bubble sort: O(n</a:t>
            </a:r>
            <a:r>
              <a:rPr lang="en-US" baseline="30000" dirty="0"/>
              <a:t>2</a:t>
            </a:r>
            <a:r>
              <a:rPr lang="en-US" dirty="0"/>
              <a:t>)</a:t>
            </a:r>
          </a:p>
          <a:p>
            <a:pPr lvl="1"/>
            <a:r>
              <a:rPr lang="en-US" dirty="0"/>
              <a:t>average case</a:t>
            </a:r>
          </a:p>
          <a:p>
            <a:r>
              <a:rPr lang="en-US" dirty="0"/>
              <a:t>Merge sort: O(n*log n)</a:t>
            </a:r>
          </a:p>
          <a:p>
            <a:pPr lvl="1"/>
            <a:r>
              <a:rPr lang="en-US" dirty="0"/>
              <a:t>average case</a:t>
            </a:r>
          </a:p>
        </p:txBody>
      </p:sp>
      <p:sp>
        <p:nvSpPr>
          <p:cNvPr id="4" name="Segnaposto piè di pagina 3"/>
          <p:cNvSpPr>
            <a:spLocks noGrp="1"/>
          </p:cNvSpPr>
          <p:nvPr>
            <p:ph type="ftr" sz="quarter" idx="11"/>
          </p:nvPr>
        </p:nvSpPr>
        <p:spPr/>
        <p:txBody>
          <a:bodyPr/>
          <a:lstStyle/>
          <a:p>
            <a:r>
              <a:rPr lang="it-IT"/>
              <a:t>Claudio Sartori - Informatics - Computational Complexity</a:t>
            </a:r>
          </a:p>
        </p:txBody>
      </p:sp>
      <p:sp>
        <p:nvSpPr>
          <p:cNvPr id="5" name="Segnaposto numero diapositiva 4"/>
          <p:cNvSpPr>
            <a:spLocks noGrp="1"/>
          </p:cNvSpPr>
          <p:nvPr>
            <p:ph type="sldNum" sz="quarter" idx="12"/>
          </p:nvPr>
        </p:nvSpPr>
        <p:spPr/>
        <p:txBody>
          <a:bodyPr/>
          <a:lstStyle/>
          <a:p>
            <a:fld id="{EC6182FC-1C34-DE4A-9EAC-E24BE6D1E839}" type="slidenum">
              <a:rPr lang="nb-NO"/>
              <a:t>27</a:t>
            </a:fld>
            <a:endParaRPr lang="nb-NO"/>
          </a:p>
        </p:txBody>
      </p:sp>
      <p:graphicFrame>
        <p:nvGraphicFramePr>
          <p:cNvPr id="6" name="Grafico 5"/>
          <p:cNvGraphicFramePr/>
          <p:nvPr>
            <p:extLst>
              <p:ext uri="{D42A27DB-BD31-4B8C-83A1-F6EECF244321}">
                <p14:modId xmlns:p14="http://schemas.microsoft.com/office/powerpoint/2010/main" val="949602860"/>
              </p:ext>
            </p:extLst>
          </p:nvPr>
        </p:nvGraphicFramePr>
        <p:xfrm>
          <a:off x="5943599" y="719666"/>
          <a:ext cx="5743575"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5203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olo 14">
            <a:extLst>
              <a:ext uri="{FF2B5EF4-FFF2-40B4-BE49-F238E27FC236}">
                <a16:creationId xmlns:a16="http://schemas.microsoft.com/office/drawing/2014/main" id="{037133A7-FF99-C942-B9A2-D02825B23CD7}"/>
              </a:ext>
            </a:extLst>
          </p:cNvPr>
          <p:cNvSpPr>
            <a:spLocks noGrp="1"/>
          </p:cNvSpPr>
          <p:nvPr>
            <p:ph type="title"/>
          </p:nvPr>
        </p:nvSpPr>
        <p:spPr>
          <a:xfrm>
            <a:off x="146841" y="41730"/>
            <a:ext cx="10515600" cy="1021280"/>
          </a:xfrm>
        </p:spPr>
        <p:txBody>
          <a:bodyPr>
            <a:normAutofit/>
          </a:bodyPr>
          <a:lstStyle/>
          <a:p>
            <a:r>
              <a:rPr lang="en-US" sz="2800" dirty="0"/>
              <a:t>What is the “natural” </a:t>
            </a:r>
            <a:br>
              <a:rPr lang="en-US" sz="2800" dirty="0"/>
            </a:br>
            <a:r>
              <a:rPr lang="en-US" sz="2800" dirty="0"/>
              <a:t>complexity of sorting?</a:t>
            </a:r>
          </a:p>
        </p:txBody>
      </p:sp>
      <p:sp>
        <p:nvSpPr>
          <p:cNvPr id="4" name="Segnaposto piè di pagina 3">
            <a:extLst>
              <a:ext uri="{FF2B5EF4-FFF2-40B4-BE49-F238E27FC236}">
                <a16:creationId xmlns:a16="http://schemas.microsoft.com/office/drawing/2014/main" id="{561E32BA-22F4-064F-BE09-E242A4CFD754}"/>
              </a:ext>
            </a:extLst>
          </p:cNvPr>
          <p:cNvSpPr>
            <a:spLocks noGrp="1"/>
          </p:cNvSpPr>
          <p:nvPr>
            <p:ph type="ftr" sz="quarter" idx="11"/>
          </p:nvPr>
        </p:nvSpPr>
        <p:spPr/>
        <p:txBody>
          <a:bodyPr/>
          <a:lstStyle/>
          <a:p>
            <a:r>
              <a:rPr lang="it-IT"/>
              <a:t>Claudio Sartori - Informatics - Computational Complexity</a:t>
            </a:r>
          </a:p>
        </p:txBody>
      </p:sp>
      <p:sp>
        <p:nvSpPr>
          <p:cNvPr id="5" name="Segnaposto numero diapositiva 4">
            <a:extLst>
              <a:ext uri="{FF2B5EF4-FFF2-40B4-BE49-F238E27FC236}">
                <a16:creationId xmlns:a16="http://schemas.microsoft.com/office/drawing/2014/main" id="{48DBEB05-D888-1E47-BE48-A336330D7EB8}"/>
              </a:ext>
            </a:extLst>
          </p:cNvPr>
          <p:cNvSpPr>
            <a:spLocks noGrp="1"/>
          </p:cNvSpPr>
          <p:nvPr>
            <p:ph type="sldNum" sz="quarter" idx="12"/>
          </p:nvPr>
        </p:nvSpPr>
        <p:spPr/>
        <p:txBody>
          <a:bodyPr/>
          <a:lstStyle/>
          <a:p>
            <a:fld id="{EC6182FC-1C34-DE4A-9EAC-E24BE6D1E839}" type="slidenum">
              <a:rPr lang="it-IT" smtClean="0"/>
              <a:t>28</a:t>
            </a:fld>
            <a:endParaRPr lang="it-IT"/>
          </a:p>
        </p:txBody>
      </p:sp>
      <p:graphicFrame>
        <p:nvGraphicFramePr>
          <p:cNvPr id="6" name="Segnaposto contenuto 5">
            <a:extLst>
              <a:ext uri="{FF2B5EF4-FFF2-40B4-BE49-F238E27FC236}">
                <a16:creationId xmlns:a16="http://schemas.microsoft.com/office/drawing/2014/main" id="{2E19A70A-6C77-4F43-A456-0D98EA947085}"/>
              </a:ext>
            </a:extLst>
          </p:cNvPr>
          <p:cNvGraphicFramePr>
            <a:graphicFrameLocks noGrp="1"/>
          </p:cNvGraphicFramePr>
          <p:nvPr>
            <p:ph idx="4294967295"/>
            <p:extLst>
              <p:ext uri="{D42A27DB-BD31-4B8C-83A1-F6EECF244321}">
                <p14:modId xmlns:p14="http://schemas.microsoft.com/office/powerpoint/2010/main" val="1823965936"/>
              </p:ext>
            </p:extLst>
          </p:nvPr>
        </p:nvGraphicFramePr>
        <p:xfrm>
          <a:off x="6167438" y="334963"/>
          <a:ext cx="6024562" cy="5911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umetto 3 6">
            <a:extLst>
              <a:ext uri="{FF2B5EF4-FFF2-40B4-BE49-F238E27FC236}">
                <a16:creationId xmlns:a16="http://schemas.microsoft.com/office/drawing/2014/main" id="{F24C85DF-95A6-CC46-B17A-A641D641A08D}"/>
              </a:ext>
            </a:extLst>
          </p:cNvPr>
          <p:cNvSpPr/>
          <p:nvPr/>
        </p:nvSpPr>
        <p:spPr>
          <a:xfrm>
            <a:off x="4999298" y="228619"/>
            <a:ext cx="3874144" cy="1935845"/>
          </a:xfrm>
          <a:prstGeom prst="wedgeEllipseCallout">
            <a:avLst>
              <a:gd name="adj1" fmla="val 19044"/>
              <a:gd name="adj2" fmla="val 100862"/>
            </a:avLst>
          </a:prstGeom>
          <a:solidFill>
            <a:schemeClr val="accent4">
              <a:alpha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solidFill>
                  <a:srgbClr val="FF0000"/>
                </a:solidFill>
              </a:rPr>
              <a:t>n!</a:t>
            </a:r>
            <a:r>
              <a:rPr lang="en-US" sz="2400" dirty="0"/>
              <a:t> permutations of </a:t>
            </a:r>
            <a:r>
              <a:rPr lang="en-US" sz="2400" b="1" dirty="0">
                <a:solidFill>
                  <a:srgbClr val="FF0000"/>
                </a:solidFill>
              </a:rPr>
              <a:t>n</a:t>
            </a:r>
            <a:r>
              <a:rPr lang="en-US" sz="2400" dirty="0"/>
              <a:t> elements</a:t>
            </a:r>
            <a:br>
              <a:rPr lang="en-US" sz="2400" dirty="0"/>
            </a:br>
            <a:r>
              <a:rPr lang="en-US" sz="2400" dirty="0"/>
              <a:t>only one of them is sorted</a:t>
            </a:r>
          </a:p>
        </p:txBody>
      </p:sp>
      <p:sp>
        <p:nvSpPr>
          <p:cNvPr id="8" name="CasellaDiTesto 7">
            <a:extLst>
              <a:ext uri="{FF2B5EF4-FFF2-40B4-BE49-F238E27FC236}">
                <a16:creationId xmlns:a16="http://schemas.microsoft.com/office/drawing/2014/main" id="{DFB3E14E-6ED5-FF42-89D2-220429C5F450}"/>
              </a:ext>
            </a:extLst>
          </p:cNvPr>
          <p:cNvSpPr txBox="1"/>
          <p:nvPr/>
        </p:nvSpPr>
        <p:spPr>
          <a:xfrm>
            <a:off x="305763" y="1063009"/>
            <a:ext cx="5577905"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Unsorted vector </a:t>
            </a:r>
            <a:br>
              <a:rPr lang="en-US" sz="2800" dirty="0"/>
            </a:br>
            <a:r>
              <a:rPr lang="en-US" sz="2800" dirty="0"/>
              <a:t>[X</a:t>
            </a:r>
            <a:r>
              <a:rPr lang="en-US" sz="2800" baseline="-25000" dirty="0"/>
              <a:t>1</a:t>
            </a:r>
            <a:r>
              <a:rPr lang="en-US" sz="2800" dirty="0"/>
              <a:t>, X</a:t>
            </a:r>
            <a:r>
              <a:rPr lang="en-US" sz="2800" baseline="-25000" dirty="0"/>
              <a:t>2</a:t>
            </a:r>
            <a:r>
              <a:rPr lang="en-US" sz="2800" dirty="0"/>
              <a:t>, ..., </a:t>
            </a:r>
            <a:r>
              <a:rPr lang="en-US" sz="2800" dirty="0" err="1"/>
              <a:t>X</a:t>
            </a:r>
            <a:r>
              <a:rPr lang="en-US" sz="2800" baseline="-25000" dirty="0" err="1"/>
              <a:t>n</a:t>
            </a:r>
            <a:r>
              <a:rPr lang="en-US" sz="2800" dirty="0"/>
              <a:t>]</a:t>
            </a:r>
          </a:p>
          <a:p>
            <a:pPr marL="457200" indent="-457200">
              <a:buFont typeface="Arial" panose="020B0604020202020204" pitchFamily="34" charset="0"/>
              <a:buChar char="•"/>
            </a:pPr>
            <a:r>
              <a:rPr lang="en-US" sz="2800" dirty="0"/>
              <a:t>A permutation of the indexes gives the sorted vector</a:t>
            </a:r>
          </a:p>
          <a:p>
            <a:pPr marL="457200" indent="-457200">
              <a:buFont typeface="Arial" panose="020B0604020202020204" pitchFamily="34" charset="0"/>
              <a:buChar char="•"/>
            </a:pPr>
            <a:r>
              <a:rPr lang="en-US" sz="2800" dirty="0"/>
              <a:t>A test </a:t>
            </a:r>
            <a:r>
              <a:rPr lang="en-US" sz="2800" dirty="0">
                <a:solidFill>
                  <a:srgbClr val="FF0000"/>
                </a:solidFill>
              </a:rPr>
              <a:t>X</a:t>
            </a:r>
            <a:r>
              <a:rPr lang="en-US" sz="2800" baseline="-25000" dirty="0">
                <a:solidFill>
                  <a:srgbClr val="FF0000"/>
                </a:solidFill>
              </a:rPr>
              <a:t>i</a:t>
            </a:r>
            <a:r>
              <a:rPr lang="en-US" sz="2800" dirty="0">
                <a:solidFill>
                  <a:srgbClr val="FF0000"/>
                </a:solidFill>
              </a:rPr>
              <a:t>&lt;</a:t>
            </a:r>
            <a:r>
              <a:rPr lang="en-US" sz="2800" dirty="0" err="1">
                <a:solidFill>
                  <a:srgbClr val="FF0000"/>
                </a:solidFill>
              </a:rPr>
              <a:t>X</a:t>
            </a:r>
            <a:r>
              <a:rPr lang="en-US" sz="2800" baseline="-25000" dirty="0" err="1">
                <a:solidFill>
                  <a:srgbClr val="FF0000"/>
                </a:solidFill>
              </a:rPr>
              <a:t>j</a:t>
            </a:r>
            <a:r>
              <a:rPr lang="en-US" sz="2800" dirty="0">
                <a:solidFill>
                  <a:srgbClr val="FF0000"/>
                </a:solidFill>
              </a:rPr>
              <a:t> </a:t>
            </a:r>
            <a:r>
              <a:rPr lang="en-US" sz="2800" dirty="0"/>
              <a:t>allows to choose between the permutations where X</a:t>
            </a:r>
            <a:r>
              <a:rPr lang="en-US" sz="2800" baseline="-25000" dirty="0"/>
              <a:t>i</a:t>
            </a:r>
            <a:r>
              <a:rPr lang="en-US" sz="2800" dirty="0"/>
              <a:t> precedes </a:t>
            </a:r>
            <a:r>
              <a:rPr lang="en-US" sz="2800" dirty="0" err="1"/>
              <a:t>X</a:t>
            </a:r>
            <a:r>
              <a:rPr lang="en-US" sz="2800" baseline="-25000" dirty="0" err="1"/>
              <a:t>j</a:t>
            </a:r>
            <a:r>
              <a:rPr lang="en-US" sz="2800" dirty="0"/>
              <a:t> and those where </a:t>
            </a:r>
            <a:r>
              <a:rPr lang="en-US" sz="2800" dirty="0" err="1"/>
              <a:t>X</a:t>
            </a:r>
            <a:r>
              <a:rPr lang="en-US" sz="2800" baseline="-25000" dirty="0" err="1"/>
              <a:t>j</a:t>
            </a:r>
            <a:r>
              <a:rPr lang="en-US" sz="2800" dirty="0"/>
              <a:t> precedes X</a:t>
            </a:r>
            <a:r>
              <a:rPr lang="en-US" sz="2800" baseline="-25000" dirty="0"/>
              <a:t>i </a:t>
            </a:r>
          </a:p>
          <a:p>
            <a:pPr marL="457200" indent="-457200">
              <a:buFont typeface="Arial" panose="020B0604020202020204" pitchFamily="34" charset="0"/>
              <a:buChar char="•"/>
            </a:pPr>
            <a:r>
              <a:rPr lang="en-US" sz="2800" dirty="0"/>
              <a:t>After a series of tests, and consequent binary choices, we reach one of the </a:t>
            </a:r>
            <a:r>
              <a:rPr lang="en-US" sz="2800" b="1" dirty="0">
                <a:solidFill>
                  <a:srgbClr val="FF0000"/>
                </a:solidFill>
              </a:rPr>
              <a:t>n!</a:t>
            </a:r>
            <a:r>
              <a:rPr lang="en-US" sz="2800" dirty="0"/>
              <a:t> leaves each containing only one permutation</a:t>
            </a:r>
          </a:p>
        </p:txBody>
      </p:sp>
      <p:sp>
        <p:nvSpPr>
          <p:cNvPr id="9" name="CasellaDiTesto 8">
            <a:extLst>
              <a:ext uri="{FF2B5EF4-FFF2-40B4-BE49-F238E27FC236}">
                <a16:creationId xmlns:a16="http://schemas.microsoft.com/office/drawing/2014/main" id="{D64B1D1F-E2DE-164E-8D28-DF53925C2627}"/>
              </a:ext>
            </a:extLst>
          </p:cNvPr>
          <p:cNvSpPr txBox="1"/>
          <p:nvPr/>
        </p:nvSpPr>
        <p:spPr>
          <a:xfrm>
            <a:off x="8295112" y="2921664"/>
            <a:ext cx="1228221" cy="584775"/>
          </a:xfrm>
          <a:prstGeom prst="rect">
            <a:avLst/>
          </a:prstGeom>
          <a:noFill/>
        </p:spPr>
        <p:txBody>
          <a:bodyPr wrap="none" rtlCol="0">
            <a:spAutoFit/>
          </a:bodyPr>
          <a:lstStyle/>
          <a:p>
            <a:r>
              <a:rPr lang="en-US" sz="3200" dirty="0"/>
              <a:t>X</a:t>
            </a:r>
            <a:r>
              <a:rPr lang="en-US" sz="3200" baseline="-25000" dirty="0"/>
              <a:t>i</a:t>
            </a:r>
            <a:r>
              <a:rPr lang="en-US" sz="3200" dirty="0"/>
              <a:t>&lt;</a:t>
            </a:r>
            <a:r>
              <a:rPr lang="en-US" sz="3200" dirty="0" err="1"/>
              <a:t>X</a:t>
            </a:r>
            <a:r>
              <a:rPr lang="en-US" sz="3200" baseline="-25000" dirty="0" err="1"/>
              <a:t>j</a:t>
            </a:r>
            <a:r>
              <a:rPr lang="en-US" sz="3200" dirty="0"/>
              <a:t> ?</a:t>
            </a:r>
          </a:p>
        </p:txBody>
      </p:sp>
      <p:sp>
        <p:nvSpPr>
          <p:cNvPr id="10" name="CasellaDiTesto 9">
            <a:extLst>
              <a:ext uri="{FF2B5EF4-FFF2-40B4-BE49-F238E27FC236}">
                <a16:creationId xmlns:a16="http://schemas.microsoft.com/office/drawing/2014/main" id="{049B5965-E4E5-984B-9415-167CAB2CC13F}"/>
              </a:ext>
            </a:extLst>
          </p:cNvPr>
          <p:cNvSpPr txBox="1"/>
          <p:nvPr/>
        </p:nvSpPr>
        <p:spPr>
          <a:xfrm>
            <a:off x="10304651" y="3290996"/>
            <a:ext cx="357790" cy="369332"/>
          </a:xfrm>
          <a:prstGeom prst="rect">
            <a:avLst/>
          </a:prstGeom>
          <a:noFill/>
        </p:spPr>
        <p:txBody>
          <a:bodyPr wrap="none" rtlCol="0">
            <a:spAutoFit/>
          </a:bodyPr>
          <a:lstStyle/>
          <a:p>
            <a:r>
              <a:rPr lang="en-US" dirty="0"/>
              <a:t>...</a:t>
            </a:r>
          </a:p>
        </p:txBody>
      </p:sp>
      <p:sp>
        <p:nvSpPr>
          <p:cNvPr id="12" name="CasellaDiTesto 11">
            <a:extLst>
              <a:ext uri="{FF2B5EF4-FFF2-40B4-BE49-F238E27FC236}">
                <a16:creationId xmlns:a16="http://schemas.microsoft.com/office/drawing/2014/main" id="{96FB5D84-E646-874A-966D-3388EE0FBAA8}"/>
              </a:ext>
            </a:extLst>
          </p:cNvPr>
          <p:cNvSpPr txBox="1"/>
          <p:nvPr/>
        </p:nvSpPr>
        <p:spPr>
          <a:xfrm>
            <a:off x="10588420" y="597951"/>
            <a:ext cx="704066" cy="5386090"/>
          </a:xfrm>
          <a:prstGeom prst="rect">
            <a:avLst/>
          </a:prstGeom>
          <a:noFill/>
        </p:spPr>
        <p:txBody>
          <a:bodyPr wrap="square" rtlCol="0">
            <a:spAutoFit/>
          </a:bodyPr>
          <a:lstStyle/>
          <a:p>
            <a:pPr algn="ctr"/>
            <a:r>
              <a:rPr lang="en-US" sz="34400" dirty="0"/>
              <a:t>}</a:t>
            </a:r>
          </a:p>
        </p:txBody>
      </p:sp>
      <p:sp>
        <p:nvSpPr>
          <p:cNvPr id="13" name="CasellaDiTesto 12">
            <a:extLst>
              <a:ext uri="{FF2B5EF4-FFF2-40B4-BE49-F238E27FC236}">
                <a16:creationId xmlns:a16="http://schemas.microsoft.com/office/drawing/2014/main" id="{4A542DCC-24B1-6F4B-B6D7-17D977CCEEE2}"/>
              </a:ext>
            </a:extLst>
          </p:cNvPr>
          <p:cNvSpPr txBox="1"/>
          <p:nvPr/>
        </p:nvSpPr>
        <p:spPr>
          <a:xfrm>
            <a:off x="11576255" y="3121719"/>
            <a:ext cx="620683" cy="707886"/>
          </a:xfrm>
          <a:prstGeom prst="rect">
            <a:avLst/>
          </a:prstGeom>
          <a:noFill/>
        </p:spPr>
        <p:txBody>
          <a:bodyPr wrap="none" rtlCol="0">
            <a:spAutoFit/>
          </a:bodyPr>
          <a:lstStyle/>
          <a:p>
            <a:r>
              <a:rPr lang="en-US" sz="4000" dirty="0"/>
              <a:t>n!</a:t>
            </a:r>
          </a:p>
        </p:txBody>
      </p:sp>
    </p:spTree>
    <p:extLst>
      <p:ext uri="{BB962C8B-B14F-4D97-AF65-F5344CB8AC3E}">
        <p14:creationId xmlns:p14="http://schemas.microsoft.com/office/powerpoint/2010/main" val="1187216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48591" y="365125"/>
            <a:ext cx="10515600" cy="1325563"/>
          </a:xfrm>
        </p:spPr>
        <p:txBody>
          <a:bodyPr/>
          <a:lstStyle/>
          <a:p>
            <a:r>
              <a:rPr lang="en-US"/>
              <a:t>Which is the </a:t>
            </a:r>
            <a:r>
              <a:rPr lang="en-US" i="1"/>
              <a:t>natural complexity</a:t>
            </a:r>
            <a:r>
              <a:rPr lang="en-US"/>
              <a:t> </a:t>
            </a:r>
            <a:br>
              <a:rPr lang="en-US"/>
            </a:br>
            <a:r>
              <a:rPr lang="en-US"/>
              <a:t>of sorting?</a:t>
            </a:r>
          </a:p>
        </p:txBody>
      </p:sp>
      <p:sp>
        <p:nvSpPr>
          <p:cNvPr id="3" name="Segnaposto contenuto 2"/>
          <p:cNvSpPr>
            <a:spLocks noGrp="1"/>
          </p:cNvSpPr>
          <p:nvPr>
            <p:ph idx="1"/>
          </p:nvPr>
        </p:nvSpPr>
        <p:spPr/>
        <p:txBody>
          <a:bodyPr/>
          <a:lstStyle/>
          <a:p>
            <a:r>
              <a:rPr lang="en-US" i="1" dirty="0"/>
              <a:t>n</a:t>
            </a:r>
            <a:r>
              <a:rPr lang="en-US" dirty="0"/>
              <a:t> distinct elements can be arranged in </a:t>
            </a:r>
            <a:r>
              <a:rPr lang="en-US" i="1" dirty="0"/>
              <a:t>n!</a:t>
            </a:r>
            <a:r>
              <a:rPr lang="en-US" dirty="0"/>
              <a:t> ways</a:t>
            </a:r>
          </a:p>
          <a:p>
            <a:r>
              <a:rPr lang="en-US" dirty="0"/>
              <a:t>the best strategy should be able to halve the number of possible arrangement at each step</a:t>
            </a:r>
          </a:p>
          <a:p>
            <a:r>
              <a:rPr lang="en-US" dirty="0"/>
              <a:t>eventually the solution will be reached </a:t>
            </a:r>
          </a:p>
          <a:p>
            <a:r>
              <a:rPr lang="en-US" dirty="0"/>
              <a:t>the </a:t>
            </a:r>
            <a:r>
              <a:rPr lang="en-US" i="1" dirty="0"/>
              <a:t>natural complexity</a:t>
            </a:r>
            <a:r>
              <a:rPr lang="en-US" dirty="0"/>
              <a:t> of a sorting algorithm based on the comparison of two elements is the height of the tree in the previous page</a:t>
            </a:r>
          </a:p>
          <a:p>
            <a:endParaRPr lang="en-US" dirty="0"/>
          </a:p>
        </p:txBody>
      </p:sp>
      <p:sp>
        <p:nvSpPr>
          <p:cNvPr id="4" name="Segnaposto piè di pagina 3"/>
          <p:cNvSpPr>
            <a:spLocks noGrp="1"/>
          </p:cNvSpPr>
          <p:nvPr>
            <p:ph type="ftr" sz="quarter" idx="11"/>
          </p:nvPr>
        </p:nvSpPr>
        <p:spPr/>
        <p:txBody>
          <a:bodyPr/>
          <a:lstStyle/>
          <a:p>
            <a:r>
              <a:rPr lang="it-IT"/>
              <a:t>Claudio Sartori - Informatics - Computational Complexity</a:t>
            </a:r>
          </a:p>
        </p:txBody>
      </p:sp>
      <p:sp>
        <p:nvSpPr>
          <p:cNvPr id="5" name="Segnaposto numero diapositiva 4"/>
          <p:cNvSpPr>
            <a:spLocks noGrp="1"/>
          </p:cNvSpPr>
          <p:nvPr>
            <p:ph type="sldNum" sz="quarter" idx="12"/>
          </p:nvPr>
        </p:nvSpPr>
        <p:spPr/>
        <p:txBody>
          <a:bodyPr/>
          <a:lstStyle/>
          <a:p>
            <a:fld id="{EC6182FC-1C34-DE4A-9EAC-E24BE6D1E839}" type="slidenum">
              <a:rPr lang="nb-NO"/>
              <a:t>29</a:t>
            </a:fld>
            <a:endParaRPr lang="nb-NO"/>
          </a:p>
        </p:txBody>
      </p:sp>
      <p:pic>
        <p:nvPicPr>
          <p:cNvPr id="6" name="Immagine 5"/>
          <p:cNvPicPr>
            <a:picLocks noChangeAspect="1"/>
          </p:cNvPicPr>
          <p:nvPr/>
        </p:nvPicPr>
        <p:blipFill>
          <a:blip r:embed="rId2"/>
          <a:stretch>
            <a:fillRect/>
          </a:stretch>
        </p:blipFill>
        <p:spPr>
          <a:xfrm>
            <a:off x="3380636" y="5158287"/>
            <a:ext cx="5080000" cy="469900"/>
          </a:xfrm>
          <a:prstGeom prst="rect">
            <a:avLst/>
          </a:prstGeom>
        </p:spPr>
      </p:pic>
      <p:sp>
        <p:nvSpPr>
          <p:cNvPr id="7" name="Fumetto 1 6"/>
          <p:cNvSpPr/>
          <p:nvPr/>
        </p:nvSpPr>
        <p:spPr>
          <a:xfrm>
            <a:off x="5912285" y="5909936"/>
            <a:ext cx="3933173" cy="732164"/>
          </a:xfrm>
          <a:prstGeom prst="wedgeRectCallout">
            <a:avLst>
              <a:gd name="adj1" fmla="val -53954"/>
              <a:gd name="adj2" fmla="val -106871"/>
            </a:avLst>
          </a:prstGeom>
          <a:solidFill>
            <a:schemeClr val="accent4">
              <a:alpha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t>Stirling approximantion of n!</a:t>
            </a:r>
          </a:p>
        </p:txBody>
      </p:sp>
      <p:sp>
        <p:nvSpPr>
          <p:cNvPr id="8" name="Angolo ripiegato 7">
            <a:extLst>
              <a:ext uri="{FF2B5EF4-FFF2-40B4-BE49-F238E27FC236}">
                <a16:creationId xmlns:a16="http://schemas.microsoft.com/office/drawing/2014/main" id="{6C07298D-AD13-7D49-83C1-6424DA95D35D}"/>
              </a:ext>
            </a:extLst>
          </p:cNvPr>
          <p:cNvSpPr/>
          <p:nvPr/>
        </p:nvSpPr>
        <p:spPr>
          <a:xfrm rot="20724264">
            <a:off x="116848" y="5247449"/>
            <a:ext cx="3188270" cy="1087498"/>
          </a:xfrm>
          <a:prstGeom prst="foldedCorner">
            <a:avLst/>
          </a:prstGeom>
          <a:solidFill>
            <a:schemeClr val="accent4">
              <a:alpha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the base of the logarithm does not change the </a:t>
            </a:r>
            <a:r>
              <a:rPr lang="en-US" sz="1600" dirty="0" err="1"/>
              <a:t>bigO</a:t>
            </a:r>
            <a:r>
              <a:rPr lang="en-US" sz="1600" dirty="0"/>
              <a:t> class, since it implies only a multiplication factor</a:t>
            </a:r>
          </a:p>
        </p:txBody>
      </p:sp>
    </p:spTree>
    <p:extLst>
      <p:ext uri="{BB962C8B-B14F-4D97-AF65-F5344CB8AC3E}">
        <p14:creationId xmlns:p14="http://schemas.microsoft.com/office/powerpoint/2010/main" val="1497411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Searching in a dictionary</a:t>
            </a:r>
          </a:p>
        </p:txBody>
      </p:sp>
      <p:sp>
        <p:nvSpPr>
          <p:cNvPr id="3" name="Segnaposto contenuto 2"/>
          <p:cNvSpPr>
            <a:spLocks noGrp="1"/>
          </p:cNvSpPr>
          <p:nvPr>
            <p:ph idx="1"/>
          </p:nvPr>
        </p:nvSpPr>
        <p:spPr>
          <a:xfrm>
            <a:off x="838200" y="1825625"/>
            <a:ext cx="6423734" cy="4351338"/>
          </a:xfrm>
        </p:spPr>
        <p:txBody>
          <a:bodyPr/>
          <a:lstStyle/>
          <a:p>
            <a:r>
              <a:rPr lang="it-IT"/>
              <a:t>How much time does it take to search a word in a dictionary?</a:t>
            </a:r>
          </a:p>
          <a:p>
            <a:r>
              <a:rPr lang="it-IT"/>
              <a:t>How would you search if you wouldn't know that the words are organized in alphabetic order?</a:t>
            </a:r>
          </a:p>
          <a:p>
            <a:pPr lvl="1"/>
            <a:r>
              <a:rPr lang="it-IT"/>
              <a:t>how much time would it take?</a:t>
            </a:r>
          </a:p>
        </p:txBody>
      </p:sp>
      <p:sp>
        <p:nvSpPr>
          <p:cNvPr id="4" name="Segnaposto piè di pagina 3"/>
          <p:cNvSpPr>
            <a:spLocks noGrp="1"/>
          </p:cNvSpPr>
          <p:nvPr>
            <p:ph type="ftr" sz="quarter" idx="11"/>
          </p:nvPr>
        </p:nvSpPr>
        <p:spPr/>
        <p:txBody>
          <a:bodyPr/>
          <a:lstStyle/>
          <a:p>
            <a:r>
              <a:rPr lang="it-IT"/>
              <a:t>Claudio Sartori - Informatics - Computational Complexity</a:t>
            </a:r>
          </a:p>
        </p:txBody>
      </p:sp>
      <p:sp>
        <p:nvSpPr>
          <p:cNvPr id="5" name="Segnaposto numero diapositiva 4"/>
          <p:cNvSpPr>
            <a:spLocks noGrp="1"/>
          </p:cNvSpPr>
          <p:nvPr>
            <p:ph type="sldNum" sz="quarter" idx="12"/>
          </p:nvPr>
        </p:nvSpPr>
        <p:spPr/>
        <p:txBody>
          <a:bodyPr/>
          <a:lstStyle/>
          <a:p>
            <a:fld id="{EC6182FC-1C34-DE4A-9EAC-E24BE6D1E839}" type="slidenum">
              <a:rPr lang="nb-NO"/>
              <a:t>3</a:t>
            </a:fld>
            <a:endParaRPr lang="nb-NO"/>
          </a:p>
        </p:txBody>
      </p:sp>
      <p:pic>
        <p:nvPicPr>
          <p:cNvPr id="8" name="Immagine 7"/>
          <p:cNvPicPr>
            <a:picLocks noChangeAspect="1"/>
          </p:cNvPicPr>
          <p:nvPr/>
        </p:nvPicPr>
        <p:blipFill>
          <a:blip r:embed="rId2"/>
          <a:stretch>
            <a:fillRect/>
          </a:stretch>
        </p:blipFill>
        <p:spPr>
          <a:xfrm>
            <a:off x="7261934" y="2566573"/>
            <a:ext cx="4189520" cy="2861136"/>
          </a:xfrm>
          <a:prstGeom prst="rect">
            <a:avLst/>
          </a:prstGeom>
        </p:spPr>
      </p:pic>
    </p:spTree>
    <p:extLst>
      <p:ext uri="{BB962C8B-B14F-4D97-AF65-F5344CB8AC3E}">
        <p14:creationId xmlns:p14="http://schemas.microsoft.com/office/powerpoint/2010/main" val="1918218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t-IT"/>
              <a:t>Stirling approximation of n!</a:t>
            </a:r>
          </a:p>
        </p:txBody>
      </p:sp>
      <p:sp>
        <p:nvSpPr>
          <p:cNvPr id="16386"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r>
              <a:rPr lang="en-US" sz="1100">
                <a:latin typeface="Georgia" charset="0"/>
              </a:rPr>
              <a:t>Claudio Sartori - Informatics - Computational Complexity</a:t>
            </a:r>
            <a:endParaRPr lang="en-US" sz="1100">
              <a:solidFill>
                <a:schemeClr val="tx1"/>
              </a:solidFill>
              <a:latin typeface="Georgia" charset="0"/>
            </a:endParaRPr>
          </a:p>
        </p:txBody>
      </p:sp>
      <p:sp>
        <p:nvSpPr>
          <p:cNvPr id="16387"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fld id="{AA4806D8-B6C2-0440-A812-DF21AFE59D97}" type="slidenum">
              <a:rPr lang="en-US" sz="1200">
                <a:latin typeface="Georgia" charset="0"/>
              </a:rPr>
              <a:pPr eaLnBrk="1" hangingPunct="1"/>
              <a:t>30</a:t>
            </a:fld>
            <a:endParaRPr lang="en-US" sz="1200">
              <a:latin typeface="Georgia" charset="0"/>
            </a:endParaRPr>
          </a:p>
        </p:txBody>
      </p:sp>
      <p:pic>
        <p:nvPicPr>
          <p:cNvPr id="3" name="Immagine 2"/>
          <p:cNvPicPr>
            <a:picLocks noChangeAspect="1"/>
          </p:cNvPicPr>
          <p:nvPr/>
        </p:nvPicPr>
        <p:blipFill>
          <a:blip r:embed="rId3"/>
          <a:stretch>
            <a:fillRect/>
          </a:stretch>
        </p:blipFill>
        <p:spPr>
          <a:xfrm>
            <a:off x="2482900" y="2106407"/>
            <a:ext cx="7213500" cy="387273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it-IT" sz="4000"/>
              <a:t>More on sorting algorithms complexity</a:t>
            </a:r>
          </a:p>
        </p:txBody>
      </p:sp>
      <p:sp>
        <p:nvSpPr>
          <p:cNvPr id="18434" name="Content Placeholder 2"/>
          <p:cNvSpPr>
            <a:spLocks noGrp="1"/>
          </p:cNvSpPr>
          <p:nvPr>
            <p:ph idx="1"/>
          </p:nvPr>
        </p:nvSpPr>
        <p:spPr/>
        <p:txBody>
          <a:bodyPr>
            <a:normAutofit/>
          </a:bodyPr>
          <a:lstStyle/>
          <a:p>
            <a:r>
              <a:rPr lang="it-IT" dirty="0">
                <a:latin typeface="Trebuchet MS" charset="0"/>
                <a:ea typeface="ＭＳ Ｐゴシック" charset="0"/>
                <a:cs typeface="ＭＳ Ｐゴシック" charset="0"/>
              </a:rPr>
              <a:t>merge </a:t>
            </a:r>
            <a:r>
              <a:rPr lang="it-IT" dirty="0" err="1">
                <a:latin typeface="Trebuchet MS" charset="0"/>
                <a:ea typeface="ＭＳ Ｐゴシック" charset="0"/>
                <a:cs typeface="ＭＳ Ｐゴシック" charset="0"/>
              </a:rPr>
              <a:t>sort</a:t>
            </a:r>
            <a:endParaRPr lang="it-IT" dirty="0">
              <a:latin typeface="Trebuchet MS" charset="0"/>
              <a:ea typeface="ＭＳ Ｐゴシック" charset="0"/>
              <a:cs typeface="ＭＳ Ｐゴシック" charset="0"/>
            </a:endParaRPr>
          </a:p>
          <a:p>
            <a:pPr lvl="1"/>
            <a:r>
              <a:rPr lang="it-IT" dirty="0" err="1">
                <a:latin typeface="Trebuchet MS" charset="0"/>
                <a:ea typeface="ＭＳ Ｐゴシック" charset="0"/>
              </a:rPr>
              <a:t>average</a:t>
            </a:r>
            <a:r>
              <a:rPr lang="it-IT" dirty="0">
                <a:latin typeface="Trebuchet MS" charset="0"/>
                <a:ea typeface="ＭＳ Ｐゴシック" charset="0"/>
              </a:rPr>
              <a:t> and </a:t>
            </a:r>
            <a:r>
              <a:rPr lang="it-IT" dirty="0" err="1">
                <a:latin typeface="Trebuchet MS" charset="0"/>
                <a:ea typeface="ＭＳ Ｐゴシック" charset="0"/>
              </a:rPr>
              <a:t>worst</a:t>
            </a:r>
            <a:r>
              <a:rPr lang="it-IT" dirty="0">
                <a:latin typeface="Trebuchet MS" charset="0"/>
                <a:ea typeface="ＭＳ Ｐゴシック" charset="0"/>
              </a:rPr>
              <a:t> case O(</a:t>
            </a:r>
            <a:r>
              <a:rPr lang="it-IT" dirty="0" err="1">
                <a:latin typeface="Trebuchet MS" charset="0"/>
                <a:ea typeface="ＭＳ Ｐゴシック" charset="0"/>
              </a:rPr>
              <a:t>n</a:t>
            </a:r>
            <a:r>
              <a:rPr lang="it-IT" dirty="0">
                <a:latin typeface="Trebuchet MS" charset="0"/>
                <a:ea typeface="ＭＳ Ｐゴシック" charset="0"/>
              </a:rPr>
              <a:t>*log </a:t>
            </a:r>
            <a:r>
              <a:rPr lang="it-IT" dirty="0" err="1">
                <a:latin typeface="Trebuchet MS" charset="0"/>
                <a:ea typeface="ＭＳ Ｐゴシック" charset="0"/>
              </a:rPr>
              <a:t>n</a:t>
            </a:r>
            <a:r>
              <a:rPr lang="it-IT" dirty="0">
                <a:latin typeface="Trebuchet MS" charset="0"/>
                <a:ea typeface="ＭＳ Ｐゴシック" charset="0"/>
              </a:rPr>
              <a:t>)</a:t>
            </a:r>
            <a:endParaRPr lang="it-IT" dirty="0">
              <a:latin typeface="Trebuchet MS" charset="0"/>
              <a:ea typeface="ＭＳ Ｐゴシック" charset="0"/>
              <a:cs typeface="ＭＳ Ｐゴシック" charset="0"/>
            </a:endParaRPr>
          </a:p>
          <a:p>
            <a:r>
              <a:rPr lang="it-IT" dirty="0" err="1">
                <a:latin typeface="Trebuchet MS" charset="0"/>
                <a:ea typeface="ＭＳ Ｐゴシック" charset="0"/>
                <a:cs typeface="ＭＳ Ｐゴシック" charset="0"/>
              </a:rPr>
              <a:t>tree</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sort</a:t>
            </a:r>
            <a:endParaRPr lang="it-IT" dirty="0">
              <a:latin typeface="Trebuchet MS" charset="0"/>
              <a:ea typeface="ＭＳ Ｐゴシック" charset="0"/>
              <a:cs typeface="ＭＳ Ｐゴシック" charset="0"/>
            </a:endParaRPr>
          </a:p>
          <a:p>
            <a:pPr lvl="1"/>
            <a:r>
              <a:rPr lang="it-IT" dirty="0" err="1">
                <a:latin typeface="Trebuchet MS" charset="0"/>
                <a:ea typeface="ＭＳ Ｐゴシック" charset="0"/>
              </a:rPr>
              <a:t>average</a:t>
            </a:r>
            <a:r>
              <a:rPr lang="it-IT" dirty="0">
                <a:latin typeface="Trebuchet MS" charset="0"/>
                <a:ea typeface="ＭＳ Ｐゴシック" charset="0"/>
              </a:rPr>
              <a:t> and </a:t>
            </a:r>
            <a:r>
              <a:rPr lang="it-IT" dirty="0" err="1">
                <a:latin typeface="Trebuchet MS" charset="0"/>
                <a:ea typeface="ＭＳ Ｐゴシック" charset="0"/>
              </a:rPr>
              <a:t>worst</a:t>
            </a:r>
            <a:r>
              <a:rPr lang="it-IT" dirty="0">
                <a:latin typeface="Trebuchet MS" charset="0"/>
                <a:ea typeface="ＭＳ Ｐゴシック" charset="0"/>
              </a:rPr>
              <a:t> case O(</a:t>
            </a:r>
            <a:r>
              <a:rPr lang="it-IT" dirty="0" err="1">
                <a:latin typeface="Trebuchet MS" charset="0"/>
                <a:ea typeface="ＭＳ Ｐゴシック" charset="0"/>
              </a:rPr>
              <a:t>n</a:t>
            </a:r>
            <a:r>
              <a:rPr lang="it-IT" dirty="0">
                <a:latin typeface="Trebuchet MS" charset="0"/>
                <a:ea typeface="ＭＳ Ｐゴシック" charset="0"/>
              </a:rPr>
              <a:t>*log </a:t>
            </a:r>
            <a:r>
              <a:rPr lang="it-IT" dirty="0" err="1">
                <a:latin typeface="Trebuchet MS" charset="0"/>
                <a:ea typeface="ＭＳ Ｐゴシック" charset="0"/>
              </a:rPr>
              <a:t>n</a:t>
            </a:r>
            <a:r>
              <a:rPr lang="it-IT" dirty="0">
                <a:latin typeface="Trebuchet MS" charset="0"/>
                <a:ea typeface="ＭＳ Ｐゴシック" charset="0"/>
              </a:rPr>
              <a:t>)</a:t>
            </a:r>
          </a:p>
          <a:p>
            <a:r>
              <a:rPr lang="it-IT" dirty="0" err="1">
                <a:latin typeface="Trebuchet MS" charset="0"/>
                <a:ea typeface="ＭＳ Ｐゴシック" charset="0"/>
                <a:cs typeface="ＭＳ Ｐゴシック" charset="0"/>
              </a:rPr>
              <a:t>quick</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sort</a:t>
            </a:r>
            <a:endParaRPr lang="it-IT" dirty="0">
              <a:latin typeface="Trebuchet MS" charset="0"/>
              <a:ea typeface="ＭＳ Ｐゴシック" charset="0"/>
              <a:cs typeface="ＭＳ Ｐゴシック" charset="0"/>
            </a:endParaRPr>
          </a:p>
          <a:p>
            <a:pPr lvl="1"/>
            <a:r>
              <a:rPr lang="it-IT" dirty="0" err="1">
                <a:latin typeface="Trebuchet MS" charset="0"/>
                <a:ea typeface="ＭＳ Ｐゴシック" charset="0"/>
              </a:rPr>
              <a:t>average</a:t>
            </a:r>
            <a:r>
              <a:rPr lang="it-IT" dirty="0">
                <a:latin typeface="Trebuchet MS" charset="0"/>
                <a:ea typeface="ＭＳ Ｐゴシック" charset="0"/>
              </a:rPr>
              <a:t> case O(</a:t>
            </a:r>
            <a:r>
              <a:rPr lang="it-IT" dirty="0" err="1">
                <a:latin typeface="Trebuchet MS" charset="0"/>
                <a:ea typeface="ＭＳ Ｐゴシック" charset="0"/>
              </a:rPr>
              <a:t>n</a:t>
            </a:r>
            <a:r>
              <a:rPr lang="it-IT" dirty="0">
                <a:latin typeface="Trebuchet MS" charset="0"/>
                <a:ea typeface="ＭＳ Ｐゴシック" charset="0"/>
              </a:rPr>
              <a:t>*log </a:t>
            </a:r>
            <a:r>
              <a:rPr lang="it-IT" dirty="0" err="1">
                <a:latin typeface="Trebuchet MS" charset="0"/>
                <a:ea typeface="ＭＳ Ｐゴシック" charset="0"/>
              </a:rPr>
              <a:t>n</a:t>
            </a:r>
            <a:r>
              <a:rPr lang="it-IT" dirty="0">
                <a:latin typeface="Trebuchet MS" charset="0"/>
                <a:ea typeface="ＭＳ Ｐゴシック" charset="0"/>
              </a:rPr>
              <a:t>), </a:t>
            </a:r>
            <a:r>
              <a:rPr lang="it-IT" dirty="0" err="1">
                <a:latin typeface="Trebuchet MS" charset="0"/>
                <a:ea typeface="ＭＳ Ｐゴシック" charset="0"/>
              </a:rPr>
              <a:t>worst</a:t>
            </a:r>
            <a:r>
              <a:rPr lang="it-IT" dirty="0">
                <a:latin typeface="Trebuchet MS" charset="0"/>
                <a:ea typeface="ＭＳ Ｐゴシック" charset="0"/>
              </a:rPr>
              <a:t> case O(n</a:t>
            </a:r>
            <a:r>
              <a:rPr lang="it-IT" baseline="30000" dirty="0">
                <a:latin typeface="Trebuchet MS" charset="0"/>
                <a:ea typeface="ＭＳ Ｐゴシック" charset="0"/>
              </a:rPr>
              <a:t>2</a:t>
            </a:r>
            <a:r>
              <a:rPr lang="it-IT" dirty="0">
                <a:latin typeface="Trebuchet MS" charset="0"/>
                <a:ea typeface="ＭＳ Ｐゴシック" charset="0"/>
              </a:rPr>
              <a:t>) </a:t>
            </a:r>
          </a:p>
          <a:p>
            <a:pPr lvl="1"/>
            <a:r>
              <a:rPr lang="it-IT" dirty="0">
                <a:latin typeface="Trebuchet MS" charset="0"/>
                <a:ea typeface="ＭＳ Ｐゴシック" charset="0"/>
              </a:rPr>
              <a:t>an </a:t>
            </a:r>
            <a:r>
              <a:rPr lang="it-IT" dirty="0" err="1">
                <a:latin typeface="Trebuchet MS" charset="0"/>
                <a:ea typeface="ＭＳ Ｐゴシック" charset="0"/>
              </a:rPr>
              <a:t>additional</a:t>
            </a:r>
            <a:r>
              <a:rPr lang="it-IT" dirty="0">
                <a:latin typeface="Trebuchet MS" charset="0"/>
                <a:ea typeface="ＭＳ Ｐゴシック" charset="0"/>
              </a:rPr>
              <a:t> </a:t>
            </a:r>
            <a:r>
              <a:rPr lang="it-IT" dirty="0" err="1">
                <a:latin typeface="Trebuchet MS" charset="0"/>
                <a:ea typeface="ＭＳ Ｐゴシック" charset="0"/>
              </a:rPr>
              <a:t>analysis</a:t>
            </a:r>
            <a:r>
              <a:rPr lang="it-IT" dirty="0">
                <a:latin typeface="Trebuchet MS" charset="0"/>
                <a:ea typeface="ＭＳ Ｐゴシック" charset="0"/>
              </a:rPr>
              <a:t> shows </a:t>
            </a:r>
            <a:r>
              <a:rPr lang="it-IT" dirty="0" err="1">
                <a:latin typeface="Trebuchet MS" charset="0"/>
                <a:ea typeface="ＭＳ Ｐゴシック" charset="0"/>
              </a:rPr>
              <a:t>that</a:t>
            </a:r>
            <a:r>
              <a:rPr lang="it-IT" dirty="0">
                <a:latin typeface="Trebuchet MS" charset="0"/>
                <a:ea typeface="ＭＳ Ｐゴシック" charset="0"/>
              </a:rPr>
              <a:t> in the </a:t>
            </a:r>
            <a:r>
              <a:rPr lang="it-IT" dirty="0" err="1">
                <a:latin typeface="Trebuchet MS" charset="0"/>
                <a:ea typeface="ＭＳ Ｐゴシック" charset="0"/>
              </a:rPr>
              <a:t>average</a:t>
            </a:r>
            <a:r>
              <a:rPr lang="it-IT" dirty="0">
                <a:latin typeface="Trebuchet MS" charset="0"/>
                <a:ea typeface="ＭＳ Ｐゴシック" charset="0"/>
              </a:rPr>
              <a:t> case </a:t>
            </a:r>
            <a:r>
              <a:rPr lang="it-IT" dirty="0" err="1">
                <a:latin typeface="Trebuchet MS" charset="0"/>
                <a:ea typeface="ＭＳ Ｐゴシック" charset="0"/>
              </a:rPr>
              <a:t>quick</a:t>
            </a:r>
            <a:r>
              <a:rPr lang="it-IT" dirty="0">
                <a:latin typeface="Trebuchet MS" charset="0"/>
                <a:ea typeface="ＭＳ Ｐゴシック" charset="0"/>
              </a:rPr>
              <a:t> </a:t>
            </a:r>
            <a:r>
              <a:rPr lang="it-IT" dirty="0" err="1">
                <a:latin typeface="Trebuchet MS" charset="0"/>
                <a:ea typeface="ＭＳ Ｐゴシック" charset="0"/>
              </a:rPr>
              <a:t>sort</a:t>
            </a:r>
            <a:r>
              <a:rPr lang="it-IT" dirty="0">
                <a:latin typeface="Trebuchet MS" charset="0"/>
                <a:ea typeface="ＭＳ Ｐゴシック" charset="0"/>
              </a:rPr>
              <a:t> </a:t>
            </a:r>
            <a:r>
              <a:rPr lang="it-IT" dirty="0" err="1">
                <a:latin typeface="Trebuchet MS" charset="0"/>
                <a:ea typeface="ＭＳ Ｐゴシック" charset="0"/>
              </a:rPr>
              <a:t>performs</a:t>
            </a:r>
            <a:r>
              <a:rPr lang="it-IT" dirty="0">
                <a:latin typeface="Trebuchet MS" charset="0"/>
                <a:ea typeface="ＭＳ Ｐゴシック" charset="0"/>
              </a:rPr>
              <a:t> </a:t>
            </a:r>
            <a:r>
              <a:rPr lang="it-IT" dirty="0" err="1">
                <a:latin typeface="Trebuchet MS" charset="0"/>
                <a:ea typeface="ＭＳ Ｐゴシック" charset="0"/>
              </a:rPr>
              <a:t>better</a:t>
            </a:r>
            <a:r>
              <a:rPr lang="it-IT" dirty="0">
                <a:latin typeface="Trebuchet MS" charset="0"/>
                <a:ea typeface="ＭＳ Ｐゴシック" charset="0"/>
              </a:rPr>
              <a:t> </a:t>
            </a:r>
            <a:r>
              <a:rPr lang="it-IT" dirty="0" err="1">
                <a:latin typeface="Trebuchet MS" charset="0"/>
                <a:ea typeface="ＭＳ Ｐゴシック" charset="0"/>
              </a:rPr>
              <a:t>than</a:t>
            </a:r>
            <a:r>
              <a:rPr lang="it-IT" dirty="0">
                <a:latin typeface="Trebuchet MS" charset="0"/>
                <a:ea typeface="ＭＳ Ｐゴシック" charset="0"/>
              </a:rPr>
              <a:t> </a:t>
            </a:r>
            <a:r>
              <a:rPr lang="it-IT" dirty="0" err="1">
                <a:latin typeface="Trebuchet MS" charset="0"/>
                <a:ea typeface="ＭＳ Ｐゴシック" charset="0"/>
              </a:rPr>
              <a:t>tree</a:t>
            </a:r>
            <a:r>
              <a:rPr lang="it-IT" dirty="0">
                <a:latin typeface="Trebuchet MS" charset="0"/>
                <a:ea typeface="ＭＳ Ｐゴシック" charset="0"/>
              </a:rPr>
              <a:t> </a:t>
            </a:r>
            <a:r>
              <a:rPr lang="it-IT" dirty="0" err="1">
                <a:latin typeface="Trebuchet MS" charset="0"/>
                <a:ea typeface="ＭＳ Ｐゴシック" charset="0"/>
              </a:rPr>
              <a:t>sort</a:t>
            </a:r>
            <a:endParaRPr lang="it-IT" dirty="0">
              <a:latin typeface="Trebuchet MS" charset="0"/>
              <a:ea typeface="ＭＳ Ｐゴシック" charset="0"/>
            </a:endParaRPr>
          </a:p>
          <a:p>
            <a:r>
              <a:rPr lang="it-IT" dirty="0" err="1">
                <a:latin typeface="Trebuchet MS" charset="0"/>
                <a:ea typeface="ＭＳ Ｐゴシック" charset="0"/>
                <a:cs typeface="ＭＳ Ｐゴシック" charset="0"/>
              </a:rPr>
              <a:t>bubble</a:t>
            </a:r>
            <a:r>
              <a:rPr lang="it-IT" dirty="0">
                <a:latin typeface="Trebuchet MS" charset="0"/>
                <a:ea typeface="ＭＳ Ｐゴシック" charset="0"/>
                <a:cs typeface="ＭＳ Ｐゴシック" charset="0"/>
              </a:rPr>
              <a:t> </a:t>
            </a:r>
            <a:r>
              <a:rPr lang="it-IT" dirty="0" err="1">
                <a:latin typeface="Trebuchet MS" charset="0"/>
                <a:ea typeface="ＭＳ Ｐゴシック" charset="0"/>
                <a:cs typeface="ＭＳ Ｐゴシック" charset="0"/>
              </a:rPr>
              <a:t>sort</a:t>
            </a:r>
            <a:endParaRPr lang="it-IT" dirty="0">
              <a:latin typeface="Trebuchet MS" charset="0"/>
              <a:ea typeface="ＭＳ Ｐゴシック" charset="0"/>
              <a:cs typeface="ＭＳ Ｐゴシック" charset="0"/>
            </a:endParaRPr>
          </a:p>
          <a:p>
            <a:pPr lvl="1"/>
            <a:r>
              <a:rPr lang="it-IT" dirty="0" err="1">
                <a:latin typeface="Trebuchet MS" charset="0"/>
                <a:ea typeface="ＭＳ Ｐゴシック" charset="0"/>
              </a:rPr>
              <a:t>average</a:t>
            </a:r>
            <a:r>
              <a:rPr lang="it-IT" dirty="0">
                <a:latin typeface="Trebuchet MS" charset="0"/>
                <a:ea typeface="ＭＳ Ｐゴシック" charset="0"/>
              </a:rPr>
              <a:t> case O(n</a:t>
            </a:r>
            <a:r>
              <a:rPr lang="it-IT" baseline="30000" dirty="0">
                <a:latin typeface="Trebuchet MS" charset="0"/>
                <a:ea typeface="ＭＳ Ｐゴシック" charset="0"/>
              </a:rPr>
              <a:t>2</a:t>
            </a:r>
            <a:r>
              <a:rPr lang="it-IT" dirty="0">
                <a:latin typeface="Trebuchet MS" charset="0"/>
                <a:ea typeface="ＭＳ Ｐゴシック" charset="0"/>
              </a:rPr>
              <a:t>), best case O(</a:t>
            </a:r>
            <a:r>
              <a:rPr lang="it-IT" dirty="0" err="1">
                <a:latin typeface="Trebuchet MS" charset="0"/>
                <a:ea typeface="ＭＳ Ｐゴシック" charset="0"/>
              </a:rPr>
              <a:t>n</a:t>
            </a:r>
            <a:r>
              <a:rPr lang="it-IT" dirty="0">
                <a:latin typeface="Trebuchet MS" charset="0"/>
                <a:ea typeface="ＭＳ Ｐゴシック" charset="0"/>
              </a:rPr>
              <a:t>)</a:t>
            </a:r>
          </a:p>
          <a:p>
            <a:endParaRPr lang="it-IT" dirty="0">
              <a:latin typeface="Trebuchet MS" charset="0"/>
              <a:ea typeface="ＭＳ Ｐゴシック" charset="0"/>
              <a:cs typeface="ＭＳ Ｐゴシック" charset="0"/>
            </a:endParaRPr>
          </a:p>
        </p:txBody>
      </p:sp>
      <p:sp>
        <p:nvSpPr>
          <p:cNvPr id="18435" name="Footer Placeholder 3"/>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r>
              <a:rPr lang="en-US" sz="1100">
                <a:latin typeface="Georgia" charset="0"/>
              </a:rPr>
              <a:t>Claudio Sartori - Informatics - Computational Complexity</a:t>
            </a:r>
            <a:endParaRPr lang="en-US" sz="1100">
              <a:solidFill>
                <a:schemeClr val="tx1"/>
              </a:solidFill>
              <a:latin typeface="Georgia" charset="0"/>
            </a:endParaRPr>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fld id="{D5CDC273-6AD6-D149-A774-B3CA0A748EFE}" type="slidenum">
              <a:rPr lang="en-US" sz="1200">
                <a:latin typeface="Georgia" charset="0"/>
              </a:rPr>
              <a:pPr eaLnBrk="1" hangingPunct="1"/>
              <a:t>31</a:t>
            </a:fld>
            <a:endParaRPr lang="en-US" sz="1200">
              <a:latin typeface="Georgia"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t-IT"/>
              <a:t>A tough one: the knapsack problem</a:t>
            </a:r>
          </a:p>
        </p:txBody>
      </p:sp>
      <p:sp>
        <p:nvSpPr>
          <p:cNvPr id="19458" name="Content Placeholder 2"/>
          <p:cNvSpPr>
            <a:spLocks noGrp="1"/>
          </p:cNvSpPr>
          <p:nvPr>
            <p:ph idx="1"/>
          </p:nvPr>
        </p:nvSpPr>
        <p:spPr>
          <a:xfrm>
            <a:off x="838200" y="1825625"/>
            <a:ext cx="6840255" cy="4351338"/>
          </a:xfrm>
        </p:spPr>
        <p:txBody>
          <a:bodyPr>
            <a:normAutofit/>
          </a:bodyPr>
          <a:lstStyle/>
          <a:p>
            <a:r>
              <a:rPr lang="it-IT" dirty="0" err="1">
                <a:latin typeface="Trebuchet MS" charset="0"/>
                <a:ea typeface="ＭＳ Ｐゴシック" charset="0"/>
              </a:rPr>
              <a:t>It</a:t>
            </a:r>
            <a:r>
              <a:rPr lang="it-IT" dirty="0">
                <a:latin typeface="Trebuchet MS" charset="0"/>
                <a:ea typeface="ＭＳ Ｐゴシック" charset="0"/>
              </a:rPr>
              <a:t> </a:t>
            </a:r>
            <a:r>
              <a:rPr lang="it-IT" dirty="0" err="1">
                <a:latin typeface="Trebuchet MS" charset="0"/>
                <a:ea typeface="ＭＳ Ｐゴシック" charset="0"/>
              </a:rPr>
              <a:t>belongs</a:t>
            </a:r>
            <a:r>
              <a:rPr lang="it-IT" dirty="0">
                <a:latin typeface="Trebuchet MS" charset="0"/>
                <a:ea typeface="ＭＳ Ｐゴシック" charset="0"/>
              </a:rPr>
              <a:t> to the </a:t>
            </a:r>
            <a:r>
              <a:rPr lang="it-IT" dirty="0" err="1">
                <a:latin typeface="Trebuchet MS" charset="0"/>
                <a:ea typeface="ＭＳ Ｐゴシック" charset="0"/>
              </a:rPr>
              <a:t>class</a:t>
            </a:r>
            <a:r>
              <a:rPr lang="it-IT" dirty="0">
                <a:latin typeface="Trebuchet MS" charset="0"/>
                <a:ea typeface="ＭＳ Ｐゴシック" charset="0"/>
              </a:rPr>
              <a:t> of </a:t>
            </a:r>
            <a:r>
              <a:rPr lang="it-IT" i="1" dirty="0" err="1">
                <a:latin typeface="Trebuchet MS" charset="0"/>
                <a:ea typeface="ＭＳ Ｐゴシック" charset="0"/>
              </a:rPr>
              <a:t>optimisation</a:t>
            </a:r>
            <a:r>
              <a:rPr lang="it-IT" i="1" dirty="0">
                <a:latin typeface="Trebuchet MS" charset="0"/>
                <a:ea typeface="ＭＳ Ｐゴシック" charset="0"/>
              </a:rPr>
              <a:t> </a:t>
            </a:r>
            <a:r>
              <a:rPr lang="it-IT" i="1" dirty="0" err="1">
                <a:latin typeface="Trebuchet MS" charset="0"/>
                <a:ea typeface="ＭＳ Ｐゴシック" charset="0"/>
              </a:rPr>
              <a:t>problems</a:t>
            </a:r>
            <a:endParaRPr lang="it-IT" i="1" dirty="0">
              <a:latin typeface="Trebuchet MS" charset="0"/>
              <a:ea typeface="ＭＳ Ｐゴシック" charset="0"/>
            </a:endParaRPr>
          </a:p>
          <a:p>
            <a:pPr lvl="1"/>
            <a:r>
              <a:rPr lang="it-IT" dirty="0" err="1">
                <a:latin typeface="Trebuchet MS" charset="0"/>
                <a:ea typeface="ＭＳ Ｐゴシック" charset="0"/>
              </a:rPr>
              <a:t>among</a:t>
            </a:r>
            <a:r>
              <a:rPr lang="it-IT" dirty="0">
                <a:latin typeface="Trebuchet MS" charset="0"/>
                <a:ea typeface="ＭＳ Ｐゴシック" charset="0"/>
              </a:rPr>
              <a:t> a set of </a:t>
            </a:r>
            <a:r>
              <a:rPr lang="it-IT" dirty="0" err="1">
                <a:latin typeface="Trebuchet MS" charset="0"/>
                <a:ea typeface="ＭＳ Ｐゴシック" charset="0"/>
              </a:rPr>
              <a:t>options</a:t>
            </a:r>
            <a:r>
              <a:rPr lang="it-IT" dirty="0">
                <a:latin typeface="Trebuchet MS" charset="0"/>
                <a:ea typeface="ＭＳ Ｐゴシック" charset="0"/>
              </a:rPr>
              <a:t> </a:t>
            </a:r>
            <a:r>
              <a:rPr lang="it-IT" dirty="0" err="1">
                <a:latin typeface="Trebuchet MS" charset="0"/>
                <a:ea typeface="ＭＳ Ｐゴシック" charset="0"/>
              </a:rPr>
              <a:t>find</a:t>
            </a:r>
            <a:r>
              <a:rPr lang="it-IT" dirty="0">
                <a:latin typeface="Trebuchet MS" charset="0"/>
                <a:ea typeface="ＭＳ Ｐゴシック" charset="0"/>
              </a:rPr>
              <a:t> the best </a:t>
            </a:r>
            <a:r>
              <a:rPr lang="it-IT" dirty="0" err="1">
                <a:latin typeface="Trebuchet MS" charset="0"/>
                <a:ea typeface="ＭＳ Ｐゴシック" charset="0"/>
              </a:rPr>
              <a:t>one</a:t>
            </a:r>
            <a:endParaRPr lang="it-IT" dirty="0">
              <a:latin typeface="Trebuchet MS" charset="0"/>
              <a:ea typeface="ＭＳ Ｐゴシック" charset="0"/>
            </a:endParaRPr>
          </a:p>
          <a:p>
            <a:r>
              <a:rPr lang="it-IT" dirty="0" err="1">
                <a:latin typeface="Trebuchet MS" charset="0"/>
                <a:ea typeface="ＭＳ Ｐゴシック" charset="0"/>
              </a:rPr>
              <a:t>n</a:t>
            </a:r>
            <a:r>
              <a:rPr lang="it-IT" dirty="0">
                <a:latin typeface="Trebuchet MS" charset="0"/>
                <a:ea typeface="ＭＳ Ｐゴシック" charset="0"/>
              </a:rPr>
              <a:t> </a:t>
            </a:r>
            <a:r>
              <a:rPr lang="it-IT" dirty="0" err="1">
                <a:latin typeface="Trebuchet MS" charset="0"/>
                <a:ea typeface="ＭＳ Ｐゴシック" charset="0"/>
              </a:rPr>
              <a:t>objects</a:t>
            </a:r>
            <a:r>
              <a:rPr lang="it-IT" dirty="0">
                <a:latin typeface="Trebuchet MS" charset="0"/>
                <a:ea typeface="ＭＳ Ｐゴシック" charset="0"/>
              </a:rPr>
              <a:t>, </a:t>
            </a:r>
            <a:r>
              <a:rPr lang="it-IT" dirty="0" err="1">
                <a:latin typeface="Trebuchet MS" charset="0"/>
                <a:ea typeface="ＭＳ Ｐゴシック" charset="0"/>
              </a:rPr>
              <a:t>each</a:t>
            </a:r>
            <a:r>
              <a:rPr lang="it-IT" dirty="0">
                <a:latin typeface="Trebuchet MS" charset="0"/>
                <a:ea typeface="ＭＳ Ｐゴシック" charset="0"/>
              </a:rPr>
              <a:t> </a:t>
            </a:r>
            <a:r>
              <a:rPr lang="it-IT" dirty="0" err="1">
                <a:latin typeface="Trebuchet MS" charset="0"/>
                <a:ea typeface="ＭＳ Ｐゴシック" charset="0"/>
              </a:rPr>
              <a:t>one</a:t>
            </a:r>
            <a:r>
              <a:rPr lang="it-IT" dirty="0">
                <a:latin typeface="Trebuchet MS" charset="0"/>
                <a:ea typeface="ＭＳ Ｐゴシック" charset="0"/>
              </a:rPr>
              <a:t> </a:t>
            </a:r>
            <a:r>
              <a:rPr lang="it-IT" dirty="0" err="1">
                <a:latin typeface="Trebuchet MS" charset="0"/>
                <a:ea typeface="ＭＳ Ｐゴシック" charset="0"/>
              </a:rPr>
              <a:t>has</a:t>
            </a:r>
            <a:r>
              <a:rPr lang="it-IT" dirty="0">
                <a:latin typeface="Trebuchet MS" charset="0"/>
                <a:ea typeface="ＭＳ Ｐゴシック" charset="0"/>
              </a:rPr>
              <a:t> </a:t>
            </a:r>
            <a:br>
              <a:rPr lang="it-IT" dirty="0">
                <a:latin typeface="Trebuchet MS" charset="0"/>
                <a:ea typeface="ＭＳ Ｐゴシック" charset="0"/>
              </a:rPr>
            </a:br>
            <a:r>
              <a:rPr lang="it-IT" i="1" dirty="0" err="1">
                <a:latin typeface="Trebuchet MS" charset="0"/>
                <a:ea typeface="ＭＳ Ｐゴシック" charset="0"/>
              </a:rPr>
              <a:t>weight</a:t>
            </a:r>
            <a:r>
              <a:rPr lang="it-IT" dirty="0">
                <a:latin typeface="Trebuchet MS" charset="0"/>
                <a:ea typeface="ＭＳ Ｐゴシック" charset="0"/>
              </a:rPr>
              <a:t> and </a:t>
            </a:r>
            <a:r>
              <a:rPr lang="it-IT" i="1" dirty="0" err="1">
                <a:latin typeface="Trebuchet MS" charset="0"/>
                <a:ea typeface="ＭＳ Ｐゴシック" charset="0"/>
              </a:rPr>
              <a:t>value</a:t>
            </a:r>
            <a:endParaRPr lang="it-IT" dirty="0">
              <a:latin typeface="Trebuchet MS" charset="0"/>
              <a:ea typeface="ＭＳ Ｐゴシック" charset="0"/>
            </a:endParaRPr>
          </a:p>
          <a:p>
            <a:r>
              <a:rPr lang="it-IT" dirty="0">
                <a:latin typeface="Trebuchet MS" charset="0"/>
                <a:ea typeface="ＭＳ Ｐゴシック" charset="0"/>
              </a:rPr>
              <a:t>the </a:t>
            </a:r>
            <a:r>
              <a:rPr lang="it-IT" dirty="0" err="1">
                <a:latin typeface="Trebuchet MS" charset="0"/>
                <a:ea typeface="ＭＳ Ｐゴシック" charset="0"/>
              </a:rPr>
              <a:t>knapsack</a:t>
            </a:r>
            <a:r>
              <a:rPr lang="it-IT" dirty="0">
                <a:latin typeface="Trebuchet MS" charset="0"/>
                <a:ea typeface="ＭＳ Ｐゴシック" charset="0"/>
              </a:rPr>
              <a:t> </a:t>
            </a:r>
            <a:r>
              <a:rPr lang="it-IT" dirty="0" err="1">
                <a:latin typeface="Trebuchet MS" charset="0"/>
                <a:ea typeface="ＭＳ Ｐゴシック" charset="0"/>
              </a:rPr>
              <a:t>has</a:t>
            </a:r>
            <a:r>
              <a:rPr lang="it-IT" dirty="0">
                <a:latin typeface="Trebuchet MS" charset="0"/>
                <a:ea typeface="ＭＳ Ｐゴシック" charset="0"/>
              </a:rPr>
              <a:t> a </a:t>
            </a:r>
            <a:r>
              <a:rPr lang="it-IT" i="1" dirty="0" err="1">
                <a:latin typeface="Trebuchet MS" charset="0"/>
                <a:ea typeface="ＭＳ Ｐゴシック" charset="0"/>
              </a:rPr>
              <a:t>capacity</a:t>
            </a:r>
            <a:endParaRPr lang="it-IT" dirty="0">
              <a:latin typeface="Trebuchet MS" charset="0"/>
              <a:ea typeface="ＭＳ Ｐゴシック" charset="0"/>
            </a:endParaRPr>
          </a:p>
          <a:p>
            <a:pPr lvl="1"/>
            <a:r>
              <a:rPr lang="it-IT" dirty="0" err="1">
                <a:latin typeface="Trebuchet MS" charset="0"/>
                <a:ea typeface="ＭＳ Ｐゴシック" charset="0"/>
              </a:rPr>
              <a:t>either</a:t>
            </a:r>
            <a:r>
              <a:rPr lang="it-IT" dirty="0">
                <a:latin typeface="Trebuchet MS" charset="0"/>
                <a:ea typeface="ＭＳ Ｐゴシック" charset="0"/>
              </a:rPr>
              <a:t> in </a:t>
            </a:r>
            <a:r>
              <a:rPr lang="it-IT" dirty="0" err="1">
                <a:latin typeface="Trebuchet MS" charset="0"/>
                <a:ea typeface="ＭＳ Ｐゴシック" charset="0"/>
              </a:rPr>
              <a:t>weight</a:t>
            </a:r>
            <a:r>
              <a:rPr lang="it-IT" dirty="0">
                <a:latin typeface="Trebuchet MS" charset="0"/>
                <a:ea typeface="ＭＳ Ｐゴシック" charset="0"/>
              </a:rPr>
              <a:t> or volume</a:t>
            </a:r>
          </a:p>
          <a:p>
            <a:r>
              <a:rPr lang="it-IT" dirty="0" err="1">
                <a:latin typeface="Trebuchet MS" charset="0"/>
                <a:ea typeface="ＭＳ Ｐゴシック" charset="0"/>
              </a:rPr>
              <a:t>choose</a:t>
            </a:r>
            <a:r>
              <a:rPr lang="it-IT" dirty="0">
                <a:latin typeface="Trebuchet MS" charset="0"/>
                <a:ea typeface="ＭＳ Ｐゴシック" charset="0"/>
              </a:rPr>
              <a:t> m (&lt; </a:t>
            </a:r>
            <a:r>
              <a:rPr lang="it-IT" dirty="0" err="1">
                <a:latin typeface="Trebuchet MS" charset="0"/>
                <a:ea typeface="ＭＳ Ｐゴシック" charset="0"/>
              </a:rPr>
              <a:t>n</a:t>
            </a:r>
            <a:r>
              <a:rPr lang="it-IT" dirty="0">
                <a:latin typeface="Trebuchet MS" charset="0"/>
                <a:ea typeface="ＭＳ Ｐゴシック" charset="0"/>
              </a:rPr>
              <a:t>) </a:t>
            </a:r>
            <a:r>
              <a:rPr lang="it-IT" dirty="0" err="1">
                <a:latin typeface="Trebuchet MS" charset="0"/>
                <a:ea typeface="ＭＳ Ｐゴシック" charset="0"/>
              </a:rPr>
              <a:t>objects</a:t>
            </a:r>
            <a:r>
              <a:rPr lang="it-IT" dirty="0">
                <a:latin typeface="Trebuchet MS" charset="0"/>
                <a:ea typeface="ＭＳ Ｐゴシック" charset="0"/>
              </a:rPr>
              <a:t> </a:t>
            </a:r>
            <a:r>
              <a:rPr lang="it-IT" dirty="0" err="1">
                <a:latin typeface="Trebuchet MS" charset="0"/>
                <a:ea typeface="ＭＳ Ｐゴシック" charset="0"/>
              </a:rPr>
              <a:t>such</a:t>
            </a:r>
            <a:r>
              <a:rPr lang="it-IT" dirty="0">
                <a:latin typeface="Trebuchet MS" charset="0"/>
                <a:ea typeface="ＭＳ Ｐゴシック" charset="0"/>
              </a:rPr>
              <a:t> </a:t>
            </a:r>
            <a:r>
              <a:rPr lang="it-IT" dirty="0" err="1">
                <a:latin typeface="Trebuchet MS" charset="0"/>
                <a:ea typeface="ＭＳ Ｐゴシック" charset="0"/>
              </a:rPr>
              <a:t>that</a:t>
            </a:r>
            <a:endParaRPr lang="it-IT" dirty="0">
              <a:latin typeface="Trebuchet MS" charset="0"/>
              <a:ea typeface="ＭＳ Ｐゴシック" charset="0"/>
            </a:endParaRPr>
          </a:p>
          <a:p>
            <a:pPr lvl="1"/>
            <a:r>
              <a:rPr lang="it-IT" dirty="0" err="1">
                <a:latin typeface="Trebuchet MS" charset="0"/>
                <a:ea typeface="ＭＳ Ｐゴシック" charset="0"/>
              </a:rPr>
              <a:t>they</a:t>
            </a:r>
            <a:r>
              <a:rPr lang="it-IT" dirty="0">
                <a:latin typeface="Trebuchet MS" charset="0"/>
                <a:ea typeface="ＭＳ Ｐゴシック" charset="0"/>
              </a:rPr>
              <a:t> do </a:t>
            </a:r>
            <a:r>
              <a:rPr lang="it-IT" dirty="0" err="1">
                <a:latin typeface="Trebuchet MS" charset="0"/>
                <a:ea typeface="ＭＳ Ｐゴシック" charset="0"/>
              </a:rPr>
              <a:t>not</a:t>
            </a:r>
            <a:r>
              <a:rPr lang="it-IT" dirty="0">
                <a:latin typeface="Trebuchet MS" charset="0"/>
                <a:ea typeface="ＭＳ Ｐゴシック" charset="0"/>
              </a:rPr>
              <a:t> </a:t>
            </a:r>
            <a:r>
              <a:rPr lang="it-IT" dirty="0" err="1">
                <a:latin typeface="Trebuchet MS" charset="0"/>
                <a:ea typeface="ＭＳ Ｐゴシック" charset="0"/>
              </a:rPr>
              <a:t>exceed</a:t>
            </a:r>
            <a:r>
              <a:rPr lang="it-IT" dirty="0">
                <a:latin typeface="Trebuchet MS" charset="0"/>
                <a:ea typeface="ＭＳ Ｐゴシック" charset="0"/>
              </a:rPr>
              <a:t> the </a:t>
            </a:r>
            <a:r>
              <a:rPr lang="it-IT" dirty="0" err="1">
                <a:latin typeface="Trebuchet MS" charset="0"/>
                <a:ea typeface="ＭＳ Ｐゴシック" charset="0"/>
              </a:rPr>
              <a:t>capacity</a:t>
            </a:r>
            <a:endParaRPr lang="it-IT" dirty="0">
              <a:latin typeface="Trebuchet MS" charset="0"/>
              <a:ea typeface="ＭＳ Ｐゴシック" charset="0"/>
            </a:endParaRPr>
          </a:p>
          <a:p>
            <a:pPr lvl="1"/>
            <a:r>
              <a:rPr lang="it-IT" dirty="0">
                <a:latin typeface="Trebuchet MS" charset="0"/>
                <a:ea typeface="ＭＳ Ｐゴシック" charset="0"/>
              </a:rPr>
              <a:t>the </a:t>
            </a:r>
            <a:r>
              <a:rPr lang="it-IT" dirty="0" err="1">
                <a:latin typeface="Trebuchet MS" charset="0"/>
                <a:ea typeface="ＭＳ Ｐゴシック" charset="0"/>
              </a:rPr>
              <a:t>total</a:t>
            </a:r>
            <a:r>
              <a:rPr lang="it-IT" dirty="0">
                <a:latin typeface="Trebuchet MS" charset="0"/>
                <a:ea typeface="ＭＳ Ｐゴシック" charset="0"/>
              </a:rPr>
              <a:t> </a:t>
            </a:r>
            <a:r>
              <a:rPr lang="it-IT" dirty="0" err="1">
                <a:latin typeface="Trebuchet MS" charset="0"/>
                <a:ea typeface="ＭＳ Ｐゴシック" charset="0"/>
              </a:rPr>
              <a:t>value</a:t>
            </a:r>
            <a:r>
              <a:rPr lang="it-IT" dirty="0">
                <a:latin typeface="Trebuchet MS" charset="0"/>
                <a:ea typeface="ＭＳ Ｐゴシック" charset="0"/>
              </a:rPr>
              <a:t> </a:t>
            </a:r>
            <a:r>
              <a:rPr lang="it-IT" dirty="0" err="1">
                <a:latin typeface="Trebuchet MS" charset="0"/>
                <a:ea typeface="ＭＳ Ｐゴシック" charset="0"/>
              </a:rPr>
              <a:t>is</a:t>
            </a:r>
            <a:r>
              <a:rPr lang="it-IT" dirty="0">
                <a:latin typeface="Trebuchet MS" charset="0"/>
                <a:ea typeface="ＭＳ Ｐゴシック" charset="0"/>
              </a:rPr>
              <a:t> </a:t>
            </a:r>
            <a:r>
              <a:rPr lang="it-IT" i="1" dirty="0">
                <a:latin typeface="Trebuchet MS" charset="0"/>
                <a:ea typeface="ＭＳ Ｐゴシック" charset="0"/>
              </a:rPr>
              <a:t>maximum</a:t>
            </a:r>
          </a:p>
        </p:txBody>
      </p:sp>
      <p:sp>
        <p:nvSpPr>
          <p:cNvPr id="19459"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fld id="{D844C9CD-3A9C-A849-BF89-CDA4D0E23842}" type="slidenum">
              <a:rPr lang="en-US" sz="1200">
                <a:latin typeface="Georgia" charset="0"/>
              </a:rPr>
              <a:pPr eaLnBrk="1" hangingPunct="1"/>
              <a:t>32</a:t>
            </a:fld>
            <a:endParaRPr lang="en-US" sz="1200">
              <a:latin typeface="Georgia" charset="0"/>
            </a:endParaRPr>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r>
              <a:rPr lang="en-US" sz="1100">
                <a:latin typeface="Georgia" charset="0"/>
              </a:rPr>
              <a:t>Claudio Sartori - Informatics - Computational Complexity</a:t>
            </a:r>
            <a:endParaRPr lang="en-US" sz="1100">
              <a:solidFill>
                <a:schemeClr val="tx1"/>
              </a:solidFill>
              <a:latin typeface="Georgia" charset="0"/>
            </a:endParaRPr>
          </a:p>
        </p:txBody>
      </p:sp>
      <p:pic>
        <p:nvPicPr>
          <p:cNvPr id="3" name="Immagine 2"/>
          <p:cNvPicPr>
            <a:picLocks noChangeAspect="1"/>
          </p:cNvPicPr>
          <p:nvPr/>
        </p:nvPicPr>
        <p:blipFill>
          <a:blip r:embed="rId2"/>
          <a:stretch>
            <a:fillRect/>
          </a:stretch>
        </p:blipFill>
        <p:spPr>
          <a:xfrm>
            <a:off x="7965683" y="2245116"/>
            <a:ext cx="3175000" cy="2755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t-IT" dirty="0"/>
              <a:t>The </a:t>
            </a:r>
            <a:r>
              <a:rPr lang="it-IT" dirty="0" err="1"/>
              <a:t>knapsack</a:t>
            </a:r>
            <a:r>
              <a:rPr lang="it-IT" dirty="0"/>
              <a:t> </a:t>
            </a:r>
            <a:r>
              <a:rPr lang="it-IT" dirty="0" err="1"/>
              <a:t>problem</a:t>
            </a:r>
            <a:endParaRPr lang="it-IT" dirty="0"/>
          </a:p>
        </p:txBody>
      </p:sp>
      <p:sp>
        <p:nvSpPr>
          <p:cNvPr id="19458" name="Content Placeholder 2"/>
          <p:cNvSpPr>
            <a:spLocks noGrp="1"/>
          </p:cNvSpPr>
          <p:nvPr>
            <p:ph idx="1"/>
          </p:nvPr>
        </p:nvSpPr>
        <p:spPr>
          <a:xfrm>
            <a:off x="838199" y="1825625"/>
            <a:ext cx="9579016" cy="4351338"/>
          </a:xfrm>
        </p:spPr>
        <p:txBody>
          <a:bodyPr>
            <a:normAutofit fontScale="92500" lnSpcReduction="10000"/>
          </a:bodyPr>
          <a:lstStyle/>
          <a:p>
            <a:pPr marL="0" indent="0">
              <a:buNone/>
            </a:pPr>
            <a:r>
              <a:rPr lang="it-IT" dirty="0" err="1">
                <a:latin typeface="Trebuchet MS" charset="0"/>
                <a:ea typeface="ＭＳ Ｐゴシック" charset="0"/>
              </a:rPr>
              <a:t>Exhaustive</a:t>
            </a:r>
            <a:r>
              <a:rPr lang="it-IT" dirty="0">
                <a:latin typeface="Trebuchet MS" charset="0"/>
                <a:ea typeface="ＭＳ Ｐゴシック" charset="0"/>
              </a:rPr>
              <a:t> </a:t>
            </a:r>
            <a:r>
              <a:rPr lang="it-IT" dirty="0" err="1">
                <a:latin typeface="Trebuchet MS" charset="0"/>
                <a:ea typeface="ＭＳ Ｐゴシック" charset="0"/>
              </a:rPr>
              <a:t>algorithm</a:t>
            </a:r>
            <a:endParaRPr lang="it-IT" dirty="0">
              <a:latin typeface="Trebuchet MS" charset="0"/>
              <a:ea typeface="ＭＳ Ｐゴシック" charset="0"/>
            </a:endParaRPr>
          </a:p>
          <a:p>
            <a:r>
              <a:rPr lang="it-IT" dirty="0" err="1">
                <a:latin typeface="Trebuchet MS" charset="0"/>
                <a:ea typeface="ＭＳ Ｐゴシック" charset="0"/>
              </a:rPr>
              <a:t>Consider</a:t>
            </a:r>
            <a:r>
              <a:rPr lang="it-IT" dirty="0">
                <a:latin typeface="Trebuchet MS" charset="0"/>
                <a:ea typeface="ＭＳ Ｐゴシック" charset="0"/>
              </a:rPr>
              <a:t> </a:t>
            </a:r>
            <a:r>
              <a:rPr lang="it-IT" dirty="0" err="1">
                <a:latin typeface="Trebuchet MS" charset="0"/>
                <a:ea typeface="ＭＳ Ｐゴシック" charset="0"/>
              </a:rPr>
              <a:t>all</a:t>
            </a:r>
            <a:r>
              <a:rPr lang="it-IT" dirty="0">
                <a:latin typeface="Trebuchet MS" charset="0"/>
                <a:ea typeface="ＭＳ Ｐゴシック" charset="0"/>
              </a:rPr>
              <a:t> the </a:t>
            </a:r>
            <a:r>
              <a:rPr lang="it-IT" dirty="0" err="1">
                <a:latin typeface="Trebuchet MS" charset="0"/>
                <a:ea typeface="ＭＳ Ｐゴシック" charset="0"/>
              </a:rPr>
              <a:t>possible</a:t>
            </a:r>
            <a:r>
              <a:rPr lang="it-IT" dirty="0">
                <a:latin typeface="Trebuchet MS" charset="0"/>
                <a:ea typeface="ＭＳ Ｐゴシック" charset="0"/>
              </a:rPr>
              <a:t> </a:t>
            </a:r>
            <a:r>
              <a:rPr lang="it-IT" dirty="0" err="1">
                <a:latin typeface="Trebuchet MS" charset="0"/>
                <a:ea typeface="ＭＳ Ｐゴシック" charset="0"/>
              </a:rPr>
              <a:t>configurations</a:t>
            </a:r>
            <a:r>
              <a:rPr lang="it-IT" dirty="0">
                <a:latin typeface="Trebuchet MS" charset="0"/>
                <a:ea typeface="ＭＳ Ｐゴシック" charset="0"/>
              </a:rPr>
              <a:t> of </a:t>
            </a:r>
            <a:r>
              <a:rPr lang="it-IT" dirty="0" err="1">
                <a:latin typeface="Trebuchet MS" charset="0"/>
                <a:ea typeface="ＭＳ Ｐゴシック" charset="0"/>
              </a:rPr>
              <a:t>objects</a:t>
            </a:r>
            <a:endParaRPr lang="it-IT" dirty="0">
              <a:latin typeface="Trebuchet MS" charset="0"/>
              <a:ea typeface="ＭＳ Ｐゴシック" charset="0"/>
            </a:endParaRPr>
          </a:p>
          <a:p>
            <a:pPr lvl="1"/>
            <a:r>
              <a:rPr lang="it-IT" dirty="0">
                <a:latin typeface="Trebuchet MS" charset="0"/>
                <a:ea typeface="ＭＳ Ｐゴシック" charset="0"/>
              </a:rPr>
              <a:t>i.e. the </a:t>
            </a:r>
            <a:r>
              <a:rPr lang="it-IT" i="1" dirty="0" err="1">
                <a:latin typeface="Trebuchet MS" charset="0"/>
                <a:ea typeface="ＭＳ Ｐゴシック" charset="0"/>
              </a:rPr>
              <a:t>powerset</a:t>
            </a:r>
            <a:r>
              <a:rPr lang="it-IT" i="1" dirty="0">
                <a:latin typeface="Trebuchet MS" charset="0"/>
                <a:ea typeface="ＭＳ Ｐゴシック" charset="0"/>
              </a:rPr>
              <a:t> </a:t>
            </a:r>
            <a:r>
              <a:rPr lang="it-IT" dirty="0">
                <a:latin typeface="Trebuchet MS" charset="0"/>
                <a:ea typeface="ＭＳ Ｐゴシック" charset="0"/>
              </a:rPr>
              <a:t>of the set of </a:t>
            </a:r>
            <a:r>
              <a:rPr lang="it-IT" dirty="0" err="1">
                <a:latin typeface="Trebuchet MS" charset="0"/>
                <a:ea typeface="ＭＳ Ｐゴシック" charset="0"/>
              </a:rPr>
              <a:t>all</a:t>
            </a:r>
            <a:r>
              <a:rPr lang="it-IT" dirty="0">
                <a:latin typeface="Trebuchet MS" charset="0"/>
                <a:ea typeface="ＭＳ Ｐゴシック" charset="0"/>
              </a:rPr>
              <a:t> the </a:t>
            </a:r>
            <a:r>
              <a:rPr lang="it-IT" dirty="0" err="1">
                <a:latin typeface="Trebuchet MS" charset="0"/>
                <a:ea typeface="ＭＳ Ｐゴシック" charset="0"/>
              </a:rPr>
              <a:t>objects</a:t>
            </a:r>
            <a:endParaRPr lang="it-IT" dirty="0">
              <a:latin typeface="Trebuchet MS" charset="0"/>
              <a:ea typeface="ＭＳ Ｐゴシック" charset="0"/>
            </a:endParaRPr>
          </a:p>
          <a:p>
            <a:r>
              <a:rPr lang="it-IT" dirty="0">
                <a:latin typeface="Trebuchet MS" charset="0"/>
                <a:ea typeface="ＭＳ Ｐゴシック" charset="0"/>
              </a:rPr>
              <a:t>set the </a:t>
            </a:r>
            <a:r>
              <a:rPr lang="it-IT" dirty="0" err="1">
                <a:latin typeface="Trebuchet MS" charset="0"/>
                <a:ea typeface="ＭＳ Ｐゴシック" charset="0"/>
              </a:rPr>
              <a:t>temporary</a:t>
            </a:r>
            <a:r>
              <a:rPr lang="it-IT" dirty="0">
                <a:latin typeface="Trebuchet MS" charset="0"/>
                <a:ea typeface="ＭＳ Ｐゴシック" charset="0"/>
              </a:rPr>
              <a:t> best </a:t>
            </a:r>
            <a:r>
              <a:rPr lang="it-IT" dirty="0" err="1">
                <a:latin typeface="Trebuchet MS" charset="0"/>
                <a:ea typeface="ＭＳ Ｐゴシック" charset="0"/>
              </a:rPr>
              <a:t>total</a:t>
            </a:r>
            <a:r>
              <a:rPr lang="it-IT" dirty="0">
                <a:latin typeface="Trebuchet MS" charset="0"/>
                <a:ea typeface="ＭＳ Ｐゴシック" charset="0"/>
              </a:rPr>
              <a:t> </a:t>
            </a:r>
            <a:r>
              <a:rPr lang="it-IT" dirty="0" err="1">
                <a:latin typeface="Trebuchet MS" charset="0"/>
                <a:ea typeface="ＭＳ Ｐゴシック" charset="0"/>
              </a:rPr>
              <a:t>value</a:t>
            </a:r>
            <a:r>
              <a:rPr lang="it-IT" dirty="0">
                <a:latin typeface="Trebuchet MS" charset="0"/>
                <a:ea typeface="ＭＳ Ｐゴシック" charset="0"/>
              </a:rPr>
              <a:t> to 0</a:t>
            </a:r>
          </a:p>
          <a:p>
            <a:r>
              <a:rPr lang="it-IT" dirty="0" err="1">
                <a:latin typeface="Trebuchet MS" charset="0"/>
                <a:ea typeface="ＭＳ Ｐゴシック" charset="0"/>
              </a:rPr>
              <a:t>repeat</a:t>
            </a:r>
            <a:r>
              <a:rPr lang="it-IT" dirty="0">
                <a:latin typeface="Trebuchet MS" charset="0"/>
                <a:ea typeface="ＭＳ Ｐゴシック" charset="0"/>
              </a:rPr>
              <a:t> for </a:t>
            </a:r>
            <a:r>
              <a:rPr lang="it-IT" dirty="0" err="1">
                <a:latin typeface="Trebuchet MS" charset="0"/>
                <a:ea typeface="ＭＳ Ｐゴシック" charset="0"/>
              </a:rPr>
              <a:t>each</a:t>
            </a:r>
            <a:r>
              <a:rPr lang="it-IT" dirty="0">
                <a:latin typeface="Trebuchet MS" charset="0"/>
                <a:ea typeface="ＭＳ Ｐゴシック" charset="0"/>
              </a:rPr>
              <a:t> </a:t>
            </a:r>
            <a:r>
              <a:rPr lang="it-IT" dirty="0" err="1">
                <a:latin typeface="Trebuchet MS" charset="0"/>
                <a:ea typeface="ＭＳ Ｐゴシック" charset="0"/>
              </a:rPr>
              <a:t>element</a:t>
            </a:r>
            <a:r>
              <a:rPr lang="it-IT" dirty="0">
                <a:latin typeface="Trebuchet MS" charset="0"/>
                <a:ea typeface="ＭＳ Ｐゴシック" charset="0"/>
              </a:rPr>
              <a:t> </a:t>
            </a:r>
            <a:r>
              <a:rPr lang="it-IT" dirty="0" err="1">
                <a:latin typeface="Trebuchet MS" charset="0"/>
                <a:ea typeface="ＭＳ Ｐゴシック" charset="0"/>
              </a:rPr>
              <a:t>s</a:t>
            </a:r>
            <a:r>
              <a:rPr lang="it-IT" dirty="0">
                <a:latin typeface="Trebuchet MS" charset="0"/>
                <a:ea typeface="ＭＳ Ｐゴシック" charset="0"/>
              </a:rPr>
              <a:t> of the </a:t>
            </a:r>
            <a:r>
              <a:rPr lang="it-IT" dirty="0" err="1">
                <a:latin typeface="Trebuchet MS" charset="0"/>
                <a:ea typeface="ＭＳ Ｐゴシック" charset="0"/>
              </a:rPr>
              <a:t>powerset</a:t>
            </a:r>
            <a:endParaRPr lang="it-IT" dirty="0">
              <a:latin typeface="Trebuchet MS" charset="0"/>
              <a:ea typeface="ＭＳ Ｐゴシック" charset="0"/>
            </a:endParaRPr>
          </a:p>
          <a:p>
            <a:pPr lvl="1"/>
            <a:r>
              <a:rPr lang="it-IT" dirty="0">
                <a:latin typeface="Trebuchet MS" charset="0"/>
                <a:ea typeface="ＭＳ Ｐゴシック" charset="0"/>
              </a:rPr>
              <a:t>compute the </a:t>
            </a:r>
            <a:r>
              <a:rPr lang="it-IT" dirty="0" err="1">
                <a:latin typeface="Trebuchet MS" charset="0"/>
                <a:ea typeface="ＭＳ Ｐゴシック" charset="0"/>
              </a:rPr>
              <a:t>value</a:t>
            </a:r>
            <a:r>
              <a:rPr lang="it-IT" dirty="0">
                <a:latin typeface="Trebuchet MS" charset="0"/>
                <a:ea typeface="ＭＳ Ｐゴシック" charset="0"/>
              </a:rPr>
              <a:t> of </a:t>
            </a:r>
            <a:r>
              <a:rPr lang="it-IT" dirty="0" err="1">
                <a:latin typeface="Trebuchet MS" charset="0"/>
                <a:ea typeface="ＭＳ Ｐゴシック" charset="0"/>
              </a:rPr>
              <a:t>s</a:t>
            </a:r>
            <a:endParaRPr lang="it-IT" dirty="0">
              <a:latin typeface="Trebuchet MS" charset="0"/>
              <a:ea typeface="ＭＳ Ｐゴシック" charset="0"/>
            </a:endParaRPr>
          </a:p>
          <a:p>
            <a:pPr lvl="1"/>
            <a:r>
              <a:rPr lang="it-IT" dirty="0">
                <a:latin typeface="Trebuchet MS" charset="0"/>
                <a:ea typeface="ＭＳ Ｐゴシック" charset="0"/>
              </a:rPr>
              <a:t>compute the </a:t>
            </a:r>
            <a:r>
              <a:rPr lang="it-IT" dirty="0" err="1">
                <a:latin typeface="Trebuchet MS" charset="0"/>
                <a:ea typeface="ＭＳ Ｐゴシック" charset="0"/>
              </a:rPr>
              <a:t>weight</a:t>
            </a:r>
            <a:r>
              <a:rPr lang="it-IT" dirty="0">
                <a:latin typeface="Trebuchet MS" charset="0"/>
                <a:ea typeface="ＭＳ Ｐゴシック" charset="0"/>
              </a:rPr>
              <a:t> of </a:t>
            </a:r>
            <a:r>
              <a:rPr lang="it-IT" dirty="0" err="1">
                <a:latin typeface="Trebuchet MS" charset="0"/>
                <a:ea typeface="ＭＳ Ｐゴシック" charset="0"/>
              </a:rPr>
              <a:t>s</a:t>
            </a:r>
            <a:endParaRPr lang="it-IT" dirty="0">
              <a:latin typeface="Trebuchet MS" charset="0"/>
              <a:ea typeface="ＭＳ Ｐゴシック" charset="0"/>
            </a:endParaRPr>
          </a:p>
          <a:p>
            <a:pPr lvl="1"/>
            <a:r>
              <a:rPr lang="it-IT" dirty="0" err="1">
                <a:latin typeface="Trebuchet MS" charset="0"/>
                <a:ea typeface="ＭＳ Ｐゴシック" charset="0"/>
              </a:rPr>
              <a:t>if</a:t>
            </a:r>
            <a:r>
              <a:rPr lang="it-IT" dirty="0">
                <a:latin typeface="Trebuchet MS" charset="0"/>
                <a:ea typeface="ＭＳ Ｐゴシック" charset="0"/>
              </a:rPr>
              <a:t> the </a:t>
            </a:r>
            <a:r>
              <a:rPr lang="it-IT" dirty="0" err="1">
                <a:latin typeface="Trebuchet MS" charset="0"/>
                <a:ea typeface="ＭＳ Ｐゴシック" charset="0"/>
              </a:rPr>
              <a:t>total</a:t>
            </a:r>
            <a:r>
              <a:rPr lang="it-IT" dirty="0">
                <a:latin typeface="Trebuchet MS" charset="0"/>
                <a:ea typeface="ＭＳ Ｐゴシック" charset="0"/>
              </a:rPr>
              <a:t> </a:t>
            </a:r>
            <a:r>
              <a:rPr lang="it-IT" dirty="0" err="1">
                <a:latin typeface="Trebuchet MS" charset="0"/>
                <a:ea typeface="ＭＳ Ｐゴシック" charset="0"/>
              </a:rPr>
              <a:t>weight</a:t>
            </a:r>
            <a:r>
              <a:rPr lang="it-IT" dirty="0">
                <a:latin typeface="Trebuchet MS" charset="0"/>
                <a:ea typeface="ＭＳ Ｐゴシック" charset="0"/>
              </a:rPr>
              <a:t> of </a:t>
            </a:r>
            <a:r>
              <a:rPr lang="it-IT" dirty="0" err="1">
                <a:latin typeface="Trebuchet MS" charset="0"/>
                <a:ea typeface="ＭＳ Ｐゴシック" charset="0"/>
              </a:rPr>
              <a:t>s</a:t>
            </a:r>
            <a:r>
              <a:rPr lang="it-IT" dirty="0">
                <a:latin typeface="Trebuchet MS" charset="0"/>
                <a:ea typeface="ＭＳ Ｐゴシック" charset="0"/>
              </a:rPr>
              <a:t> </a:t>
            </a:r>
            <a:r>
              <a:rPr lang="it-IT" dirty="0" err="1">
                <a:latin typeface="Trebuchet MS" charset="0"/>
                <a:ea typeface="ＭＳ Ｐゴシック" charset="0"/>
              </a:rPr>
              <a:t>does</a:t>
            </a:r>
            <a:r>
              <a:rPr lang="it-IT" dirty="0">
                <a:latin typeface="Trebuchet MS" charset="0"/>
                <a:ea typeface="ＭＳ Ｐゴシック" charset="0"/>
              </a:rPr>
              <a:t> </a:t>
            </a:r>
            <a:r>
              <a:rPr lang="it-IT" dirty="0" err="1">
                <a:latin typeface="Trebuchet MS" charset="0"/>
                <a:ea typeface="ＭＳ Ｐゴシック" charset="0"/>
              </a:rPr>
              <a:t>not</a:t>
            </a:r>
            <a:r>
              <a:rPr lang="it-IT" dirty="0">
                <a:latin typeface="Trebuchet MS" charset="0"/>
                <a:ea typeface="ＭＳ Ｐゴシック" charset="0"/>
              </a:rPr>
              <a:t> </a:t>
            </a:r>
            <a:r>
              <a:rPr lang="it-IT" dirty="0" err="1">
                <a:latin typeface="Trebuchet MS" charset="0"/>
                <a:ea typeface="ＭＳ Ｐゴシック" charset="0"/>
              </a:rPr>
              <a:t>exceed</a:t>
            </a:r>
            <a:r>
              <a:rPr lang="it-IT" dirty="0">
                <a:latin typeface="Trebuchet MS" charset="0"/>
                <a:ea typeface="ＭＳ Ｐゴシック" charset="0"/>
              </a:rPr>
              <a:t> the </a:t>
            </a:r>
            <a:r>
              <a:rPr lang="it-IT" dirty="0" err="1">
                <a:latin typeface="Trebuchet MS" charset="0"/>
                <a:ea typeface="ＭＳ Ｐゴシック" charset="0"/>
              </a:rPr>
              <a:t>capacity</a:t>
            </a:r>
            <a:endParaRPr lang="it-IT" dirty="0">
              <a:latin typeface="Trebuchet MS" charset="0"/>
              <a:ea typeface="ＭＳ Ｐゴシック" charset="0"/>
            </a:endParaRPr>
          </a:p>
          <a:p>
            <a:pPr lvl="2"/>
            <a:r>
              <a:rPr lang="it-IT" dirty="0" err="1">
                <a:latin typeface="Trebuchet MS" charset="0"/>
                <a:ea typeface="ＭＳ Ｐゴシック" charset="0"/>
              </a:rPr>
              <a:t>if</a:t>
            </a:r>
            <a:r>
              <a:rPr lang="it-IT" dirty="0">
                <a:latin typeface="Trebuchet MS" charset="0"/>
                <a:ea typeface="ＭＳ Ｐゴシック" charset="0"/>
              </a:rPr>
              <a:t> the </a:t>
            </a:r>
            <a:r>
              <a:rPr lang="it-IT" dirty="0" err="1">
                <a:latin typeface="Trebuchet MS" charset="0"/>
                <a:ea typeface="ＭＳ Ｐゴシック" charset="0"/>
              </a:rPr>
              <a:t>total</a:t>
            </a:r>
            <a:r>
              <a:rPr lang="it-IT" dirty="0">
                <a:latin typeface="Trebuchet MS" charset="0"/>
                <a:ea typeface="ＭＳ Ｐゴシック" charset="0"/>
              </a:rPr>
              <a:t> </a:t>
            </a:r>
            <a:r>
              <a:rPr lang="it-IT" dirty="0" err="1">
                <a:latin typeface="Trebuchet MS" charset="0"/>
                <a:ea typeface="ＭＳ Ｐゴシック" charset="0"/>
              </a:rPr>
              <a:t>value</a:t>
            </a:r>
            <a:r>
              <a:rPr lang="it-IT" dirty="0">
                <a:latin typeface="Trebuchet MS" charset="0"/>
                <a:ea typeface="ＭＳ Ｐゴシック" charset="0"/>
              </a:rPr>
              <a:t> of </a:t>
            </a:r>
            <a:r>
              <a:rPr lang="it-IT" dirty="0" err="1">
                <a:latin typeface="Trebuchet MS" charset="0"/>
                <a:ea typeface="ＭＳ Ｐゴシック" charset="0"/>
              </a:rPr>
              <a:t>s</a:t>
            </a:r>
            <a:r>
              <a:rPr lang="it-IT" dirty="0">
                <a:latin typeface="Trebuchet MS" charset="0"/>
                <a:ea typeface="ＭＳ Ｐゴシック" charset="0"/>
              </a:rPr>
              <a:t> </a:t>
            </a:r>
            <a:r>
              <a:rPr lang="it-IT" dirty="0" err="1">
                <a:latin typeface="Trebuchet MS" charset="0"/>
                <a:ea typeface="ＭＳ Ｐゴシック" charset="0"/>
              </a:rPr>
              <a:t>exceeds</a:t>
            </a:r>
            <a:r>
              <a:rPr lang="it-IT" dirty="0">
                <a:latin typeface="Trebuchet MS" charset="0"/>
                <a:ea typeface="ＭＳ Ｐゴシック" charset="0"/>
              </a:rPr>
              <a:t> the </a:t>
            </a:r>
            <a:r>
              <a:rPr lang="it-IT" dirty="0" err="1">
                <a:latin typeface="Trebuchet MS" charset="0"/>
                <a:ea typeface="ＭＳ Ｐゴシック" charset="0"/>
              </a:rPr>
              <a:t>temporary</a:t>
            </a:r>
            <a:r>
              <a:rPr lang="it-IT" dirty="0">
                <a:latin typeface="Trebuchet MS" charset="0"/>
                <a:ea typeface="ＭＳ Ｐゴシック" charset="0"/>
              </a:rPr>
              <a:t> best </a:t>
            </a:r>
            <a:r>
              <a:rPr lang="it-IT" dirty="0" err="1">
                <a:latin typeface="Trebuchet MS" charset="0"/>
                <a:ea typeface="ＭＳ Ｐゴシック" charset="0"/>
              </a:rPr>
              <a:t>total</a:t>
            </a:r>
            <a:r>
              <a:rPr lang="it-IT" dirty="0">
                <a:latin typeface="Trebuchet MS" charset="0"/>
                <a:ea typeface="ＭＳ Ｐゴシック" charset="0"/>
              </a:rPr>
              <a:t> </a:t>
            </a:r>
            <a:r>
              <a:rPr lang="it-IT" dirty="0" err="1">
                <a:latin typeface="Trebuchet MS" charset="0"/>
                <a:ea typeface="ＭＳ Ｐゴシック" charset="0"/>
              </a:rPr>
              <a:t>value</a:t>
            </a:r>
            <a:endParaRPr lang="it-IT" dirty="0">
              <a:latin typeface="Trebuchet MS" charset="0"/>
              <a:ea typeface="ＭＳ Ｐゴシック" charset="0"/>
            </a:endParaRPr>
          </a:p>
          <a:p>
            <a:pPr lvl="3"/>
            <a:r>
              <a:rPr lang="it-IT" dirty="0">
                <a:latin typeface="Trebuchet MS" charset="0"/>
                <a:ea typeface="ＭＳ Ｐゴシック" charset="0"/>
              </a:rPr>
              <a:t>set the </a:t>
            </a:r>
            <a:r>
              <a:rPr lang="it-IT" dirty="0" err="1">
                <a:latin typeface="Trebuchet MS" charset="0"/>
                <a:ea typeface="ＭＳ Ｐゴシック" charset="0"/>
              </a:rPr>
              <a:t>temporary</a:t>
            </a:r>
            <a:r>
              <a:rPr lang="it-IT" dirty="0">
                <a:latin typeface="Trebuchet MS" charset="0"/>
                <a:ea typeface="ＭＳ Ｐゴシック" charset="0"/>
              </a:rPr>
              <a:t> best to </a:t>
            </a:r>
            <a:r>
              <a:rPr lang="it-IT" dirty="0" err="1">
                <a:latin typeface="Trebuchet MS" charset="0"/>
                <a:ea typeface="ＭＳ Ｐゴシック" charset="0"/>
              </a:rPr>
              <a:t>s</a:t>
            </a:r>
            <a:endParaRPr lang="it-IT" dirty="0">
              <a:latin typeface="Trebuchet MS" charset="0"/>
              <a:ea typeface="ＭＳ Ｐゴシック" charset="0"/>
            </a:endParaRPr>
          </a:p>
          <a:p>
            <a:pPr lvl="3"/>
            <a:r>
              <a:rPr lang="it-IT" dirty="0">
                <a:latin typeface="Trebuchet MS" charset="0"/>
                <a:ea typeface="ＭＳ Ｐゴシック" charset="0"/>
              </a:rPr>
              <a:t>set the </a:t>
            </a:r>
            <a:r>
              <a:rPr lang="it-IT" dirty="0" err="1">
                <a:latin typeface="Trebuchet MS" charset="0"/>
                <a:ea typeface="ＭＳ Ｐゴシック" charset="0"/>
              </a:rPr>
              <a:t>temporary</a:t>
            </a:r>
            <a:r>
              <a:rPr lang="it-IT" dirty="0">
                <a:latin typeface="Trebuchet MS" charset="0"/>
                <a:ea typeface="ＭＳ Ｐゴシック" charset="0"/>
              </a:rPr>
              <a:t> best </a:t>
            </a:r>
            <a:r>
              <a:rPr lang="it-IT" dirty="0" err="1">
                <a:latin typeface="Trebuchet MS" charset="0"/>
                <a:ea typeface="ＭＳ Ｐゴシック" charset="0"/>
              </a:rPr>
              <a:t>total</a:t>
            </a:r>
            <a:r>
              <a:rPr lang="it-IT" dirty="0">
                <a:latin typeface="Trebuchet MS" charset="0"/>
                <a:ea typeface="ＭＳ Ｐゴシック" charset="0"/>
              </a:rPr>
              <a:t> </a:t>
            </a:r>
            <a:r>
              <a:rPr lang="it-IT" dirty="0" err="1">
                <a:latin typeface="Trebuchet MS" charset="0"/>
                <a:ea typeface="ＭＳ Ｐゴシック" charset="0"/>
              </a:rPr>
              <a:t>value</a:t>
            </a:r>
            <a:r>
              <a:rPr lang="it-IT" dirty="0">
                <a:latin typeface="Trebuchet MS" charset="0"/>
                <a:ea typeface="ＭＳ Ｐゴシック" charset="0"/>
              </a:rPr>
              <a:t> to </a:t>
            </a:r>
            <a:r>
              <a:rPr lang="it-IT" dirty="0" err="1">
                <a:latin typeface="Trebuchet MS" charset="0"/>
                <a:ea typeface="ＭＳ Ｐゴシック" charset="0"/>
              </a:rPr>
              <a:t>total</a:t>
            </a:r>
            <a:r>
              <a:rPr lang="it-IT" dirty="0">
                <a:latin typeface="Trebuchet MS" charset="0"/>
                <a:ea typeface="ＭＳ Ｐゴシック" charset="0"/>
              </a:rPr>
              <a:t> </a:t>
            </a:r>
            <a:r>
              <a:rPr lang="it-IT" dirty="0" err="1">
                <a:latin typeface="Trebuchet MS" charset="0"/>
                <a:ea typeface="ＭＳ Ｐゴシック" charset="0"/>
              </a:rPr>
              <a:t>value</a:t>
            </a:r>
            <a:r>
              <a:rPr lang="it-IT" dirty="0">
                <a:latin typeface="Trebuchet MS" charset="0"/>
                <a:ea typeface="ＭＳ Ｐゴシック" charset="0"/>
              </a:rPr>
              <a:t> of </a:t>
            </a:r>
            <a:r>
              <a:rPr lang="it-IT" dirty="0" err="1">
                <a:latin typeface="Trebuchet MS" charset="0"/>
                <a:ea typeface="ＭＳ Ｐゴシック" charset="0"/>
              </a:rPr>
              <a:t>s</a:t>
            </a:r>
            <a:endParaRPr lang="it-IT" dirty="0">
              <a:latin typeface="Trebuchet MS" charset="0"/>
              <a:ea typeface="ＭＳ Ｐゴシック" charset="0"/>
            </a:endParaRPr>
          </a:p>
          <a:p>
            <a:r>
              <a:rPr lang="it-IT" dirty="0" err="1">
                <a:latin typeface="Trebuchet MS" charset="0"/>
                <a:ea typeface="ＭＳ Ｐゴシック" charset="0"/>
              </a:rPr>
              <a:t>return</a:t>
            </a:r>
            <a:r>
              <a:rPr lang="it-IT" dirty="0">
                <a:latin typeface="Trebuchet MS" charset="0"/>
                <a:ea typeface="ＭＳ Ｐゴシック" charset="0"/>
              </a:rPr>
              <a:t> </a:t>
            </a:r>
            <a:r>
              <a:rPr lang="it-IT" dirty="0" err="1">
                <a:latin typeface="Trebuchet MS" charset="0"/>
                <a:ea typeface="ＭＳ Ｐゴシック" charset="0"/>
              </a:rPr>
              <a:t>temporary</a:t>
            </a:r>
            <a:r>
              <a:rPr lang="it-IT" dirty="0">
                <a:latin typeface="Trebuchet MS" charset="0"/>
                <a:ea typeface="ＭＳ Ｐゴシック" charset="0"/>
              </a:rPr>
              <a:t> best, </a:t>
            </a:r>
            <a:r>
              <a:rPr lang="it-IT" dirty="0" err="1">
                <a:latin typeface="Trebuchet MS" charset="0"/>
                <a:ea typeface="ＭＳ Ｐゴシック" charset="0"/>
              </a:rPr>
              <a:t>its</a:t>
            </a:r>
            <a:r>
              <a:rPr lang="it-IT" dirty="0">
                <a:latin typeface="Trebuchet MS" charset="0"/>
                <a:ea typeface="ＭＳ Ｐゴシック" charset="0"/>
              </a:rPr>
              <a:t> </a:t>
            </a:r>
            <a:r>
              <a:rPr lang="it-IT" dirty="0" err="1">
                <a:latin typeface="Trebuchet MS" charset="0"/>
                <a:ea typeface="ＭＳ Ｐゴシック" charset="0"/>
              </a:rPr>
              <a:t>value</a:t>
            </a:r>
            <a:r>
              <a:rPr lang="it-IT" dirty="0">
                <a:latin typeface="Trebuchet MS" charset="0"/>
                <a:ea typeface="ＭＳ Ｐゴシック" charset="0"/>
              </a:rPr>
              <a:t> and </a:t>
            </a:r>
            <a:r>
              <a:rPr lang="it-IT" dirty="0" err="1">
                <a:latin typeface="Trebuchet MS" charset="0"/>
                <a:ea typeface="ＭＳ Ｐゴシック" charset="0"/>
              </a:rPr>
              <a:t>its</a:t>
            </a:r>
            <a:r>
              <a:rPr lang="it-IT" dirty="0">
                <a:latin typeface="Trebuchet MS" charset="0"/>
                <a:ea typeface="ＭＳ Ｐゴシック" charset="0"/>
              </a:rPr>
              <a:t> </a:t>
            </a:r>
            <a:r>
              <a:rPr lang="it-IT" dirty="0" err="1">
                <a:latin typeface="Trebuchet MS" charset="0"/>
                <a:ea typeface="ＭＳ Ｐゴシック" charset="0"/>
              </a:rPr>
              <a:t>weight</a:t>
            </a:r>
            <a:endParaRPr lang="it-IT" dirty="0">
              <a:latin typeface="Trebuchet MS" charset="0"/>
              <a:ea typeface="ＭＳ Ｐゴシック" charset="0"/>
            </a:endParaRPr>
          </a:p>
          <a:p>
            <a:pPr lvl="1"/>
            <a:endParaRPr lang="it-IT" dirty="0">
              <a:latin typeface="Trebuchet MS" charset="0"/>
              <a:ea typeface="ＭＳ Ｐゴシック" charset="0"/>
            </a:endParaRPr>
          </a:p>
        </p:txBody>
      </p:sp>
      <p:sp>
        <p:nvSpPr>
          <p:cNvPr id="19459"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fld id="{D844C9CD-3A9C-A849-BF89-CDA4D0E23842}" type="slidenum">
              <a:rPr lang="en-US" sz="1200">
                <a:latin typeface="Georgia" charset="0"/>
              </a:rPr>
              <a:pPr eaLnBrk="1" hangingPunct="1"/>
              <a:t>33</a:t>
            </a:fld>
            <a:endParaRPr lang="en-US" sz="1200">
              <a:latin typeface="Georgia" charset="0"/>
            </a:endParaRPr>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r>
              <a:rPr lang="en-US" sz="1100">
                <a:latin typeface="Georgia" charset="0"/>
              </a:rPr>
              <a:t>Claudio Sartori - Informatics - Computational Complexity</a:t>
            </a:r>
            <a:endParaRPr lang="en-US" sz="1100">
              <a:solidFill>
                <a:schemeClr val="tx1"/>
              </a:solidFill>
              <a:latin typeface="Georgia" charset="0"/>
            </a:endParaRPr>
          </a:p>
        </p:txBody>
      </p:sp>
      <p:pic>
        <p:nvPicPr>
          <p:cNvPr id="3" name="Immagine 2"/>
          <p:cNvPicPr>
            <a:picLocks noChangeAspect="1"/>
          </p:cNvPicPr>
          <p:nvPr/>
        </p:nvPicPr>
        <p:blipFill>
          <a:blip r:embed="rId2"/>
          <a:stretch>
            <a:fillRect/>
          </a:stretch>
        </p:blipFill>
        <p:spPr>
          <a:xfrm>
            <a:off x="9803756" y="136525"/>
            <a:ext cx="2213343" cy="1921182"/>
          </a:xfrm>
          <a:prstGeom prst="rect">
            <a:avLst/>
          </a:prstGeom>
        </p:spPr>
      </p:pic>
      <p:sp>
        <p:nvSpPr>
          <p:cNvPr id="4" name="Angolo ripiegato 3">
            <a:extLst>
              <a:ext uri="{FF2B5EF4-FFF2-40B4-BE49-F238E27FC236}">
                <a16:creationId xmlns:a16="http://schemas.microsoft.com/office/drawing/2014/main" id="{E3387D7D-6F5A-204C-A6AC-336B7EB4668E}"/>
              </a:ext>
            </a:extLst>
          </p:cNvPr>
          <p:cNvSpPr/>
          <p:nvPr/>
        </p:nvSpPr>
        <p:spPr>
          <a:xfrm rot="20253466">
            <a:off x="8762035" y="2882096"/>
            <a:ext cx="2731626" cy="1064871"/>
          </a:xfrm>
          <a:prstGeom prst="foldedCorner">
            <a:avLst/>
          </a:prstGeom>
          <a:solidFill>
            <a:schemeClr val="accent4">
              <a:alpha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see the R implementation</a:t>
            </a:r>
          </a:p>
        </p:txBody>
      </p:sp>
    </p:spTree>
    <p:extLst>
      <p:ext uri="{BB962C8B-B14F-4D97-AF65-F5344CB8AC3E}">
        <p14:creationId xmlns:p14="http://schemas.microsoft.com/office/powerpoint/2010/main" val="1522778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t-IT" dirty="0"/>
              <a:t>The </a:t>
            </a:r>
            <a:r>
              <a:rPr lang="it-IT" dirty="0" err="1"/>
              <a:t>knapsack</a:t>
            </a:r>
            <a:r>
              <a:rPr lang="it-IT" dirty="0"/>
              <a:t> </a:t>
            </a:r>
            <a:r>
              <a:rPr lang="it-IT" dirty="0" err="1"/>
              <a:t>problem</a:t>
            </a:r>
            <a:endParaRPr lang="it-IT" dirty="0"/>
          </a:p>
        </p:txBody>
      </p:sp>
      <p:sp>
        <p:nvSpPr>
          <p:cNvPr id="19458" name="Content Placeholder 2"/>
          <p:cNvSpPr>
            <a:spLocks noGrp="1"/>
          </p:cNvSpPr>
          <p:nvPr>
            <p:ph idx="1"/>
          </p:nvPr>
        </p:nvSpPr>
        <p:spPr>
          <a:xfrm>
            <a:off x="838199" y="1825625"/>
            <a:ext cx="9579016" cy="4351338"/>
          </a:xfrm>
        </p:spPr>
        <p:txBody>
          <a:bodyPr>
            <a:normAutofit lnSpcReduction="10000"/>
          </a:bodyPr>
          <a:lstStyle/>
          <a:p>
            <a:r>
              <a:rPr lang="en-US" dirty="0">
                <a:latin typeface="Trebuchet MS" charset="0"/>
                <a:ea typeface="ＭＳ Ｐゴシック" charset="0"/>
              </a:rPr>
              <a:t>Which is the computational complexity of the </a:t>
            </a:r>
            <a:r>
              <a:rPr lang="en-US" i="1" dirty="0">
                <a:latin typeface="Trebuchet MS" charset="0"/>
                <a:ea typeface="ＭＳ Ｐゴシック" charset="0"/>
              </a:rPr>
              <a:t>exhaustive algorithm</a:t>
            </a:r>
            <a:r>
              <a:rPr lang="en-US" dirty="0">
                <a:latin typeface="Trebuchet MS" charset="0"/>
                <a:ea typeface="ＭＳ Ｐゴシック" charset="0"/>
              </a:rPr>
              <a:t>? (it is also called </a:t>
            </a:r>
            <a:r>
              <a:rPr lang="en-US" i="1" dirty="0">
                <a:latin typeface="Trebuchet MS" charset="0"/>
                <a:ea typeface="ＭＳ Ｐゴシック" charset="0"/>
              </a:rPr>
              <a:t>brute force algorithm</a:t>
            </a:r>
            <a:r>
              <a:rPr lang="en-US" dirty="0">
                <a:latin typeface="Trebuchet MS" charset="0"/>
                <a:ea typeface="ＭＳ Ｐゴシック" charset="0"/>
              </a:rPr>
              <a:t>)</a:t>
            </a:r>
          </a:p>
          <a:p>
            <a:r>
              <a:rPr lang="en-US" dirty="0">
                <a:latin typeface="Trebuchet MS" charset="0"/>
                <a:ea typeface="ＭＳ Ｐゴシック" charset="0"/>
              </a:rPr>
              <a:t>i.e. how many times is the loop executed?</a:t>
            </a:r>
          </a:p>
          <a:p>
            <a:r>
              <a:rPr lang="en-US" dirty="0">
                <a:latin typeface="Trebuchet MS" charset="0"/>
                <a:ea typeface="ＭＳ Ｐゴシック" charset="0"/>
              </a:rPr>
              <a:t>it is the </a:t>
            </a:r>
            <a:r>
              <a:rPr lang="en-US" i="1" dirty="0">
                <a:latin typeface="Trebuchet MS" charset="0"/>
                <a:ea typeface="ＭＳ Ｐゴシック" charset="0"/>
              </a:rPr>
              <a:t>size of the powerset</a:t>
            </a:r>
          </a:p>
          <a:p>
            <a:r>
              <a:rPr lang="en-US" dirty="0">
                <a:latin typeface="Trebuchet MS" charset="0"/>
                <a:ea typeface="ＭＳ Ｐゴシック" charset="0"/>
              </a:rPr>
              <a:t>n objects </a:t>
            </a:r>
            <a:r>
              <a:rPr lang="en-US" dirty="0">
                <a:latin typeface="Trebuchet MS" charset="0"/>
                <a:ea typeface="ＭＳ Ｐゴシック" charset="0"/>
                <a:sym typeface="Wingdings" pitchFamily="2" charset="2"/>
              </a:rPr>
              <a:t> 2</a:t>
            </a:r>
            <a:r>
              <a:rPr lang="en-US" baseline="30000" dirty="0">
                <a:latin typeface="Trebuchet MS" charset="0"/>
                <a:ea typeface="ＭＳ Ｐゴシック" charset="0"/>
                <a:sym typeface="Wingdings" pitchFamily="2" charset="2"/>
              </a:rPr>
              <a:t>n</a:t>
            </a:r>
            <a:r>
              <a:rPr lang="en-US" dirty="0">
                <a:latin typeface="Trebuchet MS" charset="0"/>
                <a:ea typeface="ＭＳ Ｐゴシック" charset="0"/>
                <a:sym typeface="Wingdings" pitchFamily="2" charset="2"/>
              </a:rPr>
              <a:t> elements of the powerset</a:t>
            </a:r>
          </a:p>
          <a:p>
            <a:r>
              <a:rPr lang="en-US" dirty="0">
                <a:latin typeface="Trebuchet MS" charset="0"/>
                <a:ea typeface="ＭＳ Ｐゴシック" charset="0"/>
                <a:sym typeface="Wingdings" pitchFamily="2" charset="2"/>
              </a:rPr>
              <a:t>O(2</a:t>
            </a:r>
            <a:r>
              <a:rPr lang="en-US" baseline="30000" dirty="0">
                <a:latin typeface="Trebuchet MS" charset="0"/>
                <a:ea typeface="ＭＳ Ｐゴシック" charset="0"/>
                <a:sym typeface="Wingdings" pitchFamily="2" charset="2"/>
              </a:rPr>
              <a:t>n</a:t>
            </a:r>
            <a:r>
              <a:rPr lang="en-US" dirty="0">
                <a:latin typeface="Trebuchet MS" charset="0"/>
                <a:ea typeface="ＭＳ Ｐゴシック" charset="0"/>
                <a:sym typeface="Wingdings" pitchFamily="2" charset="2"/>
              </a:rPr>
              <a:t>)</a:t>
            </a:r>
          </a:p>
          <a:p>
            <a:r>
              <a:rPr lang="en-US" dirty="0">
                <a:latin typeface="Trebuchet MS" charset="0"/>
                <a:ea typeface="ＭＳ Ｐゴシック" charset="0"/>
                <a:sym typeface="Wingdings" pitchFamily="2" charset="2"/>
              </a:rPr>
              <a:t>it belongs to the category of </a:t>
            </a:r>
            <a:r>
              <a:rPr lang="en-US" i="1" dirty="0">
                <a:latin typeface="Trebuchet MS" charset="0"/>
                <a:ea typeface="ＭＳ Ｐゴシック" charset="0"/>
                <a:sym typeface="Wingdings" pitchFamily="2" charset="2"/>
              </a:rPr>
              <a:t>np-hard</a:t>
            </a:r>
            <a:r>
              <a:rPr lang="en-US" dirty="0">
                <a:latin typeface="Trebuchet MS" charset="0"/>
                <a:ea typeface="ＭＳ Ｐゴシック" charset="0"/>
                <a:sym typeface="Wingdings" pitchFamily="2" charset="2"/>
              </a:rPr>
              <a:t> problems</a:t>
            </a:r>
          </a:p>
          <a:p>
            <a:pPr lvl="1"/>
            <a:r>
              <a:rPr lang="en-US" dirty="0">
                <a:latin typeface="Trebuchet MS" charset="0"/>
                <a:ea typeface="ＭＳ Ｐゴシック" charset="0"/>
                <a:sym typeface="Wingdings" pitchFamily="2" charset="2"/>
              </a:rPr>
              <a:t>there are very powerful theories which study this kind of problems and seek for approximate, faster solutions</a:t>
            </a:r>
          </a:p>
          <a:p>
            <a:r>
              <a:rPr lang="en-US" dirty="0">
                <a:latin typeface="Trebuchet MS" charset="0"/>
                <a:ea typeface="ＭＳ Ｐゴシック" charset="0"/>
                <a:sym typeface="Wingdings" pitchFamily="2" charset="2"/>
              </a:rPr>
              <a:t>See the </a:t>
            </a:r>
            <a:r>
              <a:rPr lang="en-US" i="1">
                <a:latin typeface="Trebuchet MS" charset="0"/>
                <a:ea typeface="ＭＳ Ｐゴシック" charset="0"/>
                <a:sym typeface="Wingdings" pitchFamily="2" charset="2"/>
              </a:rPr>
              <a:t>knapsack</a:t>
            </a:r>
            <a:r>
              <a:rPr lang="en-US">
                <a:latin typeface="Trebuchet MS" charset="0"/>
                <a:ea typeface="ＭＳ Ｐゴシック" charset="0"/>
                <a:sym typeface="Wingdings" pitchFamily="2" charset="2"/>
              </a:rPr>
              <a:t> example</a:t>
            </a:r>
            <a:endParaRPr lang="en-US" dirty="0">
              <a:latin typeface="Trebuchet MS" charset="0"/>
              <a:ea typeface="ＭＳ Ｐゴシック" charset="0"/>
              <a:sym typeface="Wingdings" pitchFamily="2" charset="2"/>
            </a:endParaRPr>
          </a:p>
        </p:txBody>
      </p:sp>
      <p:sp>
        <p:nvSpPr>
          <p:cNvPr id="19459"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fld id="{D844C9CD-3A9C-A849-BF89-CDA4D0E23842}" type="slidenum">
              <a:rPr lang="en-US" sz="1200">
                <a:latin typeface="Georgia" charset="0"/>
              </a:rPr>
              <a:pPr eaLnBrk="1" hangingPunct="1"/>
              <a:t>34</a:t>
            </a:fld>
            <a:endParaRPr lang="en-US" sz="1200">
              <a:latin typeface="Georgia" charset="0"/>
            </a:endParaRPr>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r>
              <a:rPr lang="en-US" sz="1100">
                <a:latin typeface="Georgia" charset="0"/>
              </a:rPr>
              <a:t>Claudio Sartori - Informatics - Computational Complexity</a:t>
            </a:r>
            <a:endParaRPr lang="en-US" sz="1100">
              <a:solidFill>
                <a:schemeClr val="tx1"/>
              </a:solidFill>
              <a:latin typeface="Georgia" charset="0"/>
            </a:endParaRPr>
          </a:p>
        </p:txBody>
      </p:sp>
      <p:pic>
        <p:nvPicPr>
          <p:cNvPr id="3" name="Immagine 2"/>
          <p:cNvPicPr>
            <a:picLocks noChangeAspect="1"/>
          </p:cNvPicPr>
          <p:nvPr/>
        </p:nvPicPr>
        <p:blipFill>
          <a:blip r:embed="rId2"/>
          <a:stretch>
            <a:fillRect/>
          </a:stretch>
        </p:blipFill>
        <p:spPr>
          <a:xfrm>
            <a:off x="9803756" y="136525"/>
            <a:ext cx="2213343" cy="1921182"/>
          </a:xfrm>
          <a:prstGeom prst="rect">
            <a:avLst/>
          </a:prstGeom>
        </p:spPr>
      </p:pic>
    </p:spTree>
    <p:extLst>
      <p:ext uri="{BB962C8B-B14F-4D97-AF65-F5344CB8AC3E}">
        <p14:creationId xmlns:p14="http://schemas.microsoft.com/office/powerpoint/2010/main" val="4265032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sz="3600"/>
              <a:t>What's the influence of computer speed?</a:t>
            </a:r>
          </a:p>
        </p:txBody>
      </p:sp>
      <p:sp>
        <p:nvSpPr>
          <p:cNvPr id="3" name="Segnaposto contenuto 2"/>
          <p:cNvSpPr>
            <a:spLocks noGrp="1"/>
          </p:cNvSpPr>
          <p:nvPr>
            <p:ph idx="1"/>
          </p:nvPr>
        </p:nvSpPr>
        <p:spPr>
          <a:xfrm>
            <a:off x="315686" y="1825625"/>
            <a:ext cx="6422571" cy="1774826"/>
          </a:xfrm>
        </p:spPr>
        <p:txBody>
          <a:bodyPr/>
          <a:lstStyle/>
          <a:p>
            <a:pPr marL="0" indent="0">
              <a:buNone/>
            </a:pPr>
            <a:r>
              <a:rPr lang="en-US"/>
              <a:t>MIPS = </a:t>
            </a:r>
            <a:br>
              <a:rPr lang="en-US"/>
            </a:br>
            <a:r>
              <a:rPr lang="en-US"/>
              <a:t>millions of instructions per second</a:t>
            </a:r>
          </a:p>
        </p:txBody>
      </p:sp>
      <p:sp>
        <p:nvSpPr>
          <p:cNvPr id="4" name="Segnaposto piè di pagina 3"/>
          <p:cNvSpPr>
            <a:spLocks noGrp="1"/>
          </p:cNvSpPr>
          <p:nvPr>
            <p:ph type="ftr" sz="quarter" idx="11"/>
          </p:nvPr>
        </p:nvSpPr>
        <p:spPr/>
        <p:txBody>
          <a:bodyPr/>
          <a:lstStyle/>
          <a:p>
            <a:r>
              <a:rPr lang="it-IT"/>
              <a:t>Claudio Sartori - Informatics - Computational Complexity</a:t>
            </a:r>
          </a:p>
        </p:txBody>
      </p:sp>
      <p:sp>
        <p:nvSpPr>
          <p:cNvPr id="5" name="Segnaposto numero diapositiva 4"/>
          <p:cNvSpPr>
            <a:spLocks noGrp="1"/>
          </p:cNvSpPr>
          <p:nvPr>
            <p:ph type="sldNum" sz="quarter" idx="12"/>
          </p:nvPr>
        </p:nvSpPr>
        <p:spPr/>
        <p:txBody>
          <a:bodyPr/>
          <a:lstStyle/>
          <a:p>
            <a:fld id="{EC6182FC-1C34-DE4A-9EAC-E24BE6D1E839}" type="slidenum">
              <a:rPr lang="nb-NO"/>
              <a:t>35</a:t>
            </a:fld>
            <a:endParaRPr lang="nb-NO"/>
          </a:p>
        </p:txBody>
      </p:sp>
      <p:graphicFrame>
        <p:nvGraphicFramePr>
          <p:cNvPr id="6" name="Tabella 5"/>
          <p:cNvGraphicFramePr>
            <a:graphicFrameLocks noGrp="1"/>
          </p:cNvGraphicFramePr>
          <p:nvPr>
            <p:extLst>
              <p:ext uri="{D42A27DB-BD31-4B8C-83A1-F6EECF244321}">
                <p14:modId xmlns:p14="http://schemas.microsoft.com/office/powerpoint/2010/main" val="252896247"/>
              </p:ext>
            </p:extLst>
          </p:nvPr>
        </p:nvGraphicFramePr>
        <p:xfrm>
          <a:off x="6891142" y="1433649"/>
          <a:ext cx="3886548" cy="4472304"/>
        </p:xfrm>
        <a:graphic>
          <a:graphicData uri="http://schemas.openxmlformats.org/drawingml/2006/table">
            <a:tbl>
              <a:tblPr firstRow="1" bandRow="1">
                <a:tableStyleId>{5C22544A-7EE6-4342-B048-85BDC9FD1C3A}</a:tableStyleId>
              </a:tblPr>
              <a:tblGrid>
                <a:gridCol w="1295516">
                  <a:extLst>
                    <a:ext uri="{9D8B030D-6E8A-4147-A177-3AD203B41FA5}">
                      <a16:colId xmlns:a16="http://schemas.microsoft.com/office/drawing/2014/main" val="20000"/>
                    </a:ext>
                  </a:extLst>
                </a:gridCol>
                <a:gridCol w="1295516">
                  <a:extLst>
                    <a:ext uri="{9D8B030D-6E8A-4147-A177-3AD203B41FA5}">
                      <a16:colId xmlns:a16="http://schemas.microsoft.com/office/drawing/2014/main" val="20001"/>
                    </a:ext>
                  </a:extLst>
                </a:gridCol>
                <a:gridCol w="1295516">
                  <a:extLst>
                    <a:ext uri="{9D8B030D-6E8A-4147-A177-3AD203B41FA5}">
                      <a16:colId xmlns:a16="http://schemas.microsoft.com/office/drawing/2014/main" val="20002"/>
                    </a:ext>
                  </a:extLst>
                </a:gridCol>
              </a:tblGrid>
              <a:tr h="638016">
                <a:tc>
                  <a:txBody>
                    <a:bodyPr/>
                    <a:lstStyle/>
                    <a:p>
                      <a:pPr algn="ctr"/>
                      <a:r>
                        <a:rPr lang="en-US"/>
                        <a:t>Processor</a:t>
                      </a:r>
                    </a:p>
                  </a:txBody>
                  <a:tcPr anchor="ctr"/>
                </a:tc>
                <a:tc>
                  <a:txBody>
                    <a:bodyPr/>
                    <a:lstStyle/>
                    <a:p>
                      <a:pPr algn="ctr"/>
                      <a:r>
                        <a:rPr lang="en-US"/>
                        <a:t>Year</a:t>
                      </a:r>
                    </a:p>
                  </a:txBody>
                  <a:tcPr anchor="ctr"/>
                </a:tc>
                <a:tc>
                  <a:txBody>
                    <a:bodyPr/>
                    <a:lstStyle/>
                    <a:p>
                      <a:pPr algn="ctr"/>
                      <a:r>
                        <a:rPr lang="en-US"/>
                        <a:t>MIPS</a:t>
                      </a:r>
                    </a:p>
                  </a:txBody>
                  <a:tcPr anchor="ctr"/>
                </a:tc>
                <a:extLst>
                  <a:ext uri="{0D108BD9-81ED-4DB2-BD59-A6C34878D82A}">
                    <a16:rowId xmlns:a16="http://schemas.microsoft.com/office/drawing/2014/main" val="10000"/>
                  </a:ext>
                </a:extLst>
              </a:tr>
              <a:tr h="638016">
                <a:tc>
                  <a:txBody>
                    <a:bodyPr/>
                    <a:lstStyle/>
                    <a:p>
                      <a:pPr algn="ctr"/>
                      <a:r>
                        <a:rPr lang="en-US"/>
                        <a:t>Univac I</a:t>
                      </a:r>
                    </a:p>
                  </a:txBody>
                  <a:tcPr anchor="ctr"/>
                </a:tc>
                <a:tc>
                  <a:txBody>
                    <a:bodyPr/>
                    <a:lstStyle/>
                    <a:p>
                      <a:pPr algn="ctr"/>
                      <a:r>
                        <a:rPr lang="en-US"/>
                        <a:t>1951</a:t>
                      </a:r>
                    </a:p>
                  </a:txBody>
                  <a:tcPr anchor="ctr"/>
                </a:tc>
                <a:tc>
                  <a:txBody>
                    <a:bodyPr/>
                    <a:lstStyle/>
                    <a:p>
                      <a:pPr algn="ctr"/>
                      <a:r>
                        <a:rPr lang="en-US"/>
                        <a:t>0.002</a:t>
                      </a:r>
                    </a:p>
                  </a:txBody>
                  <a:tcPr anchor="ctr"/>
                </a:tc>
                <a:extLst>
                  <a:ext uri="{0D108BD9-81ED-4DB2-BD59-A6C34878D82A}">
                    <a16:rowId xmlns:a16="http://schemas.microsoft.com/office/drawing/2014/main" val="10001"/>
                  </a:ext>
                </a:extLst>
              </a:tr>
              <a:tr h="638016">
                <a:tc>
                  <a:txBody>
                    <a:bodyPr/>
                    <a:lstStyle/>
                    <a:p>
                      <a:pPr algn="ctr"/>
                      <a:r>
                        <a:rPr lang="en-US"/>
                        <a:t>Intel 8080</a:t>
                      </a:r>
                    </a:p>
                  </a:txBody>
                  <a:tcPr anchor="ctr"/>
                </a:tc>
                <a:tc>
                  <a:txBody>
                    <a:bodyPr/>
                    <a:lstStyle/>
                    <a:p>
                      <a:pPr algn="ctr"/>
                      <a:r>
                        <a:rPr lang="en-US"/>
                        <a:t>1974</a:t>
                      </a:r>
                    </a:p>
                  </a:txBody>
                  <a:tcPr anchor="ctr"/>
                </a:tc>
                <a:tc>
                  <a:txBody>
                    <a:bodyPr/>
                    <a:lstStyle/>
                    <a:p>
                      <a:pPr algn="ctr"/>
                      <a:r>
                        <a:rPr lang="en-US"/>
                        <a:t>0.290</a:t>
                      </a:r>
                    </a:p>
                  </a:txBody>
                  <a:tcPr anchor="ctr"/>
                </a:tc>
                <a:extLst>
                  <a:ext uri="{0D108BD9-81ED-4DB2-BD59-A6C34878D82A}">
                    <a16:rowId xmlns:a16="http://schemas.microsoft.com/office/drawing/2014/main" val="10002"/>
                  </a:ext>
                </a:extLst>
              </a:tr>
              <a:tr h="638016">
                <a:tc>
                  <a:txBody>
                    <a:bodyPr/>
                    <a:lstStyle/>
                    <a:p>
                      <a:pPr algn="ctr"/>
                      <a:r>
                        <a:rPr lang="en-US"/>
                        <a:t>Intel 8088</a:t>
                      </a:r>
                    </a:p>
                  </a:txBody>
                  <a:tcPr anchor="ctr"/>
                </a:tc>
                <a:tc>
                  <a:txBody>
                    <a:bodyPr/>
                    <a:lstStyle/>
                    <a:p>
                      <a:pPr algn="ctr"/>
                      <a:r>
                        <a:rPr lang="en-US"/>
                        <a:t>1979</a:t>
                      </a:r>
                    </a:p>
                  </a:txBody>
                  <a:tcPr anchor="ctr"/>
                </a:tc>
                <a:tc>
                  <a:txBody>
                    <a:bodyPr/>
                    <a:lstStyle/>
                    <a:p>
                      <a:pPr algn="ctr"/>
                      <a:r>
                        <a:rPr lang="en-US"/>
                        <a:t>0.750</a:t>
                      </a:r>
                    </a:p>
                  </a:txBody>
                  <a:tcPr anchor="ctr"/>
                </a:tc>
                <a:extLst>
                  <a:ext uri="{0D108BD9-81ED-4DB2-BD59-A6C34878D82A}">
                    <a16:rowId xmlns:a16="http://schemas.microsoft.com/office/drawing/2014/main" val="10003"/>
                  </a:ext>
                </a:extLst>
              </a:tr>
              <a:tr h="638016">
                <a:tc>
                  <a:txBody>
                    <a:bodyPr/>
                    <a:lstStyle/>
                    <a:p>
                      <a:pPr algn="ctr"/>
                      <a:r>
                        <a:rPr lang="en-US"/>
                        <a:t>Intel Pentium</a:t>
                      </a:r>
                    </a:p>
                  </a:txBody>
                  <a:tcPr anchor="ctr"/>
                </a:tc>
                <a:tc>
                  <a:txBody>
                    <a:bodyPr/>
                    <a:lstStyle/>
                    <a:p>
                      <a:pPr algn="ctr"/>
                      <a:r>
                        <a:rPr lang="en-US"/>
                        <a:t>1994</a:t>
                      </a:r>
                    </a:p>
                  </a:txBody>
                  <a:tcPr anchor="ctr"/>
                </a:tc>
                <a:tc>
                  <a:txBody>
                    <a:bodyPr/>
                    <a:lstStyle/>
                    <a:p>
                      <a:pPr algn="ctr"/>
                      <a:r>
                        <a:rPr lang="en-US"/>
                        <a:t>188</a:t>
                      </a:r>
                    </a:p>
                  </a:txBody>
                  <a:tcPr anchor="ctr"/>
                </a:tc>
                <a:extLst>
                  <a:ext uri="{0D108BD9-81ED-4DB2-BD59-A6C34878D82A}">
                    <a16:rowId xmlns:a16="http://schemas.microsoft.com/office/drawing/2014/main" val="10004"/>
                  </a:ext>
                </a:extLst>
              </a:tr>
              <a:tr h="638016">
                <a:tc>
                  <a:txBody>
                    <a:bodyPr/>
                    <a:lstStyle/>
                    <a:p>
                      <a:pPr algn="ctr"/>
                      <a:r>
                        <a:rPr lang="en-US"/>
                        <a:t>Intel Core 2 </a:t>
                      </a:r>
                      <a:r>
                        <a:rPr lang="is-IS"/>
                        <a:t>…</a:t>
                      </a:r>
                      <a:endParaRPr lang="en-US"/>
                    </a:p>
                  </a:txBody>
                  <a:tcPr anchor="ctr"/>
                </a:tc>
                <a:tc>
                  <a:txBody>
                    <a:bodyPr/>
                    <a:lstStyle/>
                    <a:p>
                      <a:pPr algn="ctr"/>
                      <a:r>
                        <a:rPr lang="en-US"/>
                        <a:t>2006</a:t>
                      </a:r>
                    </a:p>
                  </a:txBody>
                  <a:tcPr anchor="ctr"/>
                </a:tc>
                <a:tc>
                  <a:txBody>
                    <a:bodyPr/>
                    <a:lstStyle/>
                    <a:p>
                      <a:pPr algn="ctr"/>
                      <a:r>
                        <a:rPr lang="en-US"/>
                        <a:t>27K</a:t>
                      </a:r>
                    </a:p>
                  </a:txBody>
                  <a:tcPr anchor="ctr"/>
                </a:tc>
                <a:extLst>
                  <a:ext uri="{0D108BD9-81ED-4DB2-BD59-A6C34878D82A}">
                    <a16:rowId xmlns:a16="http://schemas.microsoft.com/office/drawing/2014/main" val="10005"/>
                  </a:ext>
                </a:extLst>
              </a:tr>
              <a:tr h="638016">
                <a:tc>
                  <a:txBody>
                    <a:bodyPr/>
                    <a:lstStyle/>
                    <a:p>
                      <a:pPr algn="ctr"/>
                      <a:r>
                        <a:rPr lang="en-US"/>
                        <a:t>Intel Core i7</a:t>
                      </a:r>
                      <a:r>
                        <a:rPr lang="en-US" baseline="0"/>
                        <a:t> </a:t>
                      </a:r>
                      <a:r>
                        <a:rPr lang="is-IS" baseline="0"/>
                        <a:t>…</a:t>
                      </a:r>
                      <a:endParaRPr lang="en-US"/>
                    </a:p>
                  </a:txBody>
                  <a:tcPr anchor="ctr"/>
                </a:tc>
                <a:tc>
                  <a:txBody>
                    <a:bodyPr/>
                    <a:lstStyle/>
                    <a:p>
                      <a:pPr algn="ctr"/>
                      <a:r>
                        <a:rPr lang="en-US"/>
                        <a:t>2014</a:t>
                      </a:r>
                    </a:p>
                  </a:txBody>
                  <a:tcPr anchor="ctr"/>
                </a:tc>
                <a:tc>
                  <a:txBody>
                    <a:bodyPr/>
                    <a:lstStyle/>
                    <a:p>
                      <a:pPr algn="ctr"/>
                      <a:r>
                        <a:rPr lang="en-US"/>
                        <a:t>238K</a:t>
                      </a:r>
                    </a:p>
                  </a:txBody>
                  <a:tcPr anchor="ctr"/>
                </a:tc>
                <a:extLst>
                  <a:ext uri="{0D108BD9-81ED-4DB2-BD59-A6C34878D82A}">
                    <a16:rowId xmlns:a16="http://schemas.microsoft.com/office/drawing/2014/main" val="10006"/>
                  </a:ext>
                </a:extLst>
              </a:tr>
            </a:tbl>
          </a:graphicData>
        </a:graphic>
      </p:graphicFrame>
      <p:graphicFrame>
        <p:nvGraphicFramePr>
          <p:cNvPr id="8" name="Segnaposto contenuto 5"/>
          <p:cNvGraphicFramePr>
            <a:graphicFrameLocks/>
          </p:cNvGraphicFramePr>
          <p:nvPr>
            <p:extLst>
              <p:ext uri="{D42A27DB-BD31-4B8C-83A1-F6EECF244321}">
                <p14:modId xmlns:p14="http://schemas.microsoft.com/office/powerpoint/2010/main" val="65928120"/>
              </p:ext>
            </p:extLst>
          </p:nvPr>
        </p:nvGraphicFramePr>
        <p:xfrm>
          <a:off x="838200" y="3600451"/>
          <a:ext cx="5779770" cy="25765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066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Combining number of operations with computer speed - today</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926871069"/>
              </p:ext>
            </p:extLst>
          </p:nvPr>
        </p:nvGraphicFramePr>
        <p:xfrm>
          <a:off x="838200" y="2626191"/>
          <a:ext cx="10515600" cy="11125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pPr algn="ctr"/>
                      <a:r>
                        <a:rPr lang="en-US">
                          <a:solidFill>
                            <a:schemeClr val="tx1"/>
                          </a:solidFill>
                        </a:rPr>
                        <a:t>Complexity</a:t>
                      </a:r>
                      <a:r>
                        <a:rPr lang="en-US" baseline="0">
                          <a:solidFill>
                            <a:schemeClr val="tx1"/>
                          </a:solidFill>
                        </a:rPr>
                        <a:t>                        n</a:t>
                      </a:r>
                      <a:endParaRPr lang="en-US">
                        <a:solidFill>
                          <a:schemeClr val="tx1"/>
                        </a:solidFill>
                      </a:endParaRPr>
                    </a:p>
                  </a:txBody>
                  <a:tcPr anchor="ctr"/>
                </a:tc>
                <a:tc>
                  <a:txBody>
                    <a:bodyPr/>
                    <a:lstStyle/>
                    <a:p>
                      <a:pPr algn="ctr"/>
                      <a:r>
                        <a:rPr lang="en-US">
                          <a:solidFill>
                            <a:schemeClr val="tx1"/>
                          </a:solidFill>
                        </a:rPr>
                        <a:t>10</a:t>
                      </a:r>
                    </a:p>
                  </a:txBody>
                  <a:tcPr anchor="ctr"/>
                </a:tc>
                <a:tc>
                  <a:txBody>
                    <a:bodyPr/>
                    <a:lstStyle/>
                    <a:p>
                      <a:pPr algn="ctr"/>
                      <a:r>
                        <a:rPr lang="en-US">
                          <a:solidFill>
                            <a:schemeClr val="tx1"/>
                          </a:solidFill>
                        </a:rPr>
                        <a:t>10 000</a:t>
                      </a:r>
                    </a:p>
                  </a:txBody>
                  <a:tcPr anchor="ctr"/>
                </a:tc>
                <a:tc>
                  <a:txBody>
                    <a:bodyPr/>
                    <a:lstStyle/>
                    <a:p>
                      <a:pPr algn="ctr"/>
                      <a:r>
                        <a:rPr lang="en-US">
                          <a:solidFill>
                            <a:schemeClr val="tx1"/>
                          </a:solidFill>
                        </a:rPr>
                        <a:t>1 000 000</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O(n</a:t>
                      </a:r>
                      <a:r>
                        <a:rPr lang="en-US" baseline="30000"/>
                        <a:t>2</a:t>
                      </a:r>
                      <a:r>
                        <a:rPr lang="en-US" baseline="0"/>
                        <a:t>)</a:t>
                      </a:r>
                      <a:endParaRPr lang="en-US"/>
                    </a:p>
                  </a:txBody>
                  <a:tcPr anchor="ctr"/>
                </a:tc>
                <a:tc>
                  <a:txBody>
                    <a:bodyPr/>
                    <a:lstStyle/>
                    <a:p>
                      <a:pPr algn="ctr"/>
                      <a:r>
                        <a:rPr lang="en-US"/>
                        <a:t>0.42 msec</a:t>
                      </a:r>
                    </a:p>
                  </a:txBody>
                  <a:tcPr anchor="ctr"/>
                </a:tc>
                <a:tc>
                  <a:txBody>
                    <a:bodyPr/>
                    <a:lstStyle/>
                    <a:p>
                      <a:pPr algn="ctr"/>
                      <a:r>
                        <a:rPr lang="en-US"/>
                        <a:t>7 min</a:t>
                      </a:r>
                    </a:p>
                  </a:txBody>
                  <a:tcPr anchor="ctr"/>
                </a:tc>
                <a:tc>
                  <a:txBody>
                    <a:bodyPr/>
                    <a:lstStyle/>
                    <a:p>
                      <a:pPr algn="ctr"/>
                      <a:r>
                        <a:rPr lang="en-US"/>
                        <a:t>4863 days</a:t>
                      </a:r>
                    </a:p>
                  </a:txBody>
                  <a:tcPr anchor="ctr"/>
                </a:tc>
                <a:extLst>
                  <a:ext uri="{0D108BD9-81ED-4DB2-BD59-A6C34878D82A}">
                    <a16:rowId xmlns:a16="http://schemas.microsoft.com/office/drawing/2014/main" val="10001"/>
                  </a:ext>
                </a:extLst>
              </a:tr>
              <a:tr h="370840">
                <a:tc>
                  <a:txBody>
                    <a:bodyPr/>
                    <a:lstStyle/>
                    <a:p>
                      <a:pPr algn="l"/>
                      <a:r>
                        <a:rPr lang="en-US"/>
                        <a:t>O(n * log n)</a:t>
                      </a:r>
                    </a:p>
                  </a:txBody>
                  <a:tcPr anchor="ctr"/>
                </a:tc>
                <a:tc>
                  <a:txBody>
                    <a:bodyPr/>
                    <a:lstStyle/>
                    <a:p>
                      <a:pPr algn="ctr"/>
                      <a:r>
                        <a:rPr lang="en-US" dirty="0"/>
                        <a:t>0.042</a:t>
                      </a:r>
                      <a:r>
                        <a:rPr lang="en-US" baseline="0" dirty="0"/>
                        <a:t> </a:t>
                      </a:r>
                      <a:r>
                        <a:rPr lang="en-US" baseline="0" dirty="0" err="1"/>
                        <a:t>msec</a:t>
                      </a:r>
                      <a:endParaRPr lang="en-US" dirty="0"/>
                    </a:p>
                  </a:txBody>
                  <a:tcPr anchor="ctr"/>
                </a:tc>
                <a:tc>
                  <a:txBody>
                    <a:bodyPr/>
                    <a:lstStyle/>
                    <a:p>
                      <a:pPr algn="ctr"/>
                      <a:r>
                        <a:rPr lang="en-US"/>
                        <a:t>0.16 sec</a:t>
                      </a:r>
                    </a:p>
                  </a:txBody>
                  <a:tcPr anchor="ctr"/>
                </a:tc>
                <a:tc>
                  <a:txBody>
                    <a:bodyPr/>
                    <a:lstStyle/>
                    <a:p>
                      <a:pPr algn="ctr"/>
                      <a:r>
                        <a:rPr lang="en-US" dirty="0"/>
                        <a:t>&lt; 5 min</a:t>
                      </a:r>
                    </a:p>
                  </a:txBody>
                  <a:tcPr anchor="ctr"/>
                </a:tc>
                <a:extLst>
                  <a:ext uri="{0D108BD9-81ED-4DB2-BD59-A6C34878D82A}">
                    <a16:rowId xmlns:a16="http://schemas.microsoft.com/office/drawing/2014/main" val="10002"/>
                  </a:ext>
                </a:extLst>
              </a:tr>
            </a:tbl>
          </a:graphicData>
        </a:graphic>
      </p:graphicFrame>
      <p:sp>
        <p:nvSpPr>
          <p:cNvPr id="4" name="Segnaposto piè di pagina 3"/>
          <p:cNvSpPr>
            <a:spLocks noGrp="1"/>
          </p:cNvSpPr>
          <p:nvPr>
            <p:ph type="ftr" sz="quarter" idx="11"/>
          </p:nvPr>
        </p:nvSpPr>
        <p:spPr/>
        <p:txBody>
          <a:bodyPr/>
          <a:lstStyle/>
          <a:p>
            <a:r>
              <a:rPr lang="it-IT"/>
              <a:t>Claudio Sartori - Informatics - Computational Complexity</a:t>
            </a:r>
          </a:p>
        </p:txBody>
      </p:sp>
      <p:sp>
        <p:nvSpPr>
          <p:cNvPr id="5" name="Segnaposto numero diapositiva 4"/>
          <p:cNvSpPr>
            <a:spLocks noGrp="1"/>
          </p:cNvSpPr>
          <p:nvPr>
            <p:ph type="sldNum" sz="quarter" idx="12"/>
          </p:nvPr>
        </p:nvSpPr>
        <p:spPr/>
        <p:txBody>
          <a:bodyPr/>
          <a:lstStyle/>
          <a:p>
            <a:fld id="{EC6182FC-1C34-DE4A-9EAC-E24BE6D1E839}" type="slidenum">
              <a:rPr lang="nb-NO"/>
              <a:t>36</a:t>
            </a:fld>
            <a:endParaRPr lang="nb-NO"/>
          </a:p>
        </p:txBody>
      </p:sp>
      <p:sp>
        <p:nvSpPr>
          <p:cNvPr id="3" name="Angolo ripiegato 2"/>
          <p:cNvSpPr/>
          <p:nvPr/>
        </p:nvSpPr>
        <p:spPr>
          <a:xfrm>
            <a:off x="1005840" y="4183380"/>
            <a:ext cx="9544050" cy="1303020"/>
          </a:xfrm>
          <a:prstGeom prst="foldedCorner">
            <a:avLst/>
          </a:prstGeom>
          <a:solidFill>
            <a:schemeClr val="accent4">
              <a:alpha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it-IT" sz="2400"/>
              <a:t>The best sorting algorithm, with respect to a bad one, for large amounts of data transforms an </a:t>
            </a:r>
            <a:r>
              <a:rPr lang="it-IT" sz="2400" i="1"/>
              <a:t>infeasible</a:t>
            </a:r>
            <a:r>
              <a:rPr lang="it-IT" sz="2400"/>
              <a:t> problem into a </a:t>
            </a:r>
            <a:r>
              <a:rPr lang="it-IT" sz="2400" i="1"/>
              <a:t>feasible</a:t>
            </a:r>
            <a:r>
              <a:rPr lang="it-IT" sz="2400"/>
              <a:t> one</a:t>
            </a:r>
          </a:p>
        </p:txBody>
      </p:sp>
      <p:sp>
        <p:nvSpPr>
          <p:cNvPr id="7" name="Fumetto 3 6"/>
          <p:cNvSpPr/>
          <p:nvPr/>
        </p:nvSpPr>
        <p:spPr>
          <a:xfrm>
            <a:off x="9395460" y="3028950"/>
            <a:ext cx="1337310" cy="377190"/>
          </a:xfrm>
          <a:prstGeom prst="wedgeEllipseCallout">
            <a:avLst>
              <a:gd name="adj1" fmla="val -370406"/>
              <a:gd name="adj2" fmla="val 441288"/>
            </a:avLst>
          </a:prstGeom>
          <a:solidFill>
            <a:schemeClr val="accent2">
              <a:lumMod val="60000"/>
              <a:lumOff val="40000"/>
              <a:alpha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it-IT" sz="2400"/>
          </a:p>
        </p:txBody>
      </p:sp>
      <p:sp>
        <p:nvSpPr>
          <p:cNvPr id="8" name="Fumetto 3 7"/>
          <p:cNvSpPr/>
          <p:nvPr/>
        </p:nvSpPr>
        <p:spPr>
          <a:xfrm>
            <a:off x="9384030" y="3361521"/>
            <a:ext cx="1337310" cy="377190"/>
          </a:xfrm>
          <a:prstGeom prst="wedgeEllipseCallout">
            <a:avLst>
              <a:gd name="adj1" fmla="val -122543"/>
              <a:gd name="adj2" fmla="val 323106"/>
            </a:avLst>
          </a:prstGeom>
          <a:solidFill>
            <a:srgbClr val="92D050">
              <a:alpha val="50000"/>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it-IT" sz="2400"/>
          </a:p>
        </p:txBody>
      </p:sp>
    </p:spTree>
    <p:extLst>
      <p:ext uri="{BB962C8B-B14F-4D97-AF65-F5344CB8AC3E}">
        <p14:creationId xmlns:p14="http://schemas.microsoft.com/office/powerpoint/2010/main" val="1010472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Reverse reasoning</a:t>
            </a:r>
          </a:p>
        </p:txBody>
      </p:sp>
      <p:sp>
        <p:nvSpPr>
          <p:cNvPr id="3" name="Segnaposto contenuto 2"/>
          <p:cNvSpPr>
            <a:spLocks noGrp="1"/>
          </p:cNvSpPr>
          <p:nvPr>
            <p:ph idx="1"/>
          </p:nvPr>
        </p:nvSpPr>
        <p:spPr/>
        <p:txBody>
          <a:bodyPr/>
          <a:lstStyle/>
          <a:p>
            <a:r>
              <a:rPr lang="en-US"/>
              <a:t>Suppose we can wait for a solution only a limited time</a:t>
            </a:r>
          </a:p>
          <a:p>
            <a:r>
              <a:rPr lang="en-US"/>
              <a:t>We can compute the maximum amount of data that can be processed in that time</a:t>
            </a:r>
          </a:p>
          <a:p>
            <a:r>
              <a:rPr lang="en-US"/>
              <a:t>For most of the problem we cannot expect big advances in algorithm performance</a:t>
            </a:r>
          </a:p>
          <a:p>
            <a:r>
              <a:rPr lang="en-US"/>
              <a:t>We can expect advances in processing power</a:t>
            </a:r>
          </a:p>
          <a:p>
            <a:r>
              <a:rPr lang="en-US"/>
              <a:t>We can expect increases in the amount of data that can be processed within our </a:t>
            </a:r>
            <a:r>
              <a:rPr lang="en-US" i="1"/>
              <a:t>time limit</a:t>
            </a:r>
            <a:endParaRPr lang="en-US"/>
          </a:p>
        </p:txBody>
      </p:sp>
      <p:sp>
        <p:nvSpPr>
          <p:cNvPr id="4" name="Segnaposto piè di pagina 3"/>
          <p:cNvSpPr>
            <a:spLocks noGrp="1"/>
          </p:cNvSpPr>
          <p:nvPr>
            <p:ph type="ftr" sz="quarter" idx="11"/>
          </p:nvPr>
        </p:nvSpPr>
        <p:spPr/>
        <p:txBody>
          <a:bodyPr/>
          <a:lstStyle/>
          <a:p>
            <a:r>
              <a:rPr lang="it-IT"/>
              <a:t>Claudio Sartori - Informatics - Computational Complexity</a:t>
            </a:r>
          </a:p>
        </p:txBody>
      </p:sp>
      <p:sp>
        <p:nvSpPr>
          <p:cNvPr id="5" name="Segnaposto numero diapositiva 4"/>
          <p:cNvSpPr>
            <a:spLocks noGrp="1"/>
          </p:cNvSpPr>
          <p:nvPr>
            <p:ph type="sldNum" sz="quarter" idx="12"/>
          </p:nvPr>
        </p:nvSpPr>
        <p:spPr/>
        <p:txBody>
          <a:bodyPr/>
          <a:lstStyle/>
          <a:p>
            <a:fld id="{EC6182FC-1C34-DE4A-9EAC-E24BE6D1E839}" type="slidenum">
              <a:rPr lang="nb-NO"/>
              <a:t>37</a:t>
            </a:fld>
            <a:endParaRPr lang="nb-NO"/>
          </a:p>
        </p:txBody>
      </p:sp>
    </p:spTree>
    <p:extLst>
      <p:ext uri="{BB962C8B-B14F-4D97-AF65-F5344CB8AC3E}">
        <p14:creationId xmlns:p14="http://schemas.microsoft.com/office/powerpoint/2010/main" val="510615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Maximum data size vs speed</a:t>
            </a:r>
          </a:p>
        </p:txBody>
      </p:sp>
      <p:sp>
        <p:nvSpPr>
          <p:cNvPr id="4" name="Segnaposto piè di pagina 3"/>
          <p:cNvSpPr>
            <a:spLocks noGrp="1"/>
          </p:cNvSpPr>
          <p:nvPr>
            <p:ph type="ftr" sz="quarter" idx="11"/>
          </p:nvPr>
        </p:nvSpPr>
        <p:spPr/>
        <p:txBody>
          <a:bodyPr/>
          <a:lstStyle/>
          <a:p>
            <a:r>
              <a:rPr lang="it-IT"/>
              <a:t>Claudio Sartori - Informatics - Computational Complexity</a:t>
            </a:r>
          </a:p>
        </p:txBody>
      </p:sp>
      <p:sp>
        <p:nvSpPr>
          <p:cNvPr id="5" name="Segnaposto numero diapositiva 4"/>
          <p:cNvSpPr>
            <a:spLocks noGrp="1"/>
          </p:cNvSpPr>
          <p:nvPr>
            <p:ph type="sldNum" sz="quarter" idx="12"/>
          </p:nvPr>
        </p:nvSpPr>
        <p:spPr/>
        <p:txBody>
          <a:bodyPr/>
          <a:lstStyle/>
          <a:p>
            <a:fld id="{EC6182FC-1C34-DE4A-9EAC-E24BE6D1E839}" type="slidenum">
              <a:rPr lang="nb-NO"/>
              <a:t>38</a:t>
            </a:fld>
            <a:endParaRPr lang="nb-NO"/>
          </a:p>
        </p:txBody>
      </p:sp>
      <p:sp>
        <p:nvSpPr>
          <p:cNvPr id="8" name="Segnaposto contenuto 7"/>
          <p:cNvSpPr>
            <a:spLocks noGrp="1"/>
          </p:cNvSpPr>
          <p:nvPr>
            <p:ph idx="1"/>
          </p:nvPr>
        </p:nvSpPr>
        <p:spPr/>
        <p:txBody>
          <a:bodyPr/>
          <a:lstStyle/>
          <a:p>
            <a:r>
              <a:rPr lang="en-US" dirty="0"/>
              <a:t>For the most difficult problems, also called </a:t>
            </a:r>
            <a:r>
              <a:rPr lang="en-US" i="1" dirty="0"/>
              <a:t>np-hard</a:t>
            </a:r>
            <a:r>
              <a:rPr lang="en-US" dirty="0"/>
              <a:t> problems, the increase of speed is not a big help</a:t>
            </a:r>
          </a:p>
          <a:p>
            <a:r>
              <a:rPr lang="en-US" dirty="0"/>
              <a:t>For such problems we prefer </a:t>
            </a:r>
            <a:r>
              <a:rPr lang="en-US" i="1" dirty="0"/>
              <a:t>approximate solutions</a:t>
            </a:r>
            <a:endParaRPr lang="en-US" dirty="0"/>
          </a:p>
          <a:p>
            <a:r>
              <a:rPr lang="en-US" dirty="0"/>
              <a:t>Operation research:</a:t>
            </a:r>
          </a:p>
          <a:p>
            <a:pPr lvl="1"/>
            <a:r>
              <a:rPr lang="en-US" dirty="0"/>
              <a:t>find the best tradeoff between computational complexity and approximation</a:t>
            </a:r>
          </a:p>
        </p:txBody>
      </p:sp>
      <p:graphicFrame>
        <p:nvGraphicFramePr>
          <p:cNvPr id="9" name="Segnaposto contenuto 5"/>
          <p:cNvGraphicFramePr>
            <a:graphicFrameLocks/>
          </p:cNvGraphicFramePr>
          <p:nvPr>
            <p:extLst>
              <p:ext uri="{D42A27DB-BD31-4B8C-83A1-F6EECF244321}">
                <p14:modId xmlns:p14="http://schemas.microsoft.com/office/powerpoint/2010/main" val="1433770726"/>
              </p:ext>
            </p:extLst>
          </p:nvPr>
        </p:nvGraphicFramePr>
        <p:xfrm>
          <a:off x="838200" y="4556293"/>
          <a:ext cx="10515600" cy="17526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pPr algn="r"/>
                      <a:r>
                        <a:rPr lang="en-US" baseline="0">
                          <a:solidFill>
                            <a:schemeClr val="tx1"/>
                          </a:solidFill>
                        </a:rPr>
                        <a:t>Computer Speed</a:t>
                      </a:r>
                    </a:p>
                    <a:p>
                      <a:pPr algn="l"/>
                      <a:r>
                        <a:rPr lang="en-US" baseline="0">
                          <a:solidFill>
                            <a:schemeClr val="tx1"/>
                          </a:solidFill>
                        </a:rPr>
                        <a:t>Complexity</a:t>
                      </a:r>
                      <a:endParaRPr lang="en-US">
                        <a:solidFill>
                          <a:schemeClr val="tx1"/>
                        </a:solidFill>
                      </a:endParaRPr>
                    </a:p>
                  </a:txBody>
                  <a:tcPr/>
                </a:tc>
                <a:tc>
                  <a:txBody>
                    <a:bodyPr/>
                    <a:lstStyle/>
                    <a:p>
                      <a:pPr algn="ctr"/>
                      <a:r>
                        <a:rPr lang="en-US">
                          <a:solidFill>
                            <a:schemeClr val="tx1"/>
                          </a:solidFill>
                        </a:rPr>
                        <a:t>Present technology</a:t>
                      </a:r>
                    </a:p>
                  </a:txBody>
                  <a:tcPr anchor="ctr"/>
                </a:tc>
                <a:tc>
                  <a:txBody>
                    <a:bodyPr/>
                    <a:lstStyle/>
                    <a:p>
                      <a:pPr algn="ctr"/>
                      <a:r>
                        <a:rPr lang="en-US">
                          <a:solidFill>
                            <a:schemeClr val="tx1"/>
                          </a:solidFill>
                        </a:rPr>
                        <a:t>100 times faster</a:t>
                      </a:r>
                    </a:p>
                  </a:txBody>
                  <a:tcPr anchor="ctr"/>
                </a:tc>
                <a:tc>
                  <a:txBody>
                    <a:bodyPr/>
                    <a:lstStyle/>
                    <a:p>
                      <a:pPr algn="ctr"/>
                      <a:r>
                        <a:rPr lang="en-US">
                          <a:solidFill>
                            <a:schemeClr val="tx1"/>
                          </a:solidFill>
                        </a:rPr>
                        <a:t>1000 times faster</a:t>
                      </a:r>
                    </a:p>
                  </a:txBody>
                  <a:tcPr anchor="ctr"/>
                </a:tc>
                <a:extLst>
                  <a:ext uri="{0D108BD9-81ED-4DB2-BD59-A6C34878D82A}">
                    <a16:rowId xmlns:a16="http://schemas.microsoft.com/office/drawing/2014/main" val="10000"/>
                  </a:ext>
                </a:extLst>
              </a:tr>
              <a:tr h="370840">
                <a:tc>
                  <a:txBody>
                    <a:bodyPr/>
                    <a:lstStyle/>
                    <a:p>
                      <a:r>
                        <a:rPr lang="en-US" dirty="0"/>
                        <a:t>O(n)</a:t>
                      </a:r>
                    </a:p>
                  </a:txBody>
                  <a:tcPr/>
                </a:tc>
                <a:tc>
                  <a:txBody>
                    <a:bodyPr/>
                    <a:lstStyle/>
                    <a:p>
                      <a:pPr algn="ctr"/>
                      <a:r>
                        <a:rPr lang="en-US" dirty="0"/>
                        <a:t>N1</a:t>
                      </a:r>
                    </a:p>
                  </a:txBody>
                  <a:tcPr anchor="ctr"/>
                </a:tc>
                <a:tc>
                  <a:txBody>
                    <a:bodyPr/>
                    <a:lstStyle/>
                    <a:p>
                      <a:pPr algn="ctr"/>
                      <a:r>
                        <a:rPr lang="en-US" dirty="0"/>
                        <a:t>N1 * 100</a:t>
                      </a:r>
                    </a:p>
                  </a:txBody>
                  <a:tcPr anchor="ctr"/>
                </a:tc>
                <a:tc>
                  <a:txBody>
                    <a:bodyPr/>
                    <a:lstStyle/>
                    <a:p>
                      <a:pPr algn="ctr"/>
                      <a:r>
                        <a:rPr lang="en-US"/>
                        <a:t>N1 * 1000</a:t>
                      </a:r>
                    </a:p>
                  </a:txBody>
                  <a:tcPr anchor="ctr"/>
                </a:tc>
                <a:extLst>
                  <a:ext uri="{0D108BD9-81ED-4DB2-BD59-A6C34878D82A}">
                    <a16:rowId xmlns:a16="http://schemas.microsoft.com/office/drawing/2014/main" val="10001"/>
                  </a:ext>
                </a:extLst>
              </a:tr>
              <a:tr h="370840">
                <a:tc>
                  <a:txBody>
                    <a:bodyPr/>
                    <a:lstStyle/>
                    <a:p>
                      <a:r>
                        <a:rPr lang="en-US"/>
                        <a:t>O(n</a:t>
                      </a:r>
                      <a:r>
                        <a:rPr lang="en-US" baseline="30000"/>
                        <a:t>2</a:t>
                      </a:r>
                      <a:r>
                        <a:rPr lang="en-US" baseline="0"/>
                        <a:t>)</a:t>
                      </a:r>
                      <a:endParaRPr lang="en-US"/>
                    </a:p>
                  </a:txBody>
                  <a:tcPr/>
                </a:tc>
                <a:tc>
                  <a:txBody>
                    <a:bodyPr/>
                    <a:lstStyle/>
                    <a:p>
                      <a:pPr algn="ctr"/>
                      <a:r>
                        <a:rPr lang="en-US"/>
                        <a:t>N2</a:t>
                      </a:r>
                    </a:p>
                  </a:txBody>
                  <a:tcPr anchor="ctr"/>
                </a:tc>
                <a:tc>
                  <a:txBody>
                    <a:bodyPr/>
                    <a:lstStyle/>
                    <a:p>
                      <a:pPr algn="ctr"/>
                      <a:r>
                        <a:rPr lang="en-US" dirty="0"/>
                        <a:t>N2 * 10</a:t>
                      </a:r>
                    </a:p>
                  </a:txBody>
                  <a:tcPr anchor="ctr"/>
                </a:tc>
                <a:tc>
                  <a:txBody>
                    <a:bodyPr/>
                    <a:lstStyle/>
                    <a:p>
                      <a:pPr algn="ctr"/>
                      <a:r>
                        <a:rPr lang="en-US"/>
                        <a:t>N2 * 31.6</a:t>
                      </a:r>
                    </a:p>
                  </a:txBody>
                  <a:tcPr anchor="ctr"/>
                </a:tc>
                <a:extLst>
                  <a:ext uri="{0D108BD9-81ED-4DB2-BD59-A6C34878D82A}">
                    <a16:rowId xmlns:a16="http://schemas.microsoft.com/office/drawing/2014/main" val="10002"/>
                  </a:ext>
                </a:extLst>
              </a:tr>
              <a:tr h="370840">
                <a:tc>
                  <a:txBody>
                    <a:bodyPr/>
                    <a:lstStyle/>
                    <a:p>
                      <a:r>
                        <a:rPr lang="en-US" dirty="0"/>
                        <a:t>O(2</a:t>
                      </a:r>
                      <a:r>
                        <a:rPr lang="en-US" baseline="30000" dirty="0"/>
                        <a:t>n</a:t>
                      </a:r>
                      <a:r>
                        <a:rPr lang="en-US" baseline="0" dirty="0"/>
                        <a:t>)</a:t>
                      </a:r>
                      <a:endParaRPr lang="en-US" dirty="0"/>
                    </a:p>
                  </a:txBody>
                  <a:tcPr/>
                </a:tc>
                <a:tc>
                  <a:txBody>
                    <a:bodyPr/>
                    <a:lstStyle/>
                    <a:p>
                      <a:pPr algn="ctr"/>
                      <a:r>
                        <a:rPr lang="en-US" dirty="0"/>
                        <a:t>N3</a:t>
                      </a:r>
                    </a:p>
                  </a:txBody>
                  <a:tcPr anchor="ctr"/>
                </a:tc>
                <a:tc>
                  <a:txBody>
                    <a:bodyPr/>
                    <a:lstStyle/>
                    <a:p>
                      <a:pPr algn="ctr"/>
                      <a:r>
                        <a:rPr lang="en-US" dirty="0"/>
                        <a:t>N3 +</a:t>
                      </a:r>
                      <a:r>
                        <a:rPr lang="en-US" baseline="0" dirty="0"/>
                        <a:t> 6.65</a:t>
                      </a:r>
                      <a:endParaRPr lang="en-US" dirty="0"/>
                    </a:p>
                  </a:txBody>
                  <a:tcPr anchor="ctr"/>
                </a:tc>
                <a:tc>
                  <a:txBody>
                    <a:bodyPr/>
                    <a:lstStyle/>
                    <a:p>
                      <a:pPr algn="ctr"/>
                      <a:r>
                        <a:rPr lang="en-US" dirty="0"/>
                        <a:t>N3 + 9.9</a:t>
                      </a:r>
                    </a:p>
                  </a:txBody>
                  <a:tcPr anchor="ctr"/>
                </a:tc>
                <a:extLst>
                  <a:ext uri="{0D108BD9-81ED-4DB2-BD59-A6C34878D82A}">
                    <a16:rowId xmlns:a16="http://schemas.microsoft.com/office/drawing/2014/main" val="10003"/>
                  </a:ext>
                </a:extLst>
              </a:tr>
            </a:tbl>
          </a:graphicData>
        </a:graphic>
      </p:graphicFrame>
      <p:cxnSp>
        <p:nvCxnSpPr>
          <p:cNvPr id="6" name="Connettore 1 5">
            <a:extLst>
              <a:ext uri="{FF2B5EF4-FFF2-40B4-BE49-F238E27FC236}">
                <a16:creationId xmlns:a16="http://schemas.microsoft.com/office/drawing/2014/main" id="{A4577A77-05EA-5148-9028-1520ED13F637}"/>
              </a:ext>
            </a:extLst>
          </p:cNvPr>
          <p:cNvCxnSpPr/>
          <p:nvPr/>
        </p:nvCxnSpPr>
        <p:spPr>
          <a:xfrm>
            <a:off x="838200" y="4556293"/>
            <a:ext cx="2622630" cy="60601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619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13A8785F-796A-EF47-95F6-8230322183B6}"/>
              </a:ext>
            </a:extLst>
          </p:cNvPr>
          <p:cNvSpPr>
            <a:spLocks noGrp="1"/>
          </p:cNvSpPr>
          <p:nvPr>
            <p:ph type="title"/>
          </p:nvPr>
        </p:nvSpPr>
        <p:spPr/>
        <p:txBody>
          <a:bodyPr/>
          <a:lstStyle/>
          <a:p>
            <a:r>
              <a:rPr lang="en-US" dirty="0"/>
              <a:t>Profiling computer programs</a:t>
            </a:r>
          </a:p>
        </p:txBody>
      </p:sp>
      <p:sp>
        <p:nvSpPr>
          <p:cNvPr id="8" name="Segnaposto contenuto 7">
            <a:extLst>
              <a:ext uri="{FF2B5EF4-FFF2-40B4-BE49-F238E27FC236}">
                <a16:creationId xmlns:a16="http://schemas.microsoft.com/office/drawing/2014/main" id="{5199096D-2B78-9A45-A28E-E8FF585BA5B0}"/>
              </a:ext>
            </a:extLst>
          </p:cNvPr>
          <p:cNvSpPr>
            <a:spLocks noGrp="1"/>
          </p:cNvSpPr>
          <p:nvPr>
            <p:ph idx="1"/>
          </p:nvPr>
        </p:nvSpPr>
        <p:spPr/>
        <p:txBody>
          <a:bodyPr/>
          <a:lstStyle/>
          <a:p>
            <a:r>
              <a:rPr lang="en-US" dirty="0"/>
              <a:t>Measure the computational resources required to execute</a:t>
            </a:r>
          </a:p>
          <a:p>
            <a:pPr lvl="1"/>
            <a:r>
              <a:rPr lang="en-US" dirty="0"/>
              <a:t>a program</a:t>
            </a:r>
          </a:p>
          <a:p>
            <a:pPr lvl="1"/>
            <a:r>
              <a:rPr lang="en-US" dirty="0"/>
              <a:t>a function</a:t>
            </a:r>
          </a:p>
          <a:p>
            <a:pPr lvl="1"/>
            <a:r>
              <a:rPr lang="en-US" dirty="0"/>
              <a:t>a single instruction</a:t>
            </a:r>
          </a:p>
          <a:p>
            <a:pPr lvl="1"/>
            <a:r>
              <a:rPr lang="en-US" dirty="0"/>
              <a:t>a piece of code</a:t>
            </a:r>
          </a:p>
        </p:txBody>
      </p:sp>
      <p:sp>
        <p:nvSpPr>
          <p:cNvPr id="5" name="Segnaposto piè di pagina 4">
            <a:extLst>
              <a:ext uri="{FF2B5EF4-FFF2-40B4-BE49-F238E27FC236}">
                <a16:creationId xmlns:a16="http://schemas.microsoft.com/office/drawing/2014/main" id="{112F0FC8-1341-8743-A550-AD74697A265C}"/>
              </a:ext>
            </a:extLst>
          </p:cNvPr>
          <p:cNvSpPr>
            <a:spLocks noGrp="1"/>
          </p:cNvSpPr>
          <p:nvPr>
            <p:ph type="ftr" sz="quarter" idx="11"/>
          </p:nvPr>
        </p:nvSpPr>
        <p:spPr/>
        <p:txBody>
          <a:bodyPr/>
          <a:lstStyle/>
          <a:p>
            <a:r>
              <a:rPr lang="it-IT"/>
              <a:t>Claudio Sartori - Informatics - R language and system</a:t>
            </a:r>
          </a:p>
        </p:txBody>
      </p:sp>
      <p:sp>
        <p:nvSpPr>
          <p:cNvPr id="6" name="Segnaposto numero diapositiva 5">
            <a:extLst>
              <a:ext uri="{FF2B5EF4-FFF2-40B4-BE49-F238E27FC236}">
                <a16:creationId xmlns:a16="http://schemas.microsoft.com/office/drawing/2014/main" id="{C9B4EC82-6E11-C841-A9B3-670438D12D51}"/>
              </a:ext>
            </a:extLst>
          </p:cNvPr>
          <p:cNvSpPr>
            <a:spLocks noGrp="1"/>
          </p:cNvSpPr>
          <p:nvPr>
            <p:ph type="sldNum" sz="quarter" idx="12"/>
          </p:nvPr>
        </p:nvSpPr>
        <p:spPr/>
        <p:txBody>
          <a:bodyPr/>
          <a:lstStyle/>
          <a:p>
            <a:fld id="{EC6182FC-1C34-DE4A-9EAC-E24BE6D1E839}" type="slidenum">
              <a:rPr lang="it-IT" smtClean="0"/>
              <a:t>39</a:t>
            </a:fld>
            <a:endParaRPr lang="it-IT"/>
          </a:p>
        </p:txBody>
      </p:sp>
    </p:spTree>
    <p:extLst>
      <p:ext uri="{BB962C8B-B14F-4D97-AF65-F5344CB8AC3E}">
        <p14:creationId xmlns:p14="http://schemas.microsoft.com/office/powerpoint/2010/main" val="1041669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hape 55"/>
          <p:cNvSpPr txBox="1">
            <a:spLocks noGrp="1"/>
          </p:cNvSpPr>
          <p:nvPr>
            <p:ph type="title"/>
          </p:nvPr>
        </p:nvSpPr>
        <p:spPr/>
        <p:txBody>
          <a:bodyPr vert="horz" lIns="91440" tIns="45700" rIns="91440" bIns="45700" rtlCol="0" anchor="ctr">
            <a:normAutofit/>
          </a:bodyPr>
          <a:lstStyle/>
          <a:p>
            <a:pPr eaLnBrk="1" hangingPunct="1">
              <a:spcBef>
                <a:spcPct val="0"/>
              </a:spcBef>
              <a:spcAft>
                <a:spcPct val="0"/>
              </a:spcAft>
              <a:buClr>
                <a:srgbClr val="000000"/>
              </a:buClr>
              <a:buSzPct val="25000"/>
            </a:pPr>
            <a:r>
              <a:rPr lang="en-US" altLang="it-IT"/>
              <a:t>Searching in a dictionary</a:t>
            </a:r>
          </a:p>
        </p:txBody>
      </p:sp>
      <p:sp>
        <p:nvSpPr>
          <p:cNvPr id="5123" name="Shape 56"/>
          <p:cNvSpPr txBox="1">
            <a:spLocks noGrp="1"/>
          </p:cNvSpPr>
          <p:nvPr>
            <p:ph idx="1"/>
          </p:nvPr>
        </p:nvSpPr>
        <p:spPr/>
        <p:txBody>
          <a:bodyPr vert="horz" lIns="91440" tIns="45700" rIns="91440" bIns="45700" rtlCol="0">
            <a:normAutofit/>
          </a:bodyPr>
          <a:lstStyle/>
          <a:p>
            <a:pPr indent="-342900">
              <a:lnSpc>
                <a:spcPct val="200000"/>
              </a:lnSpc>
              <a:spcBef>
                <a:spcPct val="0"/>
              </a:spcBef>
              <a:spcAft>
                <a:spcPct val="0"/>
              </a:spcAft>
              <a:buClr>
                <a:srgbClr val="000000"/>
              </a:buClr>
              <a:buFontTx/>
              <a:buChar char="•"/>
            </a:pPr>
            <a:r>
              <a:rPr lang="en-US" altLang="it-IT" sz="2400" dirty="0"/>
              <a:t>The task can be done using two different algorithms</a:t>
            </a:r>
          </a:p>
          <a:p>
            <a:pPr lvl="1" indent="-342900">
              <a:lnSpc>
                <a:spcPct val="200000"/>
              </a:lnSpc>
              <a:spcBef>
                <a:spcPct val="0"/>
              </a:spcBef>
              <a:spcAft>
                <a:spcPct val="0"/>
              </a:spcAft>
              <a:buClr>
                <a:srgbClr val="000000"/>
              </a:buClr>
              <a:buFontTx/>
              <a:buChar char="•"/>
            </a:pPr>
            <a:r>
              <a:rPr lang="en-US" altLang="it-IT" sz="2000" dirty="0"/>
              <a:t>one based relying on alphabetic order and one </a:t>
            </a:r>
            <a:r>
              <a:rPr lang="en-US" altLang="it-IT" sz="2000" i="1" dirty="0"/>
              <a:t>sequential</a:t>
            </a:r>
          </a:p>
          <a:p>
            <a:pPr indent="-342900">
              <a:lnSpc>
                <a:spcPct val="200000"/>
              </a:lnSpc>
              <a:spcBef>
                <a:spcPct val="0"/>
              </a:spcBef>
              <a:spcAft>
                <a:spcPct val="0"/>
              </a:spcAft>
              <a:buClr>
                <a:srgbClr val="000000"/>
              </a:buClr>
              <a:buFontTx/>
              <a:buChar char="•"/>
            </a:pPr>
            <a:r>
              <a:rPr lang="en-US" altLang="it-IT" sz="2400" dirty="0"/>
              <a:t>The two algorithms can be compared based on the </a:t>
            </a:r>
            <a:r>
              <a:rPr lang="en-US" altLang="it-IT" sz="2400" i="1" dirty="0"/>
              <a:t>effort</a:t>
            </a:r>
            <a:r>
              <a:rPr lang="en-US" altLang="it-IT" sz="2400" dirty="0"/>
              <a:t> they require</a:t>
            </a:r>
          </a:p>
        </p:txBody>
      </p:sp>
      <p:sp>
        <p:nvSpPr>
          <p:cNvPr id="2" name="Segnaposto piè di pagina 1"/>
          <p:cNvSpPr>
            <a:spLocks noGrp="1"/>
          </p:cNvSpPr>
          <p:nvPr>
            <p:ph type="ftr" sz="quarter" idx="11"/>
          </p:nvPr>
        </p:nvSpPr>
        <p:spPr/>
        <p:txBody>
          <a:bodyPr/>
          <a:lstStyle/>
          <a:p>
            <a:r>
              <a:rPr lang="it-IT"/>
              <a:t>Claudio Sartori - Informatics - Computational Complexity</a:t>
            </a:r>
          </a:p>
        </p:txBody>
      </p:sp>
      <p:sp>
        <p:nvSpPr>
          <p:cNvPr id="3" name="Segnaposto numero diapositiva 2"/>
          <p:cNvSpPr>
            <a:spLocks noGrp="1"/>
          </p:cNvSpPr>
          <p:nvPr>
            <p:ph type="sldNum" sz="quarter" idx="12"/>
          </p:nvPr>
        </p:nvSpPr>
        <p:spPr/>
        <p:txBody>
          <a:bodyPr/>
          <a:lstStyle/>
          <a:p>
            <a:fld id="{EC6182FC-1C34-DE4A-9EAC-E24BE6D1E839}" type="slidenum">
              <a:rPr lang="nb-NO"/>
              <a:t>4</a:t>
            </a:fld>
            <a:endParaRPr lang="nb-NO"/>
          </a:p>
        </p:txBody>
      </p:sp>
    </p:spTree>
    <p:extLst>
      <p:ext uri="{BB962C8B-B14F-4D97-AF65-F5344CB8AC3E}">
        <p14:creationId xmlns:p14="http://schemas.microsoft.com/office/powerpoint/2010/main" val="2108058380"/>
      </p:ext>
    </p:extLst>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F4F67A0F-7B23-D243-A874-0392259A328E}"/>
              </a:ext>
            </a:extLst>
          </p:cNvPr>
          <p:cNvSpPr>
            <a:spLocks noGrp="1"/>
          </p:cNvSpPr>
          <p:nvPr>
            <p:ph type="title"/>
          </p:nvPr>
        </p:nvSpPr>
        <p:spPr/>
        <p:txBody>
          <a:bodyPr>
            <a:normAutofit/>
          </a:bodyPr>
          <a:lstStyle/>
          <a:p>
            <a:r>
              <a:rPr lang="en-US" sz="4000" dirty="0"/>
              <a:t>Computational Complexity vs Profiling</a:t>
            </a:r>
          </a:p>
        </p:txBody>
      </p:sp>
      <p:sp>
        <p:nvSpPr>
          <p:cNvPr id="7" name="Segnaposto contenuto 6">
            <a:extLst>
              <a:ext uri="{FF2B5EF4-FFF2-40B4-BE49-F238E27FC236}">
                <a16:creationId xmlns:a16="http://schemas.microsoft.com/office/drawing/2014/main" id="{C43800A4-89CB-C14C-AFF8-E22739FB2060}"/>
              </a:ext>
            </a:extLst>
          </p:cNvPr>
          <p:cNvSpPr>
            <a:spLocks noGrp="1"/>
          </p:cNvSpPr>
          <p:nvPr>
            <p:ph sz="half" idx="1"/>
          </p:nvPr>
        </p:nvSpPr>
        <p:spPr/>
        <p:txBody>
          <a:bodyPr>
            <a:normAutofit fontScale="92500" lnSpcReduction="10000"/>
          </a:bodyPr>
          <a:lstStyle/>
          <a:p>
            <a:pPr marL="0" indent="0">
              <a:buNone/>
            </a:pPr>
            <a:r>
              <a:rPr lang="en-US" b="1" dirty="0"/>
              <a:t>Computational complexity</a:t>
            </a:r>
          </a:p>
          <a:p>
            <a:r>
              <a:rPr lang="en-US" dirty="0"/>
              <a:t>focused on algorithms</a:t>
            </a:r>
          </a:p>
          <a:p>
            <a:r>
              <a:rPr lang="en-US" dirty="0"/>
              <a:t>based on theoretical reasoning</a:t>
            </a:r>
          </a:p>
          <a:p>
            <a:r>
              <a:rPr lang="en-US" dirty="0"/>
              <a:t>produces </a:t>
            </a:r>
            <a:r>
              <a:rPr lang="en-US" i="1" dirty="0"/>
              <a:t>functions</a:t>
            </a:r>
            <a:r>
              <a:rPr lang="en-US" dirty="0"/>
              <a:t> and </a:t>
            </a:r>
            <a:r>
              <a:rPr lang="en-US" i="1" dirty="0"/>
              <a:t>asymptotic </a:t>
            </a:r>
            <a:r>
              <a:rPr lang="en-US" dirty="0"/>
              <a:t>analyses</a:t>
            </a:r>
          </a:p>
          <a:p>
            <a:pPr lvl="1"/>
            <a:r>
              <a:rPr lang="en-US" dirty="0"/>
              <a:t>big “O”</a:t>
            </a:r>
          </a:p>
          <a:p>
            <a:r>
              <a:rPr lang="en-US" dirty="0"/>
              <a:t>allows to find the “best” algorithm for the </a:t>
            </a:r>
            <a:r>
              <a:rPr lang="en-US" i="1" dirty="0"/>
              <a:t>problem</a:t>
            </a:r>
            <a:r>
              <a:rPr lang="en-US" dirty="0"/>
              <a:t> and the </a:t>
            </a:r>
            <a:r>
              <a:rPr lang="en-US" i="1" dirty="0"/>
              <a:t>data</a:t>
            </a:r>
            <a:r>
              <a:rPr lang="en-US" dirty="0"/>
              <a:t> at hand</a:t>
            </a:r>
          </a:p>
        </p:txBody>
      </p:sp>
      <p:sp>
        <p:nvSpPr>
          <p:cNvPr id="8" name="Segnaposto contenuto 7">
            <a:extLst>
              <a:ext uri="{FF2B5EF4-FFF2-40B4-BE49-F238E27FC236}">
                <a16:creationId xmlns:a16="http://schemas.microsoft.com/office/drawing/2014/main" id="{0BE22F06-57C8-054C-BE31-E82C935F314C}"/>
              </a:ext>
            </a:extLst>
          </p:cNvPr>
          <p:cNvSpPr>
            <a:spLocks noGrp="1"/>
          </p:cNvSpPr>
          <p:nvPr>
            <p:ph sz="half" idx="2"/>
          </p:nvPr>
        </p:nvSpPr>
        <p:spPr/>
        <p:txBody>
          <a:bodyPr>
            <a:normAutofit fontScale="92500" lnSpcReduction="10000"/>
          </a:bodyPr>
          <a:lstStyle/>
          <a:p>
            <a:pPr marL="0" indent="0">
              <a:buNone/>
            </a:pPr>
            <a:r>
              <a:rPr lang="en-US" b="1" dirty="0"/>
              <a:t>Profiling</a:t>
            </a:r>
            <a:endParaRPr lang="en-US" dirty="0"/>
          </a:p>
          <a:p>
            <a:r>
              <a:rPr lang="en-US" dirty="0"/>
              <a:t>focused on programs or pieces of programs</a:t>
            </a:r>
          </a:p>
          <a:p>
            <a:r>
              <a:rPr lang="en-US" dirty="0"/>
              <a:t>based on </a:t>
            </a:r>
            <a:r>
              <a:rPr lang="en-US" i="1" dirty="0"/>
              <a:t>measures</a:t>
            </a:r>
            <a:endParaRPr lang="en-US" dirty="0"/>
          </a:p>
          <a:p>
            <a:r>
              <a:rPr lang="en-US" dirty="0"/>
              <a:t>measures are made available by the </a:t>
            </a:r>
            <a:r>
              <a:rPr lang="en-US" i="1" dirty="0"/>
              <a:t>operating systems</a:t>
            </a:r>
          </a:p>
          <a:p>
            <a:r>
              <a:rPr lang="en-US" dirty="0"/>
              <a:t>allows to find the “best” implementation for the </a:t>
            </a:r>
            <a:r>
              <a:rPr lang="en-US" i="1" dirty="0"/>
              <a:t>algorithm</a:t>
            </a:r>
            <a:r>
              <a:rPr lang="en-US" dirty="0"/>
              <a:t> and the </a:t>
            </a:r>
            <a:r>
              <a:rPr lang="en-US" i="1" dirty="0"/>
              <a:t>data</a:t>
            </a:r>
            <a:r>
              <a:rPr lang="en-US" dirty="0"/>
              <a:t> at hand</a:t>
            </a:r>
          </a:p>
        </p:txBody>
      </p:sp>
      <p:sp>
        <p:nvSpPr>
          <p:cNvPr id="4" name="Segnaposto piè di pagina 3">
            <a:extLst>
              <a:ext uri="{FF2B5EF4-FFF2-40B4-BE49-F238E27FC236}">
                <a16:creationId xmlns:a16="http://schemas.microsoft.com/office/drawing/2014/main" id="{BF1D1A73-964C-A642-86C9-2260470633EC}"/>
              </a:ext>
            </a:extLst>
          </p:cNvPr>
          <p:cNvSpPr>
            <a:spLocks noGrp="1"/>
          </p:cNvSpPr>
          <p:nvPr>
            <p:ph type="ftr" sz="quarter" idx="11"/>
          </p:nvPr>
        </p:nvSpPr>
        <p:spPr/>
        <p:txBody>
          <a:bodyPr/>
          <a:lstStyle/>
          <a:p>
            <a:r>
              <a:rPr lang="it-IT"/>
              <a:t>Claudio Sartori - Informatics - R language and system</a:t>
            </a:r>
          </a:p>
        </p:txBody>
      </p:sp>
      <p:sp>
        <p:nvSpPr>
          <p:cNvPr id="5" name="Segnaposto numero diapositiva 4">
            <a:extLst>
              <a:ext uri="{FF2B5EF4-FFF2-40B4-BE49-F238E27FC236}">
                <a16:creationId xmlns:a16="http://schemas.microsoft.com/office/drawing/2014/main" id="{5597096F-BF07-AB49-9F3A-3323DBCF5267}"/>
              </a:ext>
            </a:extLst>
          </p:cNvPr>
          <p:cNvSpPr>
            <a:spLocks noGrp="1"/>
          </p:cNvSpPr>
          <p:nvPr>
            <p:ph type="sldNum" sz="quarter" idx="12"/>
          </p:nvPr>
        </p:nvSpPr>
        <p:spPr/>
        <p:txBody>
          <a:bodyPr/>
          <a:lstStyle/>
          <a:p>
            <a:fld id="{EC6182FC-1C34-DE4A-9EAC-E24BE6D1E839}" type="slidenum">
              <a:rPr lang="it-IT" smtClean="0"/>
              <a:t>40</a:t>
            </a:fld>
            <a:endParaRPr lang="it-IT"/>
          </a:p>
        </p:txBody>
      </p:sp>
    </p:spTree>
    <p:extLst>
      <p:ext uri="{BB962C8B-B14F-4D97-AF65-F5344CB8AC3E}">
        <p14:creationId xmlns:p14="http://schemas.microsoft.com/office/powerpoint/2010/main" val="2381644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62DC08-3D81-6049-A73F-38F4C9E43197}"/>
              </a:ext>
            </a:extLst>
          </p:cNvPr>
          <p:cNvSpPr>
            <a:spLocks noGrp="1"/>
          </p:cNvSpPr>
          <p:nvPr>
            <p:ph type="title"/>
          </p:nvPr>
        </p:nvSpPr>
        <p:spPr/>
        <p:txBody>
          <a:bodyPr/>
          <a:lstStyle/>
          <a:p>
            <a:r>
              <a:rPr lang="en-US" dirty="0"/>
              <a:t>Profiling R programs (1)</a:t>
            </a:r>
          </a:p>
        </p:txBody>
      </p:sp>
      <p:sp>
        <p:nvSpPr>
          <p:cNvPr id="3" name="Segnaposto contenuto 2">
            <a:extLst>
              <a:ext uri="{FF2B5EF4-FFF2-40B4-BE49-F238E27FC236}">
                <a16:creationId xmlns:a16="http://schemas.microsoft.com/office/drawing/2014/main" id="{F8BCE41B-1E7A-7149-911E-DFA5C30BC9A7}"/>
              </a:ext>
            </a:extLst>
          </p:cNvPr>
          <p:cNvSpPr>
            <a:spLocks noGrp="1"/>
          </p:cNvSpPr>
          <p:nvPr>
            <p:ph idx="1"/>
          </p:nvPr>
        </p:nvSpPr>
        <p:spPr/>
        <p:txBody>
          <a:bodyPr/>
          <a:lstStyle/>
          <a:p>
            <a:pPr marL="0" indent="0">
              <a:buNone/>
            </a:pPr>
            <a:r>
              <a:rPr lang="en-US" b="1" dirty="0" err="1">
                <a:latin typeface="Courier" pitchFamily="2" charset="0"/>
              </a:rPr>
              <a:t>system.time</a:t>
            </a:r>
            <a:r>
              <a:rPr lang="en-US" b="1" dirty="0">
                <a:latin typeface="Courier" pitchFamily="2" charset="0"/>
              </a:rPr>
              <a:t>()</a:t>
            </a:r>
          </a:p>
          <a:p>
            <a:r>
              <a:rPr lang="en-US" dirty="0"/>
              <a:t>takes an arbitrary R expression and returns the amount of time taken to evaluate that expression</a:t>
            </a:r>
          </a:p>
          <a:p>
            <a:r>
              <a:rPr lang="en-US" dirty="0"/>
              <a:t>the output is a list of three time counts</a:t>
            </a:r>
          </a:p>
          <a:p>
            <a:pPr lvl="1"/>
            <a:r>
              <a:rPr lang="en-US" dirty="0"/>
              <a:t>user</a:t>
            </a:r>
          </a:p>
          <a:p>
            <a:pPr lvl="2"/>
            <a:r>
              <a:rPr lang="en-US" dirty="0"/>
              <a:t>the time spent for executing the code</a:t>
            </a:r>
          </a:p>
          <a:p>
            <a:pPr lvl="1"/>
            <a:r>
              <a:rPr lang="en-US" dirty="0"/>
              <a:t>system</a:t>
            </a:r>
          </a:p>
          <a:p>
            <a:pPr lvl="2"/>
            <a:r>
              <a:rPr lang="en-US" dirty="0"/>
              <a:t>the time spent for operating system tasks</a:t>
            </a:r>
          </a:p>
          <a:p>
            <a:pPr lvl="1"/>
            <a:r>
              <a:rPr lang="en-US" dirty="0"/>
              <a:t>elapsed</a:t>
            </a:r>
          </a:p>
          <a:p>
            <a:pPr lvl="2"/>
            <a:r>
              <a:rPr lang="en-US" dirty="0"/>
              <a:t>the time between the beginning and the end of the execution</a:t>
            </a:r>
          </a:p>
        </p:txBody>
      </p:sp>
      <p:sp>
        <p:nvSpPr>
          <p:cNvPr id="5" name="Segnaposto piè di pagina 4">
            <a:extLst>
              <a:ext uri="{FF2B5EF4-FFF2-40B4-BE49-F238E27FC236}">
                <a16:creationId xmlns:a16="http://schemas.microsoft.com/office/drawing/2014/main" id="{76CE963C-2082-A248-A99A-A86D824ACA72}"/>
              </a:ext>
            </a:extLst>
          </p:cNvPr>
          <p:cNvSpPr>
            <a:spLocks noGrp="1"/>
          </p:cNvSpPr>
          <p:nvPr>
            <p:ph type="ftr" sz="quarter" idx="11"/>
          </p:nvPr>
        </p:nvSpPr>
        <p:spPr/>
        <p:txBody>
          <a:bodyPr/>
          <a:lstStyle/>
          <a:p>
            <a:r>
              <a:rPr lang="it-IT"/>
              <a:t>Claudio Sartori - Informatics - R language and system</a:t>
            </a:r>
          </a:p>
        </p:txBody>
      </p:sp>
      <p:sp>
        <p:nvSpPr>
          <p:cNvPr id="6" name="Segnaposto numero diapositiva 5">
            <a:extLst>
              <a:ext uri="{FF2B5EF4-FFF2-40B4-BE49-F238E27FC236}">
                <a16:creationId xmlns:a16="http://schemas.microsoft.com/office/drawing/2014/main" id="{A13B9DA2-5026-D541-B13F-5C4199070637}"/>
              </a:ext>
            </a:extLst>
          </p:cNvPr>
          <p:cNvSpPr>
            <a:spLocks noGrp="1"/>
          </p:cNvSpPr>
          <p:nvPr>
            <p:ph type="sldNum" sz="quarter" idx="12"/>
          </p:nvPr>
        </p:nvSpPr>
        <p:spPr/>
        <p:txBody>
          <a:bodyPr/>
          <a:lstStyle/>
          <a:p>
            <a:fld id="{EC6182FC-1C34-DE4A-9EAC-E24BE6D1E839}" type="slidenum">
              <a:rPr lang="it-IT" smtClean="0"/>
              <a:t>41</a:t>
            </a:fld>
            <a:endParaRPr lang="it-IT"/>
          </a:p>
        </p:txBody>
      </p:sp>
    </p:spTree>
    <p:extLst>
      <p:ext uri="{BB962C8B-B14F-4D97-AF65-F5344CB8AC3E}">
        <p14:creationId xmlns:p14="http://schemas.microsoft.com/office/powerpoint/2010/main" val="1384113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62DC08-3D81-6049-A73F-38F4C9E43197}"/>
              </a:ext>
            </a:extLst>
          </p:cNvPr>
          <p:cNvSpPr>
            <a:spLocks noGrp="1"/>
          </p:cNvSpPr>
          <p:nvPr>
            <p:ph type="title"/>
          </p:nvPr>
        </p:nvSpPr>
        <p:spPr/>
        <p:txBody>
          <a:bodyPr/>
          <a:lstStyle/>
          <a:p>
            <a:r>
              <a:rPr lang="en-US" dirty="0"/>
              <a:t>Profiling R programs (2)</a:t>
            </a:r>
          </a:p>
        </p:txBody>
      </p:sp>
      <p:sp>
        <p:nvSpPr>
          <p:cNvPr id="3" name="Segnaposto contenuto 2">
            <a:extLst>
              <a:ext uri="{FF2B5EF4-FFF2-40B4-BE49-F238E27FC236}">
                <a16:creationId xmlns:a16="http://schemas.microsoft.com/office/drawing/2014/main" id="{F8BCE41B-1E7A-7149-911E-DFA5C30BC9A7}"/>
              </a:ext>
            </a:extLst>
          </p:cNvPr>
          <p:cNvSpPr>
            <a:spLocks noGrp="1"/>
          </p:cNvSpPr>
          <p:nvPr>
            <p:ph idx="1"/>
          </p:nvPr>
        </p:nvSpPr>
        <p:spPr/>
        <p:txBody>
          <a:bodyPr/>
          <a:lstStyle/>
          <a:p>
            <a:pPr marL="0" indent="0">
              <a:buNone/>
            </a:pPr>
            <a:r>
              <a:rPr lang="en-US" b="1" dirty="0" err="1">
                <a:latin typeface="Courier" pitchFamily="2" charset="0"/>
              </a:rPr>
              <a:t>system.time</a:t>
            </a:r>
            <a:r>
              <a:rPr lang="en-US" b="1" dirty="0">
                <a:latin typeface="Courier" pitchFamily="2" charset="0"/>
              </a:rPr>
              <a:t>()</a:t>
            </a:r>
          </a:p>
          <a:p>
            <a:r>
              <a:rPr lang="en-US" dirty="0"/>
              <a:t>the argument can be either a single instruction or a sequence of instructions included in {}</a:t>
            </a:r>
          </a:p>
        </p:txBody>
      </p:sp>
      <p:sp>
        <p:nvSpPr>
          <p:cNvPr id="5" name="Segnaposto piè di pagina 4">
            <a:extLst>
              <a:ext uri="{FF2B5EF4-FFF2-40B4-BE49-F238E27FC236}">
                <a16:creationId xmlns:a16="http://schemas.microsoft.com/office/drawing/2014/main" id="{76CE963C-2082-A248-A99A-A86D824ACA72}"/>
              </a:ext>
            </a:extLst>
          </p:cNvPr>
          <p:cNvSpPr>
            <a:spLocks noGrp="1"/>
          </p:cNvSpPr>
          <p:nvPr>
            <p:ph type="ftr" sz="quarter" idx="11"/>
          </p:nvPr>
        </p:nvSpPr>
        <p:spPr/>
        <p:txBody>
          <a:bodyPr/>
          <a:lstStyle/>
          <a:p>
            <a:r>
              <a:rPr lang="it-IT"/>
              <a:t>Claudio Sartori - Informatics - R language and system</a:t>
            </a:r>
          </a:p>
        </p:txBody>
      </p:sp>
      <p:sp>
        <p:nvSpPr>
          <p:cNvPr id="6" name="Segnaposto numero diapositiva 5">
            <a:extLst>
              <a:ext uri="{FF2B5EF4-FFF2-40B4-BE49-F238E27FC236}">
                <a16:creationId xmlns:a16="http://schemas.microsoft.com/office/drawing/2014/main" id="{A13B9DA2-5026-D541-B13F-5C4199070637}"/>
              </a:ext>
            </a:extLst>
          </p:cNvPr>
          <p:cNvSpPr>
            <a:spLocks noGrp="1"/>
          </p:cNvSpPr>
          <p:nvPr>
            <p:ph type="sldNum" sz="quarter" idx="12"/>
          </p:nvPr>
        </p:nvSpPr>
        <p:spPr/>
        <p:txBody>
          <a:bodyPr/>
          <a:lstStyle/>
          <a:p>
            <a:fld id="{EC6182FC-1C34-DE4A-9EAC-E24BE6D1E839}" type="slidenum">
              <a:rPr lang="it-IT" smtClean="0"/>
              <a:t>42</a:t>
            </a:fld>
            <a:endParaRPr lang="it-IT"/>
          </a:p>
        </p:txBody>
      </p:sp>
    </p:spTree>
    <p:extLst>
      <p:ext uri="{BB962C8B-B14F-4D97-AF65-F5344CB8AC3E}">
        <p14:creationId xmlns:p14="http://schemas.microsoft.com/office/powerpoint/2010/main" val="238120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62DC08-3D81-6049-A73F-38F4C9E43197}"/>
              </a:ext>
            </a:extLst>
          </p:cNvPr>
          <p:cNvSpPr>
            <a:spLocks noGrp="1"/>
          </p:cNvSpPr>
          <p:nvPr>
            <p:ph type="title"/>
          </p:nvPr>
        </p:nvSpPr>
        <p:spPr/>
        <p:txBody>
          <a:bodyPr/>
          <a:lstStyle/>
          <a:p>
            <a:r>
              <a:rPr lang="en-US" dirty="0"/>
              <a:t>Profiling R programs (3)</a:t>
            </a:r>
          </a:p>
        </p:txBody>
      </p:sp>
      <p:sp>
        <p:nvSpPr>
          <p:cNvPr id="3" name="Segnaposto contenuto 2">
            <a:extLst>
              <a:ext uri="{FF2B5EF4-FFF2-40B4-BE49-F238E27FC236}">
                <a16:creationId xmlns:a16="http://schemas.microsoft.com/office/drawing/2014/main" id="{F8BCE41B-1E7A-7149-911E-DFA5C30BC9A7}"/>
              </a:ext>
            </a:extLst>
          </p:cNvPr>
          <p:cNvSpPr>
            <a:spLocks noGrp="1"/>
          </p:cNvSpPr>
          <p:nvPr>
            <p:ph idx="1"/>
          </p:nvPr>
        </p:nvSpPr>
        <p:spPr/>
        <p:txBody>
          <a:bodyPr/>
          <a:lstStyle/>
          <a:p>
            <a:pPr marL="0" indent="0">
              <a:buNone/>
            </a:pPr>
            <a:r>
              <a:rPr lang="en-US" b="1" dirty="0" err="1">
                <a:latin typeface="Courier" pitchFamily="2" charset="0"/>
              </a:rPr>
              <a:t>system.time</a:t>
            </a:r>
            <a:r>
              <a:rPr lang="en-US" b="1" dirty="0">
                <a:latin typeface="Courier" pitchFamily="2" charset="0"/>
              </a:rPr>
              <a:t>()</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Without parallel processing</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user + system &lt;= elapsed</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5" name="Segnaposto piè di pagina 4">
            <a:extLst>
              <a:ext uri="{FF2B5EF4-FFF2-40B4-BE49-F238E27FC236}">
                <a16:creationId xmlns:a16="http://schemas.microsoft.com/office/drawing/2014/main" id="{76CE963C-2082-A248-A99A-A86D824ACA72}"/>
              </a:ext>
            </a:extLst>
          </p:cNvPr>
          <p:cNvSpPr>
            <a:spLocks noGrp="1"/>
          </p:cNvSpPr>
          <p:nvPr>
            <p:ph type="ftr" sz="quarter" idx="11"/>
          </p:nvPr>
        </p:nvSpPr>
        <p:spPr/>
        <p:txBody>
          <a:bodyPr/>
          <a:lstStyle/>
          <a:p>
            <a:r>
              <a:rPr lang="it-IT"/>
              <a:t>Claudio Sartori - Informatics - R language and system</a:t>
            </a:r>
          </a:p>
        </p:txBody>
      </p:sp>
      <p:sp>
        <p:nvSpPr>
          <p:cNvPr id="6" name="Segnaposto numero diapositiva 5">
            <a:extLst>
              <a:ext uri="{FF2B5EF4-FFF2-40B4-BE49-F238E27FC236}">
                <a16:creationId xmlns:a16="http://schemas.microsoft.com/office/drawing/2014/main" id="{A13B9DA2-5026-D541-B13F-5C4199070637}"/>
              </a:ext>
            </a:extLst>
          </p:cNvPr>
          <p:cNvSpPr>
            <a:spLocks noGrp="1"/>
          </p:cNvSpPr>
          <p:nvPr>
            <p:ph type="sldNum" sz="quarter" idx="12"/>
          </p:nvPr>
        </p:nvSpPr>
        <p:spPr/>
        <p:txBody>
          <a:bodyPr/>
          <a:lstStyle/>
          <a:p>
            <a:fld id="{EC6182FC-1C34-DE4A-9EAC-E24BE6D1E839}" type="slidenum">
              <a:rPr lang="it-IT" smtClean="0"/>
              <a:t>43</a:t>
            </a:fld>
            <a:endParaRPr lang="it-IT"/>
          </a:p>
        </p:txBody>
      </p:sp>
      <p:sp>
        <p:nvSpPr>
          <p:cNvPr id="4" name="Angolo ripiegato 3">
            <a:extLst>
              <a:ext uri="{FF2B5EF4-FFF2-40B4-BE49-F238E27FC236}">
                <a16:creationId xmlns:a16="http://schemas.microsoft.com/office/drawing/2014/main" id="{9EE7A9E2-C6C8-C545-878E-4F48B0237289}"/>
              </a:ext>
            </a:extLst>
          </p:cNvPr>
          <p:cNvSpPr/>
          <p:nvPr/>
        </p:nvSpPr>
        <p:spPr>
          <a:xfrm rot="21140288">
            <a:off x="3606717" y="3761696"/>
            <a:ext cx="5321620" cy="1250065"/>
          </a:xfrm>
          <a:prstGeom prst="foldedCorner">
            <a:avLst/>
          </a:prstGeom>
          <a:solidFill>
            <a:schemeClr val="accent4">
              <a:alpha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t>why “&lt;=“ and not “=“?</a:t>
            </a:r>
          </a:p>
        </p:txBody>
      </p:sp>
    </p:spTree>
    <p:extLst>
      <p:ext uri="{BB962C8B-B14F-4D97-AF65-F5344CB8AC3E}">
        <p14:creationId xmlns:p14="http://schemas.microsoft.com/office/powerpoint/2010/main" val="221602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it-IT"/>
              <a:t>Effort?</a:t>
            </a:r>
          </a:p>
        </p:txBody>
      </p:sp>
      <p:sp>
        <p:nvSpPr>
          <p:cNvPr id="7" name="Content Placeholder 6"/>
          <p:cNvSpPr>
            <a:spLocks noGrp="1"/>
          </p:cNvSpPr>
          <p:nvPr>
            <p:ph idx="1"/>
          </p:nvPr>
        </p:nvSpPr>
        <p:spPr/>
        <p:txBody>
          <a:bodyPr>
            <a:normAutofit fontScale="92500" lnSpcReduction="20000"/>
          </a:bodyPr>
          <a:lstStyle/>
          <a:p>
            <a:pPr>
              <a:buFont typeface="Wingdings" pitchFamily="-111" charset="2"/>
              <a:buChar char=""/>
              <a:defRPr/>
            </a:pPr>
            <a:r>
              <a:rPr lang="it-IT"/>
              <a:t>Amount of </a:t>
            </a:r>
            <a:r>
              <a:rPr lang="it-IT" i="1"/>
              <a:t>computing resources</a:t>
            </a:r>
            <a:r>
              <a:rPr lang="it-IT"/>
              <a:t> used to complete a given task</a:t>
            </a:r>
          </a:p>
          <a:p>
            <a:pPr>
              <a:buFont typeface="Wingdings" pitchFamily="-111" charset="2"/>
              <a:buChar char=""/>
              <a:defRPr/>
            </a:pPr>
            <a:r>
              <a:rPr lang="it-IT"/>
              <a:t>Computing resources</a:t>
            </a:r>
          </a:p>
          <a:p>
            <a:pPr lvl="1">
              <a:buFont typeface="Wingdings" pitchFamily="-111" charset="2"/>
              <a:buChar char=""/>
              <a:defRPr/>
            </a:pPr>
            <a:r>
              <a:rPr lang="it-IT"/>
              <a:t>time</a:t>
            </a:r>
          </a:p>
          <a:p>
            <a:pPr lvl="2">
              <a:buFont typeface="Wingdings 2" pitchFamily="-111" charset="2"/>
              <a:buChar char=""/>
              <a:defRPr/>
            </a:pPr>
            <a:r>
              <a:rPr lang="it-IT"/>
              <a:t>time necessary for a single operation * number of operations</a:t>
            </a:r>
          </a:p>
          <a:p>
            <a:pPr lvl="1">
              <a:buFont typeface="Wingdings" pitchFamily="-111" charset="2"/>
              <a:buChar char=""/>
              <a:defRPr/>
            </a:pPr>
            <a:r>
              <a:rPr lang="it-IT"/>
              <a:t>memory</a:t>
            </a:r>
          </a:p>
          <a:p>
            <a:pPr lvl="2">
              <a:buFont typeface="Wingdings 2" pitchFamily="-111" charset="2"/>
              <a:buChar char=""/>
              <a:defRPr/>
            </a:pPr>
            <a:r>
              <a:rPr lang="it-IT"/>
              <a:t>amount of RAM</a:t>
            </a:r>
          </a:p>
          <a:p>
            <a:pPr lvl="2">
              <a:buFont typeface="Wingdings 2" pitchFamily="-111" charset="2"/>
              <a:buChar char=""/>
              <a:defRPr/>
            </a:pPr>
            <a:r>
              <a:rPr lang="it-IT"/>
              <a:t>amount of memory on disk</a:t>
            </a:r>
          </a:p>
          <a:p>
            <a:pPr lvl="1">
              <a:buFont typeface="Wingdings 2" pitchFamily="-111" charset="2"/>
              <a:buChar char=""/>
              <a:defRPr/>
            </a:pPr>
            <a:r>
              <a:rPr lang="it-IT"/>
              <a:t>input/output</a:t>
            </a:r>
          </a:p>
          <a:p>
            <a:pPr lvl="2">
              <a:buFont typeface="Wingdings 2" pitchFamily="-111" charset="2"/>
              <a:buChar char=""/>
              <a:defRPr/>
            </a:pPr>
            <a:r>
              <a:rPr lang="it-IT"/>
              <a:t>reading from hard disk into memory</a:t>
            </a:r>
          </a:p>
          <a:p>
            <a:pPr lvl="2">
              <a:buFont typeface="Wingdings 2" pitchFamily="-111" charset="2"/>
              <a:buChar char=""/>
              <a:defRPr/>
            </a:pPr>
            <a:r>
              <a:rPr lang="it-IT"/>
              <a:t>writing from memory to hard disk</a:t>
            </a:r>
          </a:p>
          <a:p>
            <a:pPr lvl="1">
              <a:buFont typeface="Wingdings" pitchFamily="-111" charset="2"/>
              <a:buChar char=""/>
              <a:defRPr/>
            </a:pPr>
            <a:r>
              <a:rPr lang="it-IT"/>
              <a:t>transmission</a:t>
            </a:r>
          </a:p>
          <a:p>
            <a:pPr lvl="2">
              <a:buFont typeface="Wingdings" pitchFamily="-111" charset="2"/>
              <a:buChar char=""/>
              <a:defRPr/>
            </a:pPr>
            <a:r>
              <a:rPr lang="it-IT"/>
              <a:t>number of bytes to transmit over a network</a:t>
            </a:r>
          </a:p>
          <a:p>
            <a:pPr lvl="3">
              <a:buFont typeface="Wingdings" pitchFamily="-111" charset="2"/>
              <a:buChar char=""/>
              <a:defRPr/>
            </a:pPr>
            <a:r>
              <a:rPr lang="it-IT"/>
              <a:t>significant for problems involving data distributed over a network</a:t>
            </a:r>
          </a:p>
        </p:txBody>
      </p:sp>
      <p:sp>
        <p:nvSpPr>
          <p:cNvPr id="9219"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fld id="{D2CEB5E7-971E-B74F-8662-A37B2F3A6CD8}" type="slidenum">
              <a:rPr lang="en-US" sz="1200">
                <a:latin typeface="Georgia" charset="0"/>
              </a:rPr>
              <a:pPr eaLnBrk="1" hangingPunct="1"/>
              <a:t>5</a:t>
            </a:fld>
            <a:endParaRPr lang="en-US" sz="1200">
              <a:latin typeface="Georgia" charset="0"/>
            </a:endParaRPr>
          </a:p>
        </p:txBody>
      </p:sp>
      <p:sp>
        <p:nvSpPr>
          <p:cNvPr id="9220"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r>
              <a:rPr lang="en-US" sz="1100">
                <a:latin typeface="Georgia" charset="0"/>
              </a:rPr>
              <a:t>Claudio Sartori - Informatics - Computational Complexity</a:t>
            </a:r>
            <a:endParaRPr lang="en-US" sz="1100">
              <a:solidFill>
                <a:schemeClr val="tx1"/>
              </a:solidFill>
              <a:latin typeface="Georgia"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t-IT"/>
              <a:t>Time complexity</a:t>
            </a:r>
          </a:p>
        </p:txBody>
      </p:sp>
      <p:sp>
        <p:nvSpPr>
          <p:cNvPr id="3" name="Content Placeholder 2"/>
          <p:cNvSpPr>
            <a:spLocks noGrp="1"/>
          </p:cNvSpPr>
          <p:nvPr>
            <p:ph idx="1"/>
          </p:nvPr>
        </p:nvSpPr>
        <p:spPr/>
        <p:txBody>
          <a:bodyPr>
            <a:normAutofit fontScale="92500" lnSpcReduction="10000"/>
          </a:bodyPr>
          <a:lstStyle/>
          <a:p>
            <a:pPr>
              <a:buFont typeface="Wingdings" pitchFamily="-111" charset="2"/>
              <a:buChar char=""/>
              <a:defRPr/>
            </a:pPr>
            <a:r>
              <a:rPr lang="it-IT"/>
              <a:t>The shorter, the better</a:t>
            </a:r>
          </a:p>
          <a:p>
            <a:pPr lvl="1">
              <a:buFont typeface="Wingdings" pitchFamily="-111" charset="2"/>
              <a:buChar char=""/>
              <a:defRPr/>
            </a:pPr>
            <a:r>
              <a:rPr lang="it-IT"/>
              <a:t>provided that the result is the same</a:t>
            </a:r>
          </a:p>
          <a:p>
            <a:pPr>
              <a:buFont typeface="Wingdings" pitchFamily="-111" charset="2"/>
              <a:buChar char=""/>
              <a:defRPr/>
            </a:pPr>
            <a:r>
              <a:rPr lang="it-IT"/>
              <a:t>Number of operations – it depends on</a:t>
            </a:r>
          </a:p>
          <a:p>
            <a:pPr lvl="1">
              <a:buFont typeface="Wingdings" pitchFamily="-111" charset="2"/>
              <a:buChar char=""/>
              <a:defRPr/>
            </a:pPr>
            <a:r>
              <a:rPr lang="it-IT"/>
              <a:t>amount of data</a:t>
            </a:r>
          </a:p>
          <a:p>
            <a:pPr lvl="2">
              <a:buFont typeface="Wingdings" pitchFamily="-111" charset="2"/>
              <a:buChar char=""/>
              <a:defRPr/>
            </a:pPr>
            <a:r>
              <a:rPr lang="it-IT"/>
              <a:t>we will always refer to it with the symbol </a:t>
            </a:r>
            <a:r>
              <a:rPr lang="it-IT" i="1"/>
              <a:t>n</a:t>
            </a:r>
            <a:r>
              <a:rPr lang="it-IT"/>
              <a:t> </a:t>
            </a:r>
          </a:p>
          <a:p>
            <a:pPr lvl="1">
              <a:buFont typeface="Wingdings" pitchFamily="-111" charset="2"/>
              <a:buChar char=""/>
              <a:defRPr/>
            </a:pPr>
            <a:r>
              <a:rPr lang="it-IT"/>
              <a:t>characteristics of data</a:t>
            </a:r>
          </a:p>
          <a:p>
            <a:pPr lvl="2">
              <a:buFont typeface="Wingdings" pitchFamily="-111" charset="2"/>
              <a:buChar char=""/>
              <a:defRPr/>
            </a:pPr>
            <a:r>
              <a:rPr lang="it-IT"/>
              <a:t>sorting a vector where only two elements are in the wrong order (say, swapped) with bubble sort has a cost very low, if all the elements are in the wrong order the costs is much higher</a:t>
            </a:r>
          </a:p>
          <a:p>
            <a:pPr lvl="1">
              <a:buFont typeface="Wingdings" pitchFamily="-111" charset="2"/>
              <a:buChar char=""/>
              <a:defRPr/>
            </a:pPr>
            <a:r>
              <a:rPr lang="it-IT"/>
              <a:t>algorithm</a:t>
            </a:r>
          </a:p>
          <a:p>
            <a:pPr>
              <a:buFont typeface="Wingdings" pitchFamily="-111" charset="2"/>
              <a:buChar char=""/>
              <a:defRPr/>
            </a:pPr>
            <a:r>
              <a:rPr lang="it-IT"/>
              <a:t>Time for each operation</a:t>
            </a:r>
          </a:p>
          <a:p>
            <a:pPr lvl="1">
              <a:buFont typeface="Wingdings" pitchFamily="-111" charset="2"/>
              <a:buChar char=""/>
              <a:defRPr/>
            </a:pPr>
            <a:r>
              <a:rPr lang="it-IT"/>
              <a:t>it depends on the hardware/software environment of execution</a:t>
            </a:r>
          </a:p>
        </p:txBody>
      </p:sp>
      <p:sp>
        <p:nvSpPr>
          <p:cNvPr id="10243"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fld id="{C342C9D2-2317-F742-9645-F4640469B748}" type="slidenum">
              <a:rPr lang="en-US" sz="1200">
                <a:latin typeface="Georgia" charset="0"/>
              </a:rPr>
              <a:pPr eaLnBrk="1" hangingPunct="1"/>
              <a:t>6</a:t>
            </a:fld>
            <a:endParaRPr lang="en-US" sz="1200">
              <a:latin typeface="Georgia" charset="0"/>
            </a:endParaRP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2"/>
                </a:solidFill>
                <a:latin typeface="Arial" charset="0"/>
                <a:ea typeface="ＭＳ Ｐゴシック" charset="0"/>
                <a:cs typeface="ＭＳ Ｐゴシック" charset="0"/>
              </a:defRPr>
            </a:lvl1pPr>
            <a:lvl2pPr marL="742950" indent="-285750" eaLnBrk="0" hangingPunct="0">
              <a:defRPr sz="3200">
                <a:solidFill>
                  <a:schemeClr val="tx2"/>
                </a:solidFill>
                <a:latin typeface="Arial" charset="0"/>
                <a:ea typeface="ＭＳ Ｐゴシック" charset="0"/>
              </a:defRPr>
            </a:lvl2pPr>
            <a:lvl3pPr marL="1143000" indent="-228600" eaLnBrk="0" hangingPunct="0">
              <a:defRPr sz="3200">
                <a:solidFill>
                  <a:schemeClr val="tx2"/>
                </a:solidFill>
                <a:latin typeface="Arial" charset="0"/>
                <a:ea typeface="ＭＳ Ｐゴシック" charset="0"/>
              </a:defRPr>
            </a:lvl3pPr>
            <a:lvl4pPr marL="1600200" indent="-228600" eaLnBrk="0" hangingPunct="0">
              <a:defRPr sz="3200">
                <a:solidFill>
                  <a:schemeClr val="tx2"/>
                </a:solidFill>
                <a:latin typeface="Arial" charset="0"/>
                <a:ea typeface="ＭＳ Ｐゴシック" charset="0"/>
              </a:defRPr>
            </a:lvl4pPr>
            <a:lvl5pPr marL="2057400" indent="-228600" eaLnBrk="0" hangingPunct="0">
              <a:defRPr sz="3200">
                <a:solidFill>
                  <a:schemeClr val="tx2"/>
                </a:solidFill>
                <a:latin typeface="Arial" charset="0"/>
                <a:ea typeface="ＭＳ Ｐゴシック" charset="0"/>
              </a:defRPr>
            </a:lvl5pPr>
            <a:lvl6pPr marL="2514600" indent="-228600" eaLnBrk="0" fontAlgn="base" hangingPunct="0">
              <a:spcBef>
                <a:spcPct val="0"/>
              </a:spcBef>
              <a:spcAft>
                <a:spcPct val="0"/>
              </a:spcAft>
              <a:defRPr sz="3200">
                <a:solidFill>
                  <a:schemeClr val="tx2"/>
                </a:solidFill>
                <a:latin typeface="Arial" charset="0"/>
                <a:ea typeface="ＭＳ Ｐゴシック" charset="0"/>
              </a:defRPr>
            </a:lvl6pPr>
            <a:lvl7pPr marL="2971800" indent="-228600" eaLnBrk="0" fontAlgn="base" hangingPunct="0">
              <a:spcBef>
                <a:spcPct val="0"/>
              </a:spcBef>
              <a:spcAft>
                <a:spcPct val="0"/>
              </a:spcAft>
              <a:defRPr sz="3200">
                <a:solidFill>
                  <a:schemeClr val="tx2"/>
                </a:solidFill>
                <a:latin typeface="Arial" charset="0"/>
                <a:ea typeface="ＭＳ Ｐゴシック" charset="0"/>
              </a:defRPr>
            </a:lvl7pPr>
            <a:lvl8pPr marL="3429000" indent="-228600" eaLnBrk="0" fontAlgn="base" hangingPunct="0">
              <a:spcBef>
                <a:spcPct val="0"/>
              </a:spcBef>
              <a:spcAft>
                <a:spcPct val="0"/>
              </a:spcAft>
              <a:defRPr sz="3200">
                <a:solidFill>
                  <a:schemeClr val="tx2"/>
                </a:solidFill>
                <a:latin typeface="Arial" charset="0"/>
                <a:ea typeface="ＭＳ Ｐゴシック" charset="0"/>
              </a:defRPr>
            </a:lvl8pPr>
            <a:lvl9pPr marL="3886200" indent="-228600" eaLnBrk="0" fontAlgn="base" hangingPunct="0">
              <a:spcBef>
                <a:spcPct val="0"/>
              </a:spcBef>
              <a:spcAft>
                <a:spcPct val="0"/>
              </a:spcAft>
              <a:defRPr sz="3200">
                <a:solidFill>
                  <a:schemeClr val="tx2"/>
                </a:solidFill>
                <a:latin typeface="Arial" charset="0"/>
                <a:ea typeface="ＭＳ Ｐゴシック" charset="0"/>
              </a:defRPr>
            </a:lvl9pPr>
          </a:lstStyle>
          <a:p>
            <a:pPr eaLnBrk="1" hangingPunct="1"/>
            <a:r>
              <a:rPr lang="en-US" sz="1100">
                <a:latin typeface="Georgia" charset="0"/>
              </a:rPr>
              <a:t>Claudio Sartori - Informatics - Computational Complexity</a:t>
            </a:r>
            <a:endParaRPr lang="en-US" sz="1100">
              <a:solidFill>
                <a:schemeClr val="tx1"/>
              </a:solidFill>
              <a:latin typeface="Georgia"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Time complexity (ii)</a:t>
            </a:r>
          </a:p>
        </p:txBody>
      </p:sp>
      <p:sp>
        <p:nvSpPr>
          <p:cNvPr id="3" name="Segnaposto contenuto 2"/>
          <p:cNvSpPr>
            <a:spLocks noGrp="1"/>
          </p:cNvSpPr>
          <p:nvPr>
            <p:ph idx="1"/>
          </p:nvPr>
        </p:nvSpPr>
        <p:spPr/>
        <p:txBody>
          <a:bodyPr/>
          <a:lstStyle/>
          <a:p>
            <a:r>
              <a:rPr lang="en-US"/>
              <a:t>Worst case</a:t>
            </a:r>
          </a:p>
          <a:p>
            <a:pPr lvl="1"/>
            <a:r>
              <a:rPr lang="en-US"/>
              <a:t>when the characteristics of data imply the maximum effort</a:t>
            </a:r>
          </a:p>
          <a:p>
            <a:r>
              <a:rPr lang="en-US"/>
              <a:t>Best case</a:t>
            </a:r>
          </a:p>
          <a:p>
            <a:pPr lvl="1"/>
            <a:r>
              <a:rPr lang="en-US"/>
              <a:t>when the characteristics of data imply the minimum effort</a:t>
            </a:r>
          </a:p>
          <a:p>
            <a:r>
              <a:rPr lang="en-US"/>
              <a:t>Average case</a:t>
            </a:r>
          </a:p>
          <a:p>
            <a:pPr lvl="1"/>
            <a:r>
              <a:rPr lang="en-US"/>
              <a:t>in principle should consider the effort for every possible case and weight it with the probability of the case</a:t>
            </a:r>
          </a:p>
          <a:p>
            <a:r>
              <a:rPr lang="en-US"/>
              <a:t>The number of operation can be evaluated by considering the algorithm</a:t>
            </a:r>
          </a:p>
        </p:txBody>
      </p:sp>
      <p:sp>
        <p:nvSpPr>
          <p:cNvPr id="4" name="Segnaposto piè di pagina 3"/>
          <p:cNvSpPr>
            <a:spLocks noGrp="1"/>
          </p:cNvSpPr>
          <p:nvPr>
            <p:ph type="ftr" sz="quarter" idx="11"/>
          </p:nvPr>
        </p:nvSpPr>
        <p:spPr/>
        <p:txBody>
          <a:bodyPr/>
          <a:lstStyle/>
          <a:p>
            <a:r>
              <a:rPr lang="it-IT"/>
              <a:t>Claudio Sartori - Informatics - Computational Complexity</a:t>
            </a:r>
          </a:p>
        </p:txBody>
      </p:sp>
      <p:sp>
        <p:nvSpPr>
          <p:cNvPr id="5" name="Segnaposto numero diapositiva 4"/>
          <p:cNvSpPr>
            <a:spLocks noGrp="1"/>
          </p:cNvSpPr>
          <p:nvPr>
            <p:ph type="sldNum" sz="quarter" idx="12"/>
          </p:nvPr>
        </p:nvSpPr>
        <p:spPr/>
        <p:txBody>
          <a:bodyPr/>
          <a:lstStyle/>
          <a:p>
            <a:fld id="{EC6182FC-1C34-DE4A-9EAC-E24BE6D1E839}" type="slidenum">
              <a:rPr lang="nb-NO"/>
              <a:t>7</a:t>
            </a:fld>
            <a:endParaRPr lang="nb-NO"/>
          </a:p>
        </p:txBody>
      </p:sp>
    </p:spTree>
    <p:extLst>
      <p:ext uri="{BB962C8B-B14F-4D97-AF65-F5344CB8AC3E}">
        <p14:creationId xmlns:p14="http://schemas.microsoft.com/office/powerpoint/2010/main" val="210707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DD5D5F-FDCD-8F46-A7BC-B6F4264DAC32}"/>
              </a:ext>
            </a:extLst>
          </p:cNvPr>
          <p:cNvSpPr>
            <a:spLocks noGrp="1"/>
          </p:cNvSpPr>
          <p:nvPr>
            <p:ph type="title"/>
          </p:nvPr>
        </p:nvSpPr>
        <p:spPr/>
        <p:txBody>
          <a:bodyPr/>
          <a:lstStyle/>
          <a:p>
            <a:r>
              <a:rPr lang="en-US" dirty="0"/>
              <a:t>Time complexity </a:t>
            </a:r>
            <a:br>
              <a:rPr lang="en-US" dirty="0"/>
            </a:br>
            <a:r>
              <a:rPr lang="en-US" dirty="0"/>
              <a:t>Empirical approach</a:t>
            </a:r>
          </a:p>
        </p:txBody>
      </p:sp>
      <p:sp>
        <p:nvSpPr>
          <p:cNvPr id="3" name="Segnaposto contenuto 2">
            <a:extLst>
              <a:ext uri="{FF2B5EF4-FFF2-40B4-BE49-F238E27FC236}">
                <a16:creationId xmlns:a16="http://schemas.microsoft.com/office/drawing/2014/main" id="{CDA713DA-20A9-E549-9B4D-1059EE1FB92E}"/>
              </a:ext>
            </a:extLst>
          </p:cNvPr>
          <p:cNvSpPr>
            <a:spLocks noGrp="1"/>
          </p:cNvSpPr>
          <p:nvPr>
            <p:ph idx="1"/>
          </p:nvPr>
        </p:nvSpPr>
        <p:spPr/>
        <p:txBody>
          <a:bodyPr>
            <a:normAutofit/>
          </a:bodyPr>
          <a:lstStyle/>
          <a:p>
            <a:r>
              <a:rPr lang="en-US" dirty="0" err="1"/>
              <a:t>system.time</a:t>
            </a:r>
            <a:r>
              <a:rPr lang="en-US" dirty="0"/>
              <a:t> function</a:t>
            </a:r>
          </a:p>
          <a:p>
            <a:pPr marL="0" indent="0">
              <a:buNone/>
            </a:pPr>
            <a:r>
              <a:rPr lang="en-US" b="1" dirty="0">
                <a:latin typeface="Courier" pitchFamily="2" charset="0"/>
              </a:rPr>
              <a:t>&gt; </a:t>
            </a:r>
            <a:r>
              <a:rPr lang="en-US" b="1" dirty="0" err="1">
                <a:latin typeface="Courier" pitchFamily="2" charset="0"/>
              </a:rPr>
              <a:t>system.time</a:t>
            </a:r>
            <a:r>
              <a:rPr lang="en-US" b="1" dirty="0">
                <a:latin typeface="Courier" pitchFamily="2" charset="0"/>
              </a:rPr>
              <a:t>(</a:t>
            </a:r>
            <a:r>
              <a:rPr lang="en-US" b="1" dirty="0" err="1">
                <a:latin typeface="Courier" pitchFamily="2" charset="0"/>
              </a:rPr>
              <a:t>Sys.sleep</a:t>
            </a:r>
            <a:r>
              <a:rPr lang="en-US" b="1" dirty="0">
                <a:latin typeface="Courier" pitchFamily="2" charset="0"/>
              </a:rPr>
              <a:t>(10))</a:t>
            </a:r>
          </a:p>
          <a:p>
            <a:pPr marL="0" indent="0">
              <a:buNone/>
            </a:pPr>
            <a:r>
              <a:rPr lang="en-US" b="1" dirty="0">
                <a:latin typeface="Courier" pitchFamily="2" charset="0"/>
              </a:rPr>
              <a:t>   user  system elapsed </a:t>
            </a:r>
          </a:p>
          <a:p>
            <a:pPr marL="0" indent="0">
              <a:buNone/>
            </a:pPr>
            <a:r>
              <a:rPr lang="en-US" b="1" dirty="0">
                <a:latin typeface="Courier" pitchFamily="2" charset="0"/>
              </a:rPr>
              <a:t>  0.035   0.036  10.000 </a:t>
            </a:r>
          </a:p>
          <a:p>
            <a:pPr marL="0" indent="0">
              <a:buNone/>
            </a:pPr>
            <a:endParaRPr lang="en-US" b="1" dirty="0">
              <a:latin typeface="Courier" pitchFamily="2" charset="0"/>
            </a:endParaRPr>
          </a:p>
          <a:p>
            <a:pPr marL="0" indent="0">
              <a:buNone/>
            </a:pPr>
            <a:r>
              <a:rPr lang="en-US" dirty="0"/>
              <a:t>The result is a vector with three components</a:t>
            </a:r>
          </a:p>
          <a:p>
            <a:r>
              <a:rPr lang="en-US" dirty="0"/>
              <a:t>time spent in </a:t>
            </a:r>
            <a:r>
              <a:rPr lang="en-US" dirty="0">
                <a:solidFill>
                  <a:srgbClr val="FF0000"/>
                </a:solidFill>
              </a:rPr>
              <a:t>user mode </a:t>
            </a:r>
            <a:r>
              <a:rPr lang="en-US" dirty="0"/>
              <a:t>and </a:t>
            </a:r>
            <a:r>
              <a:rPr lang="en-US" dirty="0">
                <a:solidFill>
                  <a:srgbClr val="FF0000"/>
                </a:solidFill>
              </a:rPr>
              <a:t>system mode </a:t>
            </a:r>
          </a:p>
          <a:p>
            <a:r>
              <a:rPr lang="en-US" dirty="0"/>
              <a:t>total elapsed time</a:t>
            </a:r>
          </a:p>
        </p:txBody>
      </p:sp>
      <p:sp>
        <p:nvSpPr>
          <p:cNvPr id="4" name="Segnaposto piè di pagina 3">
            <a:extLst>
              <a:ext uri="{FF2B5EF4-FFF2-40B4-BE49-F238E27FC236}">
                <a16:creationId xmlns:a16="http://schemas.microsoft.com/office/drawing/2014/main" id="{735E3C81-D63B-1842-B591-E756A91BDED4}"/>
              </a:ext>
            </a:extLst>
          </p:cNvPr>
          <p:cNvSpPr>
            <a:spLocks noGrp="1"/>
          </p:cNvSpPr>
          <p:nvPr>
            <p:ph type="ftr" sz="quarter" idx="11"/>
          </p:nvPr>
        </p:nvSpPr>
        <p:spPr/>
        <p:txBody>
          <a:bodyPr/>
          <a:lstStyle/>
          <a:p>
            <a:r>
              <a:rPr lang="it-IT"/>
              <a:t>Claudio Sartori - Informatics - Computational Complexity</a:t>
            </a:r>
          </a:p>
        </p:txBody>
      </p:sp>
      <p:sp>
        <p:nvSpPr>
          <p:cNvPr id="5" name="Segnaposto numero diapositiva 4">
            <a:extLst>
              <a:ext uri="{FF2B5EF4-FFF2-40B4-BE49-F238E27FC236}">
                <a16:creationId xmlns:a16="http://schemas.microsoft.com/office/drawing/2014/main" id="{B2F09A09-B1AB-4848-A5BF-1F2D62C47135}"/>
              </a:ext>
            </a:extLst>
          </p:cNvPr>
          <p:cNvSpPr>
            <a:spLocks noGrp="1"/>
          </p:cNvSpPr>
          <p:nvPr>
            <p:ph type="sldNum" sz="quarter" idx="12"/>
          </p:nvPr>
        </p:nvSpPr>
        <p:spPr/>
        <p:txBody>
          <a:bodyPr/>
          <a:lstStyle/>
          <a:p>
            <a:fld id="{EC6182FC-1C34-DE4A-9EAC-E24BE6D1E839}" type="slidenum">
              <a:rPr lang="it-IT" smtClean="0"/>
              <a:t>8</a:t>
            </a:fld>
            <a:endParaRPr lang="it-IT"/>
          </a:p>
        </p:txBody>
      </p:sp>
    </p:spTree>
    <p:extLst>
      <p:ext uri="{BB962C8B-B14F-4D97-AF65-F5344CB8AC3E}">
        <p14:creationId xmlns:p14="http://schemas.microsoft.com/office/powerpoint/2010/main" val="52161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BF51E-1A85-6C44-ACC0-38B8B9CC64A1}"/>
              </a:ext>
            </a:extLst>
          </p:cNvPr>
          <p:cNvSpPr>
            <a:spLocks noGrp="1"/>
          </p:cNvSpPr>
          <p:nvPr>
            <p:ph type="title"/>
          </p:nvPr>
        </p:nvSpPr>
        <p:spPr/>
        <p:txBody>
          <a:bodyPr/>
          <a:lstStyle/>
          <a:p>
            <a:r>
              <a:rPr lang="en-US" dirty="0"/>
              <a:t>Empirical measure of </a:t>
            </a:r>
            <a:br>
              <a:rPr lang="en-US" dirty="0"/>
            </a:br>
            <a:r>
              <a:rPr lang="en-US" dirty="0"/>
              <a:t>Time Complexity (TC)</a:t>
            </a:r>
          </a:p>
        </p:txBody>
      </p:sp>
      <p:sp>
        <p:nvSpPr>
          <p:cNvPr id="3" name="Segnaposto contenuto 2">
            <a:extLst>
              <a:ext uri="{FF2B5EF4-FFF2-40B4-BE49-F238E27FC236}">
                <a16:creationId xmlns:a16="http://schemas.microsoft.com/office/drawing/2014/main" id="{8F0084D9-852E-AE4F-B8A7-317BED8FC77F}"/>
              </a:ext>
            </a:extLst>
          </p:cNvPr>
          <p:cNvSpPr>
            <a:spLocks noGrp="1"/>
          </p:cNvSpPr>
          <p:nvPr>
            <p:ph idx="1"/>
          </p:nvPr>
        </p:nvSpPr>
        <p:spPr/>
        <p:txBody>
          <a:bodyPr>
            <a:normAutofit lnSpcReduction="10000"/>
          </a:bodyPr>
          <a:lstStyle/>
          <a:p>
            <a:r>
              <a:rPr lang="en-US" dirty="0"/>
              <a:t>decide the range of sizes you want to test and the step of sizes</a:t>
            </a:r>
          </a:p>
          <a:p>
            <a:r>
              <a:rPr lang="en-US" dirty="0"/>
              <a:t>prepare a data structure to collect the results</a:t>
            </a:r>
          </a:p>
          <a:p>
            <a:r>
              <a:rPr lang="en-US" dirty="0"/>
              <a:t>for each size of interest n</a:t>
            </a:r>
          </a:p>
          <a:p>
            <a:pPr lvl="1"/>
            <a:r>
              <a:rPr lang="en-US" dirty="0"/>
              <a:t>prepare a random, artificial, set of data of size n</a:t>
            </a:r>
          </a:p>
          <a:p>
            <a:pPr lvl="2"/>
            <a:r>
              <a:rPr lang="en-US" dirty="0"/>
              <a:t>as an alternative, you can use real data</a:t>
            </a:r>
          </a:p>
          <a:p>
            <a:pPr lvl="1"/>
            <a:r>
              <a:rPr lang="en-US" dirty="0"/>
              <a:t>execute the program inside </a:t>
            </a:r>
            <a:r>
              <a:rPr lang="en-US" dirty="0" err="1"/>
              <a:t>system.time</a:t>
            </a:r>
            <a:r>
              <a:rPr lang="en-US" dirty="0"/>
              <a:t> and collect the resulting elapsed time</a:t>
            </a:r>
          </a:p>
          <a:p>
            <a:r>
              <a:rPr lang="en-US" dirty="0"/>
              <a:t>show the results</a:t>
            </a:r>
          </a:p>
          <a:p>
            <a:r>
              <a:rPr lang="en-US" dirty="0"/>
              <a:t>see program </a:t>
            </a:r>
            <a:r>
              <a:rPr lang="en-US" b="1" dirty="0" err="1">
                <a:latin typeface="Courier" pitchFamily="2" charset="0"/>
              </a:rPr>
              <a:t>timing_execution.R</a:t>
            </a:r>
            <a:endParaRPr lang="en-US" b="1" dirty="0">
              <a:latin typeface="Courier" pitchFamily="2" charset="0"/>
            </a:endParaRPr>
          </a:p>
        </p:txBody>
      </p:sp>
      <p:sp>
        <p:nvSpPr>
          <p:cNvPr id="4" name="Segnaposto piè di pagina 3">
            <a:extLst>
              <a:ext uri="{FF2B5EF4-FFF2-40B4-BE49-F238E27FC236}">
                <a16:creationId xmlns:a16="http://schemas.microsoft.com/office/drawing/2014/main" id="{713538AF-B0CC-064A-9665-9AEBC898C595}"/>
              </a:ext>
            </a:extLst>
          </p:cNvPr>
          <p:cNvSpPr>
            <a:spLocks noGrp="1"/>
          </p:cNvSpPr>
          <p:nvPr>
            <p:ph type="ftr" sz="quarter" idx="11"/>
          </p:nvPr>
        </p:nvSpPr>
        <p:spPr/>
        <p:txBody>
          <a:bodyPr/>
          <a:lstStyle/>
          <a:p>
            <a:r>
              <a:rPr lang="it-IT"/>
              <a:t>Claudio Sartori - Informatics - Computational Complexity</a:t>
            </a:r>
          </a:p>
        </p:txBody>
      </p:sp>
      <p:sp>
        <p:nvSpPr>
          <p:cNvPr id="5" name="Segnaposto numero diapositiva 4">
            <a:extLst>
              <a:ext uri="{FF2B5EF4-FFF2-40B4-BE49-F238E27FC236}">
                <a16:creationId xmlns:a16="http://schemas.microsoft.com/office/drawing/2014/main" id="{414AB427-C606-4248-9C02-73435090AAAD}"/>
              </a:ext>
            </a:extLst>
          </p:cNvPr>
          <p:cNvSpPr>
            <a:spLocks noGrp="1"/>
          </p:cNvSpPr>
          <p:nvPr>
            <p:ph type="sldNum" sz="quarter" idx="12"/>
          </p:nvPr>
        </p:nvSpPr>
        <p:spPr/>
        <p:txBody>
          <a:bodyPr/>
          <a:lstStyle/>
          <a:p>
            <a:fld id="{EC6182FC-1C34-DE4A-9EAC-E24BE6D1E839}" type="slidenum">
              <a:rPr lang="it-IT" smtClean="0"/>
              <a:t>9</a:t>
            </a:fld>
            <a:endParaRPr lang="it-IT"/>
          </a:p>
        </p:txBody>
      </p:sp>
    </p:spTree>
    <p:extLst>
      <p:ext uri="{BB962C8B-B14F-4D97-AF65-F5344CB8AC3E}">
        <p14:creationId xmlns:p14="http://schemas.microsoft.com/office/powerpoint/2010/main" val="93086678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alpha val="50000"/>
          </a:schemeClr>
        </a:solidFill>
      </a:spPr>
      <a:bodyPr rtlCol="0" anchor="ctr"/>
      <a:lstStyle>
        <a:defPPr algn="ctr">
          <a:defRPr sz="2400"/>
        </a:defPPr>
      </a:lstStyle>
      <a:style>
        <a:lnRef idx="1">
          <a:schemeClr val="accent4"/>
        </a:lnRef>
        <a:fillRef idx="2">
          <a:schemeClr val="accent4"/>
        </a:fillRef>
        <a:effectRef idx="1">
          <a:schemeClr val="accent4"/>
        </a:effectRef>
        <a:fontRef idx="minor">
          <a:schemeClr val="dk1"/>
        </a:fontRef>
      </a:style>
    </a:spDef>
  </a:objectDefaults>
  <a:extraClrSchemeLst/>
  <a:extLst>
    <a:ext uri="{05A4C25C-085E-4340-85A3-A5531E510DB2}">
      <thm15:themeFamily xmlns:thm15="http://schemas.microsoft.com/office/thememl/2012/main" name="informatics_wide" id="{E2B99E26-2289-5D46-AC4C-DE009D56DCBC}" vid="{EBADDAE8-0682-3046-BBFD-495CD845185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21296</TotalTime>
  <Words>3157</Words>
  <Application>Microsoft Macintosh PowerPoint</Application>
  <PresentationFormat>Widescreen</PresentationFormat>
  <Paragraphs>456</Paragraphs>
  <Slides>43</Slides>
  <Notes>7</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43</vt:i4>
      </vt:variant>
    </vt:vector>
  </HeadingPairs>
  <TitlesOfParts>
    <vt:vector size="53" baseType="lpstr">
      <vt:lpstr>Arial</vt:lpstr>
      <vt:lpstr>Calibri</vt:lpstr>
      <vt:lpstr>Courier</vt:lpstr>
      <vt:lpstr>Courier New</vt:lpstr>
      <vt:lpstr>Georgia</vt:lpstr>
      <vt:lpstr>Trebuchet MS</vt:lpstr>
      <vt:lpstr>Verdana</vt:lpstr>
      <vt:lpstr>Wingdings</vt:lpstr>
      <vt:lpstr>Wingdings 2</vt:lpstr>
      <vt:lpstr>Tema di Office</vt:lpstr>
      <vt:lpstr>Claudio Sartori  Department of Computer Science and Engineering claudio.sartori@unibo.it https://www.unibo.it/sitoweb/claudio.sartori/  </vt:lpstr>
      <vt:lpstr>Learning Objectives</vt:lpstr>
      <vt:lpstr>Searching in a dictionary</vt:lpstr>
      <vt:lpstr>Searching in a dictionary</vt:lpstr>
      <vt:lpstr>Effort?</vt:lpstr>
      <vt:lpstr>Time complexity</vt:lpstr>
      <vt:lpstr>Time complexity (ii)</vt:lpstr>
      <vt:lpstr>Time complexity  Empirical approach</vt:lpstr>
      <vt:lpstr>Empirical measure of  Time Complexity (TC)</vt:lpstr>
      <vt:lpstr>Time complexity - theory</vt:lpstr>
      <vt:lpstr>d x d Matrix multiplication</vt:lpstr>
      <vt:lpstr>Computational complexity examples</vt:lpstr>
      <vt:lpstr>Evaluate time complexity</vt:lpstr>
      <vt:lpstr>Evaluate time complexity</vt:lpstr>
      <vt:lpstr>Asymptotic time complexity</vt:lpstr>
      <vt:lpstr>Example: binary search</vt:lpstr>
      <vt:lpstr>Search algorithms comparison</vt:lpstr>
      <vt:lpstr>Example: selection sort</vt:lpstr>
      <vt:lpstr>Merge Sort</vt:lpstr>
      <vt:lpstr>Merge sort – algorithm recursive definition</vt:lpstr>
      <vt:lpstr>Merge sort -  How many recursive calls? (e.g. 16 elements)</vt:lpstr>
      <vt:lpstr>Merge sort – number of operations</vt:lpstr>
      <vt:lpstr>Determinant Laplace: complexity</vt:lpstr>
      <vt:lpstr>Determinant via  Row Reduced Echelon Form (rref)</vt:lpstr>
      <vt:lpstr>Complexity of rref computation</vt:lpstr>
      <vt:lpstr>Approximation errors </vt:lpstr>
      <vt:lpstr>Example: sorting</vt:lpstr>
      <vt:lpstr>What is the “natural”  complexity of sorting?</vt:lpstr>
      <vt:lpstr>Which is the natural complexity  of sorting?</vt:lpstr>
      <vt:lpstr>Stirling approximation of n!</vt:lpstr>
      <vt:lpstr>More on sorting algorithms complexity</vt:lpstr>
      <vt:lpstr>A tough one: the knapsack problem</vt:lpstr>
      <vt:lpstr>The knapsack problem</vt:lpstr>
      <vt:lpstr>The knapsack problem</vt:lpstr>
      <vt:lpstr>What's the influence of computer speed?</vt:lpstr>
      <vt:lpstr>Combining number of operations with computer speed - today</vt:lpstr>
      <vt:lpstr>Reverse reasoning</vt:lpstr>
      <vt:lpstr>Maximum data size vs speed</vt:lpstr>
      <vt:lpstr>Profiling computer programs</vt:lpstr>
      <vt:lpstr>Computational Complexity vs Profiling</vt:lpstr>
      <vt:lpstr>Profiling R programs (1)</vt:lpstr>
      <vt:lpstr>Profiling R programs (2)</vt:lpstr>
      <vt:lpstr>Profiling R programs (3)</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 Language and System</dc:title>
  <dc:subject/>
  <dc:creator>Claudio Sartori</dc:creator>
  <cp:keywords/>
  <dc:description/>
  <cp:lastModifiedBy>Claudio Sartori</cp:lastModifiedBy>
  <cp:revision>442</cp:revision>
  <cp:lastPrinted>2023-04-27T21:14:51Z</cp:lastPrinted>
  <dcterms:created xsi:type="dcterms:W3CDTF">2016-02-11T16:16:37Z</dcterms:created>
  <dcterms:modified xsi:type="dcterms:W3CDTF">2023-04-27T21:15:42Z</dcterms:modified>
  <cp:category/>
</cp:coreProperties>
</file>