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57" r:id="rId6"/>
    <p:sldId id="258" r:id="rId7"/>
    <p:sldId id="259" r:id="rId8"/>
    <p:sldId id="268" r:id="rId9"/>
    <p:sldId id="260" r:id="rId10"/>
    <p:sldId id="271" r:id="rId11"/>
    <p:sldId id="261" r:id="rId12"/>
    <p:sldId id="270" r:id="rId13"/>
    <p:sldId id="262" r:id="rId14"/>
    <p:sldId id="263" r:id="rId15"/>
    <p:sldId id="272" r:id="rId16"/>
    <p:sldId id="273" r:id="rId17"/>
    <p:sldId id="274" r:id="rId18"/>
    <p:sldId id="264" r:id="rId19"/>
    <p:sldId id="269" r:id="rId20"/>
    <p:sldId id="265" r:id="rId21"/>
    <p:sldId id="26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1" d="100"/>
          <a:sy n="101" d="100"/>
        </p:scale>
        <p:origin x="191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tableStyles" Target="tableStyle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heme" Target="theme/theme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viewProps" Target="view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presProps" Target="pres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s>
</file>

<file path=ppt/diagrams/_rels/data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svg" /><Relationship Id="rId1" Type="http://schemas.openxmlformats.org/officeDocument/2006/relationships/image" Target="../media/image1.png" /><Relationship Id="rId6" Type="http://schemas.openxmlformats.org/officeDocument/2006/relationships/image" Target="../media/image6.svg" /><Relationship Id="rId5" Type="http://schemas.openxmlformats.org/officeDocument/2006/relationships/image" Target="../media/image5.png" /><Relationship Id="rId4" Type="http://schemas.openxmlformats.org/officeDocument/2006/relationships/image" Target="../media/image4.svg" /></Relationships>
</file>

<file path=ppt/diagrams/_rels/data2.xml.rels><?xml version="1.0" encoding="UTF-8" standalone="yes"?>
<Relationships xmlns="http://schemas.openxmlformats.org/package/2006/relationships"><Relationship Id="rId8" Type="http://schemas.openxmlformats.org/officeDocument/2006/relationships/image" Target="../media/image16.svg" /><Relationship Id="rId3" Type="http://schemas.openxmlformats.org/officeDocument/2006/relationships/image" Target="../media/image11.png" /><Relationship Id="rId7" Type="http://schemas.openxmlformats.org/officeDocument/2006/relationships/image" Target="../media/image15.png" /><Relationship Id="rId2" Type="http://schemas.openxmlformats.org/officeDocument/2006/relationships/image" Target="../media/image10.svg" /><Relationship Id="rId1" Type="http://schemas.openxmlformats.org/officeDocument/2006/relationships/image" Target="../media/image9.png" /><Relationship Id="rId6" Type="http://schemas.openxmlformats.org/officeDocument/2006/relationships/image" Target="../media/image14.svg" /><Relationship Id="rId5" Type="http://schemas.openxmlformats.org/officeDocument/2006/relationships/image" Target="../media/image13.png" /><Relationship Id="rId4" Type="http://schemas.openxmlformats.org/officeDocument/2006/relationships/image" Target="../media/image12.svg" /></Relationships>
</file>

<file path=ppt/diagrams/_rels/data4.xml.rels><?xml version="1.0" encoding="UTF-8" standalone="yes"?>
<Relationships xmlns="http://schemas.openxmlformats.org/package/2006/relationships"><Relationship Id="rId8" Type="http://schemas.openxmlformats.org/officeDocument/2006/relationships/image" Target="../media/image24.svg" /><Relationship Id="rId3" Type="http://schemas.openxmlformats.org/officeDocument/2006/relationships/image" Target="../media/image19.png" /><Relationship Id="rId7" Type="http://schemas.openxmlformats.org/officeDocument/2006/relationships/image" Target="../media/image23.png" /><Relationship Id="rId2" Type="http://schemas.openxmlformats.org/officeDocument/2006/relationships/image" Target="../media/image18.svg" /><Relationship Id="rId1" Type="http://schemas.openxmlformats.org/officeDocument/2006/relationships/image" Target="../media/image17.png" /><Relationship Id="rId6" Type="http://schemas.openxmlformats.org/officeDocument/2006/relationships/image" Target="../media/image22.svg" /><Relationship Id="rId5" Type="http://schemas.openxmlformats.org/officeDocument/2006/relationships/image" Target="../media/image21.png" /><Relationship Id="rId10" Type="http://schemas.openxmlformats.org/officeDocument/2006/relationships/image" Target="../media/image26.svg" /><Relationship Id="rId4" Type="http://schemas.openxmlformats.org/officeDocument/2006/relationships/image" Target="../media/image20.svg" /><Relationship Id="rId9" Type="http://schemas.openxmlformats.org/officeDocument/2006/relationships/image" Target="../media/image25.png" /></Relationships>
</file>

<file path=ppt/diagrams/_rels/data6.xml.rels><?xml version="1.0" encoding="UTF-8" standalone="yes"?>
<Relationships xmlns="http://schemas.openxmlformats.org/package/2006/relationships"><Relationship Id="rId8" Type="http://schemas.openxmlformats.org/officeDocument/2006/relationships/image" Target="../media/image41.svg" /><Relationship Id="rId3" Type="http://schemas.openxmlformats.org/officeDocument/2006/relationships/image" Target="../media/image36.png" /><Relationship Id="rId7" Type="http://schemas.openxmlformats.org/officeDocument/2006/relationships/image" Target="../media/image40.png" /><Relationship Id="rId2" Type="http://schemas.openxmlformats.org/officeDocument/2006/relationships/image" Target="../media/image35.svg" /><Relationship Id="rId1" Type="http://schemas.openxmlformats.org/officeDocument/2006/relationships/image" Target="../media/image34.png" /><Relationship Id="rId6" Type="http://schemas.openxmlformats.org/officeDocument/2006/relationships/image" Target="../media/image39.svg" /><Relationship Id="rId5" Type="http://schemas.openxmlformats.org/officeDocument/2006/relationships/image" Target="../media/image38.png" /><Relationship Id="rId4" Type="http://schemas.openxmlformats.org/officeDocument/2006/relationships/image" Target="../media/image37.svg" /></Relationships>
</file>

<file path=ppt/diagrams/_rels/data7.xml.rels><?xml version="1.0" encoding="UTF-8" standalone="yes"?>
<Relationships xmlns="http://schemas.openxmlformats.org/package/2006/relationships"><Relationship Id="rId3" Type="http://schemas.openxmlformats.org/officeDocument/2006/relationships/image" Target="../media/image44.png" /><Relationship Id="rId2" Type="http://schemas.openxmlformats.org/officeDocument/2006/relationships/image" Target="../media/image43.svg" /><Relationship Id="rId1" Type="http://schemas.openxmlformats.org/officeDocument/2006/relationships/image" Target="../media/image42.png" /><Relationship Id="rId6" Type="http://schemas.openxmlformats.org/officeDocument/2006/relationships/image" Target="../media/image47.svg" /><Relationship Id="rId5" Type="http://schemas.openxmlformats.org/officeDocument/2006/relationships/image" Target="../media/image46.png" /><Relationship Id="rId4" Type="http://schemas.openxmlformats.org/officeDocument/2006/relationships/image" Target="../media/image45.svg" /></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svg" /><Relationship Id="rId1" Type="http://schemas.openxmlformats.org/officeDocument/2006/relationships/image" Target="../media/image1.png" /><Relationship Id="rId6" Type="http://schemas.openxmlformats.org/officeDocument/2006/relationships/image" Target="../media/image6.svg" /><Relationship Id="rId5" Type="http://schemas.openxmlformats.org/officeDocument/2006/relationships/image" Target="../media/image5.png" /><Relationship Id="rId4" Type="http://schemas.openxmlformats.org/officeDocument/2006/relationships/image" Target="../media/image4.svg" /></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 /><Relationship Id="rId3" Type="http://schemas.openxmlformats.org/officeDocument/2006/relationships/image" Target="../media/image11.png" /><Relationship Id="rId7" Type="http://schemas.openxmlformats.org/officeDocument/2006/relationships/image" Target="../media/image15.png" /><Relationship Id="rId2" Type="http://schemas.openxmlformats.org/officeDocument/2006/relationships/image" Target="../media/image10.svg" /><Relationship Id="rId1" Type="http://schemas.openxmlformats.org/officeDocument/2006/relationships/image" Target="../media/image9.png" /><Relationship Id="rId6" Type="http://schemas.openxmlformats.org/officeDocument/2006/relationships/image" Target="../media/image14.svg" /><Relationship Id="rId5" Type="http://schemas.openxmlformats.org/officeDocument/2006/relationships/image" Target="../media/image13.png" /><Relationship Id="rId4" Type="http://schemas.openxmlformats.org/officeDocument/2006/relationships/image" Target="../media/image12.svg" /></Relationships>
</file>

<file path=ppt/diagrams/_rels/drawing4.xml.rels><?xml version="1.0" encoding="UTF-8" standalone="yes"?>
<Relationships xmlns="http://schemas.openxmlformats.org/package/2006/relationships"><Relationship Id="rId8" Type="http://schemas.openxmlformats.org/officeDocument/2006/relationships/image" Target="../media/image24.svg" /><Relationship Id="rId3" Type="http://schemas.openxmlformats.org/officeDocument/2006/relationships/image" Target="../media/image19.png" /><Relationship Id="rId7" Type="http://schemas.openxmlformats.org/officeDocument/2006/relationships/image" Target="../media/image23.png" /><Relationship Id="rId2" Type="http://schemas.openxmlformats.org/officeDocument/2006/relationships/image" Target="../media/image18.svg" /><Relationship Id="rId1" Type="http://schemas.openxmlformats.org/officeDocument/2006/relationships/image" Target="../media/image17.png" /><Relationship Id="rId6" Type="http://schemas.openxmlformats.org/officeDocument/2006/relationships/image" Target="../media/image22.svg" /><Relationship Id="rId5" Type="http://schemas.openxmlformats.org/officeDocument/2006/relationships/image" Target="../media/image21.png" /><Relationship Id="rId10" Type="http://schemas.openxmlformats.org/officeDocument/2006/relationships/image" Target="../media/image26.svg" /><Relationship Id="rId4" Type="http://schemas.openxmlformats.org/officeDocument/2006/relationships/image" Target="../media/image20.svg" /><Relationship Id="rId9" Type="http://schemas.openxmlformats.org/officeDocument/2006/relationships/image" Target="../media/image25.png" /></Relationships>
</file>

<file path=ppt/diagrams/_rels/drawing6.xml.rels><?xml version="1.0" encoding="UTF-8" standalone="yes"?>
<Relationships xmlns="http://schemas.openxmlformats.org/package/2006/relationships"><Relationship Id="rId8" Type="http://schemas.openxmlformats.org/officeDocument/2006/relationships/image" Target="../media/image41.svg" /><Relationship Id="rId3" Type="http://schemas.openxmlformats.org/officeDocument/2006/relationships/image" Target="../media/image36.png" /><Relationship Id="rId7" Type="http://schemas.openxmlformats.org/officeDocument/2006/relationships/image" Target="../media/image40.png" /><Relationship Id="rId2" Type="http://schemas.openxmlformats.org/officeDocument/2006/relationships/image" Target="../media/image35.svg" /><Relationship Id="rId1" Type="http://schemas.openxmlformats.org/officeDocument/2006/relationships/image" Target="../media/image34.png" /><Relationship Id="rId6" Type="http://schemas.openxmlformats.org/officeDocument/2006/relationships/image" Target="../media/image39.svg" /><Relationship Id="rId5" Type="http://schemas.openxmlformats.org/officeDocument/2006/relationships/image" Target="../media/image38.png" /><Relationship Id="rId4" Type="http://schemas.openxmlformats.org/officeDocument/2006/relationships/image" Target="../media/image37.svg" /></Relationships>
</file>

<file path=ppt/diagrams/_rels/drawing7.xml.rels><?xml version="1.0" encoding="UTF-8" standalone="yes"?>
<Relationships xmlns="http://schemas.openxmlformats.org/package/2006/relationships"><Relationship Id="rId3" Type="http://schemas.openxmlformats.org/officeDocument/2006/relationships/image" Target="../media/image44.png" /><Relationship Id="rId2" Type="http://schemas.openxmlformats.org/officeDocument/2006/relationships/image" Target="../media/image43.svg" /><Relationship Id="rId1" Type="http://schemas.openxmlformats.org/officeDocument/2006/relationships/image" Target="../media/image42.png" /><Relationship Id="rId6" Type="http://schemas.openxmlformats.org/officeDocument/2006/relationships/image" Target="../media/image47.svg" /><Relationship Id="rId5" Type="http://schemas.openxmlformats.org/officeDocument/2006/relationships/image" Target="../media/image46.png" /><Relationship Id="rId4" Type="http://schemas.openxmlformats.org/officeDocument/2006/relationships/image" Target="../media/image45.svg" /></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8001F6-A159-48DF-9CFA-732D03320CF8}"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06C075E5-22B3-445D-950A-7A939DB01E1B}">
      <dgm:prSet/>
      <dgm:spPr/>
      <dgm:t>
        <a:bodyPr/>
        <a:lstStyle/>
        <a:p>
          <a:r>
            <a:rPr lang="en-US"/>
            <a:t>- Lenguaje visual para especificar, visualizar y documentar sistemas.</a:t>
          </a:r>
        </a:p>
      </dgm:t>
    </dgm:pt>
    <dgm:pt modelId="{FE9BC8CC-58E7-4488-8079-13249B9D6718}" type="parTrans" cxnId="{55D50443-E155-4E6F-8AD8-95E6B3EF3090}">
      <dgm:prSet/>
      <dgm:spPr/>
      <dgm:t>
        <a:bodyPr/>
        <a:lstStyle/>
        <a:p>
          <a:endParaRPr lang="en-US"/>
        </a:p>
      </dgm:t>
    </dgm:pt>
    <dgm:pt modelId="{B3D66C49-DD3C-4A47-AF7A-DF213132AF6E}" type="sibTrans" cxnId="{55D50443-E155-4E6F-8AD8-95E6B3EF3090}">
      <dgm:prSet/>
      <dgm:spPr/>
      <dgm:t>
        <a:bodyPr/>
        <a:lstStyle/>
        <a:p>
          <a:endParaRPr lang="en-US"/>
        </a:p>
      </dgm:t>
    </dgm:pt>
    <dgm:pt modelId="{9FA9A48B-0FF1-4C23-9620-8043F883A358}">
      <dgm:prSet/>
      <dgm:spPr/>
      <dgm:t>
        <a:bodyPr/>
        <a:lstStyle/>
        <a:p>
          <a:r>
            <a:rPr lang="en-US"/>
            <a:t>- Ayuda a comunicar ideas entre analistas, programadores y clientes.</a:t>
          </a:r>
        </a:p>
      </dgm:t>
    </dgm:pt>
    <dgm:pt modelId="{09A00CA7-5EB7-453E-9E1C-A0802605D218}" type="parTrans" cxnId="{4D505F1B-8B47-4052-AAFF-1E07F8759E56}">
      <dgm:prSet/>
      <dgm:spPr/>
      <dgm:t>
        <a:bodyPr/>
        <a:lstStyle/>
        <a:p>
          <a:endParaRPr lang="en-US"/>
        </a:p>
      </dgm:t>
    </dgm:pt>
    <dgm:pt modelId="{321C7754-BBED-4697-A38E-A89CAA1F8D44}" type="sibTrans" cxnId="{4D505F1B-8B47-4052-AAFF-1E07F8759E56}">
      <dgm:prSet/>
      <dgm:spPr/>
      <dgm:t>
        <a:bodyPr/>
        <a:lstStyle/>
        <a:p>
          <a:endParaRPr lang="en-US"/>
        </a:p>
      </dgm:t>
    </dgm:pt>
    <dgm:pt modelId="{760AFB1A-8882-497D-8B03-565ED310B191}">
      <dgm:prSet/>
      <dgm:spPr/>
      <dgm:t>
        <a:bodyPr/>
        <a:lstStyle/>
        <a:p>
          <a:r>
            <a:rPr lang="en-US"/>
            <a:t>- Diagramas más comunes: Clases, Componentes y Paquetes.</a:t>
          </a:r>
        </a:p>
      </dgm:t>
    </dgm:pt>
    <dgm:pt modelId="{BF287AE1-515D-4CB6-B0CC-948C2BA61566}" type="parTrans" cxnId="{3275A6B2-F9ED-43D7-80AF-25FB5F60041D}">
      <dgm:prSet/>
      <dgm:spPr/>
      <dgm:t>
        <a:bodyPr/>
        <a:lstStyle/>
        <a:p>
          <a:endParaRPr lang="en-US"/>
        </a:p>
      </dgm:t>
    </dgm:pt>
    <dgm:pt modelId="{EC754B2A-D593-4641-BF80-1CB0F3DA060A}" type="sibTrans" cxnId="{3275A6B2-F9ED-43D7-80AF-25FB5F60041D}">
      <dgm:prSet/>
      <dgm:spPr/>
      <dgm:t>
        <a:bodyPr/>
        <a:lstStyle/>
        <a:p>
          <a:endParaRPr lang="en-US"/>
        </a:p>
      </dgm:t>
    </dgm:pt>
    <dgm:pt modelId="{A1A50B40-5BD8-4972-8F97-E65055889547}" type="pres">
      <dgm:prSet presAssocID="{688001F6-A159-48DF-9CFA-732D03320CF8}" presName="root" presStyleCnt="0">
        <dgm:presLayoutVars>
          <dgm:dir/>
          <dgm:resizeHandles val="exact"/>
        </dgm:presLayoutVars>
      </dgm:prSet>
      <dgm:spPr/>
    </dgm:pt>
    <dgm:pt modelId="{9CE056F7-B60B-4B3A-B958-9EEFD533E44B}" type="pres">
      <dgm:prSet presAssocID="{06C075E5-22B3-445D-950A-7A939DB01E1B}" presName="compNode" presStyleCnt="0"/>
      <dgm:spPr/>
    </dgm:pt>
    <dgm:pt modelId="{0F0D5A0A-ED44-46F2-8166-808DB6995D3E}" type="pres">
      <dgm:prSet presAssocID="{06C075E5-22B3-445D-950A-7A939DB01E1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o"/>
        </a:ext>
      </dgm:extLst>
    </dgm:pt>
    <dgm:pt modelId="{E2AC6DD0-B8B2-4C49-9595-0F49E1058DA8}" type="pres">
      <dgm:prSet presAssocID="{06C075E5-22B3-445D-950A-7A939DB01E1B}" presName="spaceRect" presStyleCnt="0"/>
      <dgm:spPr/>
    </dgm:pt>
    <dgm:pt modelId="{66CF15BE-CD74-4C1A-B721-AA12FDB18C67}" type="pres">
      <dgm:prSet presAssocID="{06C075E5-22B3-445D-950A-7A939DB01E1B}" presName="textRect" presStyleLbl="revTx" presStyleIdx="0" presStyleCnt="3">
        <dgm:presLayoutVars>
          <dgm:chMax val="1"/>
          <dgm:chPref val="1"/>
        </dgm:presLayoutVars>
      </dgm:prSet>
      <dgm:spPr/>
    </dgm:pt>
    <dgm:pt modelId="{E67D9B04-E9A9-49E9-8E4A-B7A2F7E34CCD}" type="pres">
      <dgm:prSet presAssocID="{B3D66C49-DD3C-4A47-AF7A-DF213132AF6E}" presName="sibTrans" presStyleCnt="0"/>
      <dgm:spPr/>
    </dgm:pt>
    <dgm:pt modelId="{01C007A2-DF53-4F23-9852-68E4207470C8}" type="pres">
      <dgm:prSet presAssocID="{9FA9A48B-0FF1-4C23-9620-8043F883A358}" presName="compNode" presStyleCnt="0"/>
      <dgm:spPr/>
    </dgm:pt>
    <dgm:pt modelId="{4A2E9689-57AD-4122-8085-D142A7B8DD40}" type="pres">
      <dgm:prSet presAssocID="{9FA9A48B-0FF1-4C23-9620-8043F883A35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Network"/>
        </a:ext>
      </dgm:extLst>
    </dgm:pt>
    <dgm:pt modelId="{32BA9CE3-0F3A-4897-9CD8-D201568B588A}" type="pres">
      <dgm:prSet presAssocID="{9FA9A48B-0FF1-4C23-9620-8043F883A358}" presName="spaceRect" presStyleCnt="0"/>
      <dgm:spPr/>
    </dgm:pt>
    <dgm:pt modelId="{5C486D1A-1A37-4B39-A126-60D574EC0AE1}" type="pres">
      <dgm:prSet presAssocID="{9FA9A48B-0FF1-4C23-9620-8043F883A358}" presName="textRect" presStyleLbl="revTx" presStyleIdx="1" presStyleCnt="3">
        <dgm:presLayoutVars>
          <dgm:chMax val="1"/>
          <dgm:chPref val="1"/>
        </dgm:presLayoutVars>
      </dgm:prSet>
      <dgm:spPr/>
    </dgm:pt>
    <dgm:pt modelId="{2AB45F2F-BAE3-4A9A-8ED2-108041DEB1B9}" type="pres">
      <dgm:prSet presAssocID="{321C7754-BBED-4697-A38E-A89CAA1F8D44}" presName="sibTrans" presStyleCnt="0"/>
      <dgm:spPr/>
    </dgm:pt>
    <dgm:pt modelId="{0F637834-33F6-4929-BB93-C8B0D452FE43}" type="pres">
      <dgm:prSet presAssocID="{760AFB1A-8882-497D-8B03-565ED310B191}" presName="compNode" presStyleCnt="0"/>
      <dgm:spPr/>
    </dgm:pt>
    <dgm:pt modelId="{6073E0C2-4EC5-4136-B10D-F3337C882F3D}" type="pres">
      <dgm:prSet presAssocID="{760AFB1A-8882-497D-8B03-565ED310B19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ula de clases"/>
        </a:ext>
      </dgm:extLst>
    </dgm:pt>
    <dgm:pt modelId="{B1FD495E-F813-4380-B9EC-49430A1B80FD}" type="pres">
      <dgm:prSet presAssocID="{760AFB1A-8882-497D-8B03-565ED310B191}" presName="spaceRect" presStyleCnt="0"/>
      <dgm:spPr/>
    </dgm:pt>
    <dgm:pt modelId="{FE8A975F-0384-4259-8F2A-D3496D7CD17F}" type="pres">
      <dgm:prSet presAssocID="{760AFB1A-8882-497D-8B03-565ED310B191}" presName="textRect" presStyleLbl="revTx" presStyleIdx="2" presStyleCnt="3">
        <dgm:presLayoutVars>
          <dgm:chMax val="1"/>
          <dgm:chPref val="1"/>
        </dgm:presLayoutVars>
      </dgm:prSet>
      <dgm:spPr/>
    </dgm:pt>
  </dgm:ptLst>
  <dgm:cxnLst>
    <dgm:cxn modelId="{4D505F1B-8B47-4052-AAFF-1E07F8759E56}" srcId="{688001F6-A159-48DF-9CFA-732D03320CF8}" destId="{9FA9A48B-0FF1-4C23-9620-8043F883A358}" srcOrd="1" destOrd="0" parTransId="{09A00CA7-5EB7-453E-9E1C-A0802605D218}" sibTransId="{321C7754-BBED-4697-A38E-A89CAA1F8D44}"/>
    <dgm:cxn modelId="{C5503C3D-E647-4FF1-9159-1A8A80511EB5}" type="presOf" srcId="{06C075E5-22B3-445D-950A-7A939DB01E1B}" destId="{66CF15BE-CD74-4C1A-B721-AA12FDB18C67}" srcOrd="0" destOrd="0" presId="urn:microsoft.com/office/officeart/2018/2/layout/IconLabelList"/>
    <dgm:cxn modelId="{55D50443-E155-4E6F-8AD8-95E6B3EF3090}" srcId="{688001F6-A159-48DF-9CFA-732D03320CF8}" destId="{06C075E5-22B3-445D-950A-7A939DB01E1B}" srcOrd="0" destOrd="0" parTransId="{FE9BC8CC-58E7-4488-8079-13249B9D6718}" sibTransId="{B3D66C49-DD3C-4A47-AF7A-DF213132AF6E}"/>
    <dgm:cxn modelId="{CE75948B-A6AC-4C26-8AA9-0C56C0D9AE67}" type="presOf" srcId="{760AFB1A-8882-497D-8B03-565ED310B191}" destId="{FE8A975F-0384-4259-8F2A-D3496D7CD17F}" srcOrd="0" destOrd="0" presId="urn:microsoft.com/office/officeart/2018/2/layout/IconLabelList"/>
    <dgm:cxn modelId="{3275A6B2-F9ED-43D7-80AF-25FB5F60041D}" srcId="{688001F6-A159-48DF-9CFA-732D03320CF8}" destId="{760AFB1A-8882-497D-8B03-565ED310B191}" srcOrd="2" destOrd="0" parTransId="{BF287AE1-515D-4CB6-B0CC-948C2BA61566}" sibTransId="{EC754B2A-D593-4641-BF80-1CB0F3DA060A}"/>
    <dgm:cxn modelId="{988574EA-678E-49DC-BD79-F503A147EBED}" type="presOf" srcId="{9FA9A48B-0FF1-4C23-9620-8043F883A358}" destId="{5C486D1A-1A37-4B39-A126-60D574EC0AE1}" srcOrd="0" destOrd="0" presId="urn:microsoft.com/office/officeart/2018/2/layout/IconLabelList"/>
    <dgm:cxn modelId="{64340FEB-B6C0-481B-8963-28C78B844ADE}" type="presOf" srcId="{688001F6-A159-48DF-9CFA-732D03320CF8}" destId="{A1A50B40-5BD8-4972-8F97-E65055889547}" srcOrd="0" destOrd="0" presId="urn:microsoft.com/office/officeart/2018/2/layout/IconLabelList"/>
    <dgm:cxn modelId="{43EBBF54-B64D-4C7A-A64A-CD25E13475F1}" type="presParOf" srcId="{A1A50B40-5BD8-4972-8F97-E65055889547}" destId="{9CE056F7-B60B-4B3A-B958-9EEFD533E44B}" srcOrd="0" destOrd="0" presId="urn:microsoft.com/office/officeart/2018/2/layout/IconLabelList"/>
    <dgm:cxn modelId="{A0E4CC2D-A7E4-476F-B0E7-D7031AE16935}" type="presParOf" srcId="{9CE056F7-B60B-4B3A-B958-9EEFD533E44B}" destId="{0F0D5A0A-ED44-46F2-8166-808DB6995D3E}" srcOrd="0" destOrd="0" presId="urn:microsoft.com/office/officeart/2018/2/layout/IconLabelList"/>
    <dgm:cxn modelId="{0CD552A0-B638-403C-9ABD-BAF8037DA4B0}" type="presParOf" srcId="{9CE056F7-B60B-4B3A-B958-9EEFD533E44B}" destId="{E2AC6DD0-B8B2-4C49-9595-0F49E1058DA8}" srcOrd="1" destOrd="0" presId="urn:microsoft.com/office/officeart/2018/2/layout/IconLabelList"/>
    <dgm:cxn modelId="{591DB558-BD27-45E0-9601-790C7A39FAA4}" type="presParOf" srcId="{9CE056F7-B60B-4B3A-B958-9EEFD533E44B}" destId="{66CF15BE-CD74-4C1A-B721-AA12FDB18C67}" srcOrd="2" destOrd="0" presId="urn:microsoft.com/office/officeart/2018/2/layout/IconLabelList"/>
    <dgm:cxn modelId="{F7B9E7FB-6E65-4B1B-97D3-C7711C650172}" type="presParOf" srcId="{A1A50B40-5BD8-4972-8F97-E65055889547}" destId="{E67D9B04-E9A9-49E9-8E4A-B7A2F7E34CCD}" srcOrd="1" destOrd="0" presId="urn:microsoft.com/office/officeart/2018/2/layout/IconLabelList"/>
    <dgm:cxn modelId="{09E0800E-50F6-4F10-9B85-8D3A8FBAA045}" type="presParOf" srcId="{A1A50B40-5BD8-4972-8F97-E65055889547}" destId="{01C007A2-DF53-4F23-9852-68E4207470C8}" srcOrd="2" destOrd="0" presId="urn:microsoft.com/office/officeart/2018/2/layout/IconLabelList"/>
    <dgm:cxn modelId="{A504E844-A253-4BEB-B279-2EDF5B965E33}" type="presParOf" srcId="{01C007A2-DF53-4F23-9852-68E4207470C8}" destId="{4A2E9689-57AD-4122-8085-D142A7B8DD40}" srcOrd="0" destOrd="0" presId="urn:microsoft.com/office/officeart/2018/2/layout/IconLabelList"/>
    <dgm:cxn modelId="{8CAF8DD0-B97B-494B-A4CE-482525952418}" type="presParOf" srcId="{01C007A2-DF53-4F23-9852-68E4207470C8}" destId="{32BA9CE3-0F3A-4897-9CD8-D201568B588A}" srcOrd="1" destOrd="0" presId="urn:microsoft.com/office/officeart/2018/2/layout/IconLabelList"/>
    <dgm:cxn modelId="{2A5F6E28-70D4-4EA8-8BE8-2A4138EF85DE}" type="presParOf" srcId="{01C007A2-DF53-4F23-9852-68E4207470C8}" destId="{5C486D1A-1A37-4B39-A126-60D574EC0AE1}" srcOrd="2" destOrd="0" presId="urn:microsoft.com/office/officeart/2018/2/layout/IconLabelList"/>
    <dgm:cxn modelId="{8E6285E0-8B5C-454D-803B-92CD46B50193}" type="presParOf" srcId="{A1A50B40-5BD8-4972-8F97-E65055889547}" destId="{2AB45F2F-BAE3-4A9A-8ED2-108041DEB1B9}" srcOrd="3" destOrd="0" presId="urn:microsoft.com/office/officeart/2018/2/layout/IconLabelList"/>
    <dgm:cxn modelId="{E833D3F5-5F65-4A91-AFB6-3E04D34AC329}" type="presParOf" srcId="{A1A50B40-5BD8-4972-8F97-E65055889547}" destId="{0F637834-33F6-4929-BB93-C8B0D452FE43}" srcOrd="4" destOrd="0" presId="urn:microsoft.com/office/officeart/2018/2/layout/IconLabelList"/>
    <dgm:cxn modelId="{0E571E6D-EFB1-4345-A6F5-A4E94EE70B10}" type="presParOf" srcId="{0F637834-33F6-4929-BB93-C8B0D452FE43}" destId="{6073E0C2-4EC5-4136-B10D-F3337C882F3D}" srcOrd="0" destOrd="0" presId="urn:microsoft.com/office/officeart/2018/2/layout/IconLabelList"/>
    <dgm:cxn modelId="{2AF9F073-9C93-42CF-AC40-5C2A3B109760}" type="presParOf" srcId="{0F637834-33F6-4929-BB93-C8B0D452FE43}" destId="{B1FD495E-F813-4380-B9EC-49430A1B80FD}" srcOrd="1" destOrd="0" presId="urn:microsoft.com/office/officeart/2018/2/layout/IconLabelList"/>
    <dgm:cxn modelId="{B7C2C23D-3AEF-451E-A691-626554B12984}" type="presParOf" srcId="{0F637834-33F6-4929-BB93-C8B0D452FE43}" destId="{FE8A975F-0384-4259-8F2A-D3496D7CD17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78ED89-5836-437C-91DF-E9849F4F8216}"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BF97297-6C55-4C5C-B797-7C71F1540292}">
      <dgm:prSet/>
      <dgm:spPr/>
      <dgm:t>
        <a:bodyPr/>
        <a:lstStyle/>
        <a:p>
          <a:pPr>
            <a:defRPr cap="all"/>
          </a:pPr>
          <a:r>
            <a:rPr lang="en-US"/>
            <a:t>- Muestra la arquitectura física del sistema.</a:t>
          </a:r>
        </a:p>
      </dgm:t>
    </dgm:pt>
    <dgm:pt modelId="{01C9E660-5250-4B8E-9CB4-D26586A8E9EE}" type="parTrans" cxnId="{07D4F6A7-97DA-4F9C-A695-03B3F586A1F1}">
      <dgm:prSet/>
      <dgm:spPr/>
      <dgm:t>
        <a:bodyPr/>
        <a:lstStyle/>
        <a:p>
          <a:endParaRPr lang="en-US"/>
        </a:p>
      </dgm:t>
    </dgm:pt>
    <dgm:pt modelId="{EB71A717-ED7C-4002-8D7D-243D9FF5912C}" type="sibTrans" cxnId="{07D4F6A7-97DA-4F9C-A695-03B3F586A1F1}">
      <dgm:prSet/>
      <dgm:spPr/>
      <dgm:t>
        <a:bodyPr/>
        <a:lstStyle/>
        <a:p>
          <a:endParaRPr lang="en-US"/>
        </a:p>
      </dgm:t>
    </dgm:pt>
    <dgm:pt modelId="{122D937E-4829-4BD6-A329-196CCC8579A8}">
      <dgm:prSet/>
      <dgm:spPr/>
      <dgm:t>
        <a:bodyPr/>
        <a:lstStyle/>
        <a:p>
          <a:pPr>
            <a:defRPr cap="all"/>
          </a:pPr>
          <a:r>
            <a:rPr lang="en-US"/>
            <a:t>- Representa módulos y cómo se comunican.</a:t>
          </a:r>
        </a:p>
      </dgm:t>
    </dgm:pt>
    <dgm:pt modelId="{8085ABF8-E855-4C73-894F-A92D68F15B4C}" type="parTrans" cxnId="{3E0DC658-92AE-4CF9-ACD4-E02E4F8DB5A4}">
      <dgm:prSet/>
      <dgm:spPr/>
      <dgm:t>
        <a:bodyPr/>
        <a:lstStyle/>
        <a:p>
          <a:endParaRPr lang="en-US"/>
        </a:p>
      </dgm:t>
    </dgm:pt>
    <dgm:pt modelId="{A97ECAC4-98A4-46AD-B804-D19632D39F3D}" type="sibTrans" cxnId="{3E0DC658-92AE-4CF9-ACD4-E02E4F8DB5A4}">
      <dgm:prSet/>
      <dgm:spPr/>
      <dgm:t>
        <a:bodyPr/>
        <a:lstStyle/>
        <a:p>
          <a:endParaRPr lang="en-US"/>
        </a:p>
      </dgm:t>
    </dgm:pt>
    <dgm:pt modelId="{1D8E13F9-F699-4154-A3DB-EBB3274185CB}">
      <dgm:prSet/>
      <dgm:spPr/>
      <dgm:t>
        <a:bodyPr/>
        <a:lstStyle/>
        <a:p>
          <a:pPr>
            <a:defRPr cap="all"/>
          </a:pPr>
          <a:r>
            <a:rPr lang="en-US"/>
            <a:t>Ejemplo:</a:t>
          </a:r>
        </a:p>
      </dgm:t>
    </dgm:pt>
    <dgm:pt modelId="{44159F1C-4504-42B0-8A1A-C67EF66CC6BE}" type="parTrans" cxnId="{066E722D-3282-4928-922E-AEEAA95C0FC1}">
      <dgm:prSet/>
      <dgm:spPr/>
      <dgm:t>
        <a:bodyPr/>
        <a:lstStyle/>
        <a:p>
          <a:endParaRPr lang="en-US"/>
        </a:p>
      </dgm:t>
    </dgm:pt>
    <dgm:pt modelId="{E20C4157-20F2-4723-B6C7-69861565780A}" type="sibTrans" cxnId="{066E722D-3282-4928-922E-AEEAA95C0FC1}">
      <dgm:prSet/>
      <dgm:spPr/>
      <dgm:t>
        <a:bodyPr/>
        <a:lstStyle/>
        <a:p>
          <a:endParaRPr lang="en-US"/>
        </a:p>
      </dgm:t>
    </dgm:pt>
    <dgm:pt modelId="{6B932193-DEEF-4AD0-91B8-283803962DD0}">
      <dgm:prSet/>
      <dgm:spPr/>
      <dgm:t>
        <a:bodyPr/>
        <a:lstStyle/>
        <a:p>
          <a:pPr>
            <a:defRPr cap="all"/>
          </a:pPr>
          <a:r>
            <a:rPr lang="en-US"/>
            <a:t>Componente Web → Lógica → Base de datos.</a:t>
          </a:r>
        </a:p>
      </dgm:t>
    </dgm:pt>
    <dgm:pt modelId="{B6814E13-A0DB-44E9-96D7-84FA553E092F}" type="parTrans" cxnId="{E0384D56-846F-4133-AD6F-72C753DA79A9}">
      <dgm:prSet/>
      <dgm:spPr/>
      <dgm:t>
        <a:bodyPr/>
        <a:lstStyle/>
        <a:p>
          <a:endParaRPr lang="en-US"/>
        </a:p>
      </dgm:t>
    </dgm:pt>
    <dgm:pt modelId="{623735AF-103F-4154-A1E1-8FED80686638}" type="sibTrans" cxnId="{E0384D56-846F-4133-AD6F-72C753DA79A9}">
      <dgm:prSet/>
      <dgm:spPr/>
      <dgm:t>
        <a:bodyPr/>
        <a:lstStyle/>
        <a:p>
          <a:endParaRPr lang="en-US"/>
        </a:p>
      </dgm:t>
    </dgm:pt>
    <dgm:pt modelId="{F8DFC845-3E7C-410B-8414-657E4A98AA26}" type="pres">
      <dgm:prSet presAssocID="{5478ED89-5836-437C-91DF-E9849F4F8216}" presName="root" presStyleCnt="0">
        <dgm:presLayoutVars>
          <dgm:dir/>
          <dgm:resizeHandles val="exact"/>
        </dgm:presLayoutVars>
      </dgm:prSet>
      <dgm:spPr/>
    </dgm:pt>
    <dgm:pt modelId="{5BE765AC-DF38-47B9-B65D-7658B359B497}" type="pres">
      <dgm:prSet presAssocID="{EBF97297-6C55-4C5C-B797-7C71F1540292}" presName="compNode" presStyleCnt="0"/>
      <dgm:spPr/>
    </dgm:pt>
    <dgm:pt modelId="{B3E65946-AF86-4CB1-882E-DF465E0C4F78}" type="pres">
      <dgm:prSet presAssocID="{EBF97297-6C55-4C5C-B797-7C71F1540292}" presName="iconBgRect" presStyleLbl="bgShp" presStyleIdx="0" presStyleCnt="4"/>
      <dgm:spPr/>
    </dgm:pt>
    <dgm:pt modelId="{8B6DB355-7E49-4B2D-A062-E6AE4314D6A1}" type="pres">
      <dgm:prSet presAssocID="{EBF97297-6C55-4C5C-B797-7C71F154029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Átomo"/>
        </a:ext>
      </dgm:extLst>
    </dgm:pt>
    <dgm:pt modelId="{A0ADBADE-73FF-4236-93E3-5F32E9F4E194}" type="pres">
      <dgm:prSet presAssocID="{EBF97297-6C55-4C5C-B797-7C71F1540292}" presName="spaceRect" presStyleCnt="0"/>
      <dgm:spPr/>
    </dgm:pt>
    <dgm:pt modelId="{1FBE1586-2163-4240-8B34-AEAA33B006E8}" type="pres">
      <dgm:prSet presAssocID="{EBF97297-6C55-4C5C-B797-7C71F1540292}" presName="textRect" presStyleLbl="revTx" presStyleIdx="0" presStyleCnt="4">
        <dgm:presLayoutVars>
          <dgm:chMax val="1"/>
          <dgm:chPref val="1"/>
        </dgm:presLayoutVars>
      </dgm:prSet>
      <dgm:spPr/>
    </dgm:pt>
    <dgm:pt modelId="{1D502274-D48C-41C6-8B75-C5D9547E66CF}" type="pres">
      <dgm:prSet presAssocID="{EB71A717-ED7C-4002-8D7D-243D9FF5912C}" presName="sibTrans" presStyleCnt="0"/>
      <dgm:spPr/>
    </dgm:pt>
    <dgm:pt modelId="{7079BB54-D9A1-49FF-8AFB-590552E7ED11}" type="pres">
      <dgm:prSet presAssocID="{122D937E-4829-4BD6-A329-196CCC8579A8}" presName="compNode" presStyleCnt="0"/>
      <dgm:spPr/>
    </dgm:pt>
    <dgm:pt modelId="{D955CDD3-5D55-445D-81AA-B08FD005F5D8}" type="pres">
      <dgm:prSet presAssocID="{122D937E-4829-4BD6-A329-196CCC8579A8}" presName="iconBgRect" presStyleLbl="bgShp" presStyleIdx="1" presStyleCnt="4"/>
      <dgm:spPr/>
    </dgm:pt>
    <dgm:pt modelId="{4F682309-A5DD-4389-90CC-EDE3A62BF0D0}" type="pres">
      <dgm:prSet presAssocID="{122D937E-4829-4BD6-A329-196CCC8579A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are With Person"/>
        </a:ext>
      </dgm:extLst>
    </dgm:pt>
    <dgm:pt modelId="{B8359AB8-6162-4266-B2F6-F08653E498C3}" type="pres">
      <dgm:prSet presAssocID="{122D937E-4829-4BD6-A329-196CCC8579A8}" presName="spaceRect" presStyleCnt="0"/>
      <dgm:spPr/>
    </dgm:pt>
    <dgm:pt modelId="{54548BB6-6446-4814-898A-69CAE7F2E8E5}" type="pres">
      <dgm:prSet presAssocID="{122D937E-4829-4BD6-A329-196CCC8579A8}" presName="textRect" presStyleLbl="revTx" presStyleIdx="1" presStyleCnt="4">
        <dgm:presLayoutVars>
          <dgm:chMax val="1"/>
          <dgm:chPref val="1"/>
        </dgm:presLayoutVars>
      </dgm:prSet>
      <dgm:spPr/>
    </dgm:pt>
    <dgm:pt modelId="{BD8F0DEE-F657-47CA-957C-914DDA7025EA}" type="pres">
      <dgm:prSet presAssocID="{A97ECAC4-98A4-46AD-B804-D19632D39F3D}" presName="sibTrans" presStyleCnt="0"/>
      <dgm:spPr/>
    </dgm:pt>
    <dgm:pt modelId="{6DC0A52F-1964-45FB-B2D2-503737844458}" type="pres">
      <dgm:prSet presAssocID="{1D8E13F9-F699-4154-A3DB-EBB3274185CB}" presName="compNode" presStyleCnt="0"/>
      <dgm:spPr/>
    </dgm:pt>
    <dgm:pt modelId="{4B60DE3F-5147-4CFF-9649-0F644A456946}" type="pres">
      <dgm:prSet presAssocID="{1D8E13F9-F699-4154-A3DB-EBB3274185CB}" presName="iconBgRect" presStyleLbl="bgShp" presStyleIdx="2" presStyleCnt="4"/>
      <dgm:spPr/>
    </dgm:pt>
    <dgm:pt modelId="{CA2483B9-A9F7-43DA-85D8-83DAB2DCC334}" type="pres">
      <dgm:prSet presAssocID="{1D8E13F9-F699-4154-A3DB-EBB3274185C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o"/>
        </a:ext>
      </dgm:extLst>
    </dgm:pt>
    <dgm:pt modelId="{26EF0A89-FE75-4BD0-A876-E0C7A5EA16F8}" type="pres">
      <dgm:prSet presAssocID="{1D8E13F9-F699-4154-A3DB-EBB3274185CB}" presName="spaceRect" presStyleCnt="0"/>
      <dgm:spPr/>
    </dgm:pt>
    <dgm:pt modelId="{449990A1-9ACB-4AC8-B840-0827CE3C0ABB}" type="pres">
      <dgm:prSet presAssocID="{1D8E13F9-F699-4154-A3DB-EBB3274185CB}" presName="textRect" presStyleLbl="revTx" presStyleIdx="2" presStyleCnt="4">
        <dgm:presLayoutVars>
          <dgm:chMax val="1"/>
          <dgm:chPref val="1"/>
        </dgm:presLayoutVars>
      </dgm:prSet>
      <dgm:spPr/>
    </dgm:pt>
    <dgm:pt modelId="{AC09AC37-A3A6-4DD8-9E83-E9B4138D007B}" type="pres">
      <dgm:prSet presAssocID="{E20C4157-20F2-4723-B6C7-69861565780A}" presName="sibTrans" presStyleCnt="0"/>
      <dgm:spPr/>
    </dgm:pt>
    <dgm:pt modelId="{CFB9DD6A-2B44-41C2-AFC8-EB6A3765AF60}" type="pres">
      <dgm:prSet presAssocID="{6B932193-DEEF-4AD0-91B8-283803962DD0}" presName="compNode" presStyleCnt="0"/>
      <dgm:spPr/>
    </dgm:pt>
    <dgm:pt modelId="{A745A5AA-DE61-4CB3-AF54-0F754442019C}" type="pres">
      <dgm:prSet presAssocID="{6B932193-DEEF-4AD0-91B8-283803962DD0}" presName="iconBgRect" presStyleLbl="bgShp" presStyleIdx="3" presStyleCnt="4"/>
      <dgm:spPr/>
    </dgm:pt>
    <dgm:pt modelId="{C8285B9C-050C-4B90-B389-44F657E9389F}" type="pres">
      <dgm:prSet presAssocID="{6B932193-DEEF-4AD0-91B8-283803962DD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B96B217A-C5CC-4367-BB73-FCC353ABDE56}" type="pres">
      <dgm:prSet presAssocID="{6B932193-DEEF-4AD0-91B8-283803962DD0}" presName="spaceRect" presStyleCnt="0"/>
      <dgm:spPr/>
    </dgm:pt>
    <dgm:pt modelId="{53B7F5E4-9CCA-4B12-A335-3BDA949B2019}" type="pres">
      <dgm:prSet presAssocID="{6B932193-DEEF-4AD0-91B8-283803962DD0}" presName="textRect" presStyleLbl="revTx" presStyleIdx="3" presStyleCnt="4">
        <dgm:presLayoutVars>
          <dgm:chMax val="1"/>
          <dgm:chPref val="1"/>
        </dgm:presLayoutVars>
      </dgm:prSet>
      <dgm:spPr/>
    </dgm:pt>
  </dgm:ptLst>
  <dgm:cxnLst>
    <dgm:cxn modelId="{066E722D-3282-4928-922E-AEEAA95C0FC1}" srcId="{5478ED89-5836-437C-91DF-E9849F4F8216}" destId="{1D8E13F9-F699-4154-A3DB-EBB3274185CB}" srcOrd="2" destOrd="0" parTransId="{44159F1C-4504-42B0-8A1A-C67EF66CC6BE}" sibTransId="{E20C4157-20F2-4723-B6C7-69861565780A}"/>
    <dgm:cxn modelId="{4DC54632-3472-44CE-A474-7E860D8E8125}" type="presOf" srcId="{5478ED89-5836-437C-91DF-E9849F4F8216}" destId="{F8DFC845-3E7C-410B-8414-657E4A98AA26}" srcOrd="0" destOrd="0" presId="urn:microsoft.com/office/officeart/2018/5/layout/IconCircleLabelList"/>
    <dgm:cxn modelId="{E26D9166-4A7E-451E-A8A9-D4F3D0D53243}" type="presOf" srcId="{1D8E13F9-F699-4154-A3DB-EBB3274185CB}" destId="{449990A1-9ACB-4AC8-B840-0827CE3C0ABB}" srcOrd="0" destOrd="0" presId="urn:microsoft.com/office/officeart/2018/5/layout/IconCircleLabelList"/>
    <dgm:cxn modelId="{50C16148-407A-4A31-B219-266C07F6BE94}" type="presOf" srcId="{6B932193-DEEF-4AD0-91B8-283803962DD0}" destId="{53B7F5E4-9CCA-4B12-A335-3BDA949B2019}" srcOrd="0" destOrd="0" presId="urn:microsoft.com/office/officeart/2018/5/layout/IconCircleLabelList"/>
    <dgm:cxn modelId="{E0384D56-846F-4133-AD6F-72C753DA79A9}" srcId="{5478ED89-5836-437C-91DF-E9849F4F8216}" destId="{6B932193-DEEF-4AD0-91B8-283803962DD0}" srcOrd="3" destOrd="0" parTransId="{B6814E13-A0DB-44E9-96D7-84FA553E092F}" sibTransId="{623735AF-103F-4154-A1E1-8FED80686638}"/>
    <dgm:cxn modelId="{3E0DC658-92AE-4CF9-ACD4-E02E4F8DB5A4}" srcId="{5478ED89-5836-437C-91DF-E9849F4F8216}" destId="{122D937E-4829-4BD6-A329-196CCC8579A8}" srcOrd="1" destOrd="0" parTransId="{8085ABF8-E855-4C73-894F-A92D68F15B4C}" sibTransId="{A97ECAC4-98A4-46AD-B804-D19632D39F3D}"/>
    <dgm:cxn modelId="{E5BE7481-83FF-4735-BC33-C2B943DB0E11}" type="presOf" srcId="{122D937E-4829-4BD6-A329-196CCC8579A8}" destId="{54548BB6-6446-4814-898A-69CAE7F2E8E5}" srcOrd="0" destOrd="0" presId="urn:microsoft.com/office/officeart/2018/5/layout/IconCircleLabelList"/>
    <dgm:cxn modelId="{07D4F6A7-97DA-4F9C-A695-03B3F586A1F1}" srcId="{5478ED89-5836-437C-91DF-E9849F4F8216}" destId="{EBF97297-6C55-4C5C-B797-7C71F1540292}" srcOrd="0" destOrd="0" parTransId="{01C9E660-5250-4B8E-9CB4-D26586A8E9EE}" sibTransId="{EB71A717-ED7C-4002-8D7D-243D9FF5912C}"/>
    <dgm:cxn modelId="{E4B623C2-EC51-4120-91B5-AB81EB2D9089}" type="presOf" srcId="{EBF97297-6C55-4C5C-B797-7C71F1540292}" destId="{1FBE1586-2163-4240-8B34-AEAA33B006E8}" srcOrd="0" destOrd="0" presId="urn:microsoft.com/office/officeart/2018/5/layout/IconCircleLabelList"/>
    <dgm:cxn modelId="{96DE5BB9-BFC2-40FA-9F16-9DDAC0F1A70A}" type="presParOf" srcId="{F8DFC845-3E7C-410B-8414-657E4A98AA26}" destId="{5BE765AC-DF38-47B9-B65D-7658B359B497}" srcOrd="0" destOrd="0" presId="urn:microsoft.com/office/officeart/2018/5/layout/IconCircleLabelList"/>
    <dgm:cxn modelId="{F13C26A3-8631-4449-97BF-D692CF91B6F9}" type="presParOf" srcId="{5BE765AC-DF38-47B9-B65D-7658B359B497}" destId="{B3E65946-AF86-4CB1-882E-DF465E0C4F78}" srcOrd="0" destOrd="0" presId="urn:microsoft.com/office/officeart/2018/5/layout/IconCircleLabelList"/>
    <dgm:cxn modelId="{747C7E87-D72F-4EBC-BD11-D8B243F27C14}" type="presParOf" srcId="{5BE765AC-DF38-47B9-B65D-7658B359B497}" destId="{8B6DB355-7E49-4B2D-A062-E6AE4314D6A1}" srcOrd="1" destOrd="0" presId="urn:microsoft.com/office/officeart/2018/5/layout/IconCircleLabelList"/>
    <dgm:cxn modelId="{9F4B502C-35EB-401F-98F1-3876B25F5445}" type="presParOf" srcId="{5BE765AC-DF38-47B9-B65D-7658B359B497}" destId="{A0ADBADE-73FF-4236-93E3-5F32E9F4E194}" srcOrd="2" destOrd="0" presId="urn:microsoft.com/office/officeart/2018/5/layout/IconCircleLabelList"/>
    <dgm:cxn modelId="{D9A83023-C1BB-43A1-AA47-14F13293C2F2}" type="presParOf" srcId="{5BE765AC-DF38-47B9-B65D-7658B359B497}" destId="{1FBE1586-2163-4240-8B34-AEAA33B006E8}" srcOrd="3" destOrd="0" presId="urn:microsoft.com/office/officeart/2018/5/layout/IconCircleLabelList"/>
    <dgm:cxn modelId="{3FCEB053-E868-4240-BAB9-32C6105EE0D1}" type="presParOf" srcId="{F8DFC845-3E7C-410B-8414-657E4A98AA26}" destId="{1D502274-D48C-41C6-8B75-C5D9547E66CF}" srcOrd="1" destOrd="0" presId="urn:microsoft.com/office/officeart/2018/5/layout/IconCircleLabelList"/>
    <dgm:cxn modelId="{6063E29D-FC41-4CD1-A7A6-E1CB4C8C6F66}" type="presParOf" srcId="{F8DFC845-3E7C-410B-8414-657E4A98AA26}" destId="{7079BB54-D9A1-49FF-8AFB-590552E7ED11}" srcOrd="2" destOrd="0" presId="urn:microsoft.com/office/officeart/2018/5/layout/IconCircleLabelList"/>
    <dgm:cxn modelId="{8CA1886B-99B3-4F10-9781-356739436076}" type="presParOf" srcId="{7079BB54-D9A1-49FF-8AFB-590552E7ED11}" destId="{D955CDD3-5D55-445D-81AA-B08FD005F5D8}" srcOrd="0" destOrd="0" presId="urn:microsoft.com/office/officeart/2018/5/layout/IconCircleLabelList"/>
    <dgm:cxn modelId="{7D1121F0-30AA-41B1-AC6C-26669B75AF55}" type="presParOf" srcId="{7079BB54-D9A1-49FF-8AFB-590552E7ED11}" destId="{4F682309-A5DD-4389-90CC-EDE3A62BF0D0}" srcOrd="1" destOrd="0" presId="urn:microsoft.com/office/officeart/2018/5/layout/IconCircleLabelList"/>
    <dgm:cxn modelId="{D006888C-DA00-4959-BC68-944284678A64}" type="presParOf" srcId="{7079BB54-D9A1-49FF-8AFB-590552E7ED11}" destId="{B8359AB8-6162-4266-B2F6-F08653E498C3}" srcOrd="2" destOrd="0" presId="urn:microsoft.com/office/officeart/2018/5/layout/IconCircleLabelList"/>
    <dgm:cxn modelId="{89CFC09B-CBB0-4089-B5A0-56565CF8695A}" type="presParOf" srcId="{7079BB54-D9A1-49FF-8AFB-590552E7ED11}" destId="{54548BB6-6446-4814-898A-69CAE7F2E8E5}" srcOrd="3" destOrd="0" presId="urn:microsoft.com/office/officeart/2018/5/layout/IconCircleLabelList"/>
    <dgm:cxn modelId="{4BF71B87-FE11-48B9-8779-B8D177368983}" type="presParOf" srcId="{F8DFC845-3E7C-410B-8414-657E4A98AA26}" destId="{BD8F0DEE-F657-47CA-957C-914DDA7025EA}" srcOrd="3" destOrd="0" presId="urn:microsoft.com/office/officeart/2018/5/layout/IconCircleLabelList"/>
    <dgm:cxn modelId="{29229440-F7B3-4F55-B7B5-501B7564C74C}" type="presParOf" srcId="{F8DFC845-3E7C-410B-8414-657E4A98AA26}" destId="{6DC0A52F-1964-45FB-B2D2-503737844458}" srcOrd="4" destOrd="0" presId="urn:microsoft.com/office/officeart/2018/5/layout/IconCircleLabelList"/>
    <dgm:cxn modelId="{E4163FCC-9405-48FC-ADB6-F0E422A1F2BC}" type="presParOf" srcId="{6DC0A52F-1964-45FB-B2D2-503737844458}" destId="{4B60DE3F-5147-4CFF-9649-0F644A456946}" srcOrd="0" destOrd="0" presId="urn:microsoft.com/office/officeart/2018/5/layout/IconCircleLabelList"/>
    <dgm:cxn modelId="{C0B78490-1DDA-4D0D-8DA5-5822B1A068F9}" type="presParOf" srcId="{6DC0A52F-1964-45FB-B2D2-503737844458}" destId="{CA2483B9-A9F7-43DA-85D8-83DAB2DCC334}" srcOrd="1" destOrd="0" presId="urn:microsoft.com/office/officeart/2018/5/layout/IconCircleLabelList"/>
    <dgm:cxn modelId="{7A705AAF-A938-4C28-A05F-0802FE909281}" type="presParOf" srcId="{6DC0A52F-1964-45FB-B2D2-503737844458}" destId="{26EF0A89-FE75-4BD0-A876-E0C7A5EA16F8}" srcOrd="2" destOrd="0" presId="urn:microsoft.com/office/officeart/2018/5/layout/IconCircleLabelList"/>
    <dgm:cxn modelId="{07A34C45-31F6-4B0A-932E-FE4DB21FDD49}" type="presParOf" srcId="{6DC0A52F-1964-45FB-B2D2-503737844458}" destId="{449990A1-9ACB-4AC8-B840-0827CE3C0ABB}" srcOrd="3" destOrd="0" presId="urn:microsoft.com/office/officeart/2018/5/layout/IconCircleLabelList"/>
    <dgm:cxn modelId="{4C62AD9C-84AF-47EB-BB61-AC4E49B90DFB}" type="presParOf" srcId="{F8DFC845-3E7C-410B-8414-657E4A98AA26}" destId="{AC09AC37-A3A6-4DD8-9E83-E9B4138D007B}" srcOrd="5" destOrd="0" presId="urn:microsoft.com/office/officeart/2018/5/layout/IconCircleLabelList"/>
    <dgm:cxn modelId="{FC2AB6BF-CBDD-40D9-B63C-40113DEDB930}" type="presParOf" srcId="{F8DFC845-3E7C-410B-8414-657E4A98AA26}" destId="{CFB9DD6A-2B44-41C2-AFC8-EB6A3765AF60}" srcOrd="6" destOrd="0" presId="urn:microsoft.com/office/officeart/2018/5/layout/IconCircleLabelList"/>
    <dgm:cxn modelId="{5B08032D-B972-4F10-A62B-6EBE4B9FD8B2}" type="presParOf" srcId="{CFB9DD6A-2B44-41C2-AFC8-EB6A3765AF60}" destId="{A745A5AA-DE61-4CB3-AF54-0F754442019C}" srcOrd="0" destOrd="0" presId="urn:microsoft.com/office/officeart/2018/5/layout/IconCircleLabelList"/>
    <dgm:cxn modelId="{ED3AEE8A-31CA-40A0-89EA-00173EE52C4A}" type="presParOf" srcId="{CFB9DD6A-2B44-41C2-AFC8-EB6A3765AF60}" destId="{C8285B9C-050C-4B90-B389-44F657E9389F}" srcOrd="1" destOrd="0" presId="urn:microsoft.com/office/officeart/2018/5/layout/IconCircleLabelList"/>
    <dgm:cxn modelId="{F912001E-C1D7-418C-97BC-FFAC036B839A}" type="presParOf" srcId="{CFB9DD6A-2B44-41C2-AFC8-EB6A3765AF60}" destId="{B96B217A-C5CC-4367-BB73-FCC353ABDE56}" srcOrd="2" destOrd="0" presId="urn:microsoft.com/office/officeart/2018/5/layout/IconCircleLabelList"/>
    <dgm:cxn modelId="{25201D94-CA66-48AD-9FF8-C1D8A89C5F5B}" type="presParOf" srcId="{CFB9DD6A-2B44-41C2-AFC8-EB6A3765AF60}" destId="{53B7F5E4-9CCA-4B12-A335-3BDA949B201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B92700-18ED-4F5F-94A0-DCE88AFB40CC}"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461DE912-B132-44A3-8078-AD72C86EF945}">
      <dgm:prSet/>
      <dgm:spPr/>
      <dgm:t>
        <a:bodyPr/>
        <a:lstStyle/>
        <a:p>
          <a:r>
            <a:rPr lang="es-MX" b="1"/>
            <a:t>Modelo</a:t>
          </a:r>
          <a:r>
            <a:rPr lang="es-MX"/>
            <a:t>: Contiene las clases que representan los datos que tendrá el programa (producto, usuario, etc.). Se ocupa solo de los datos, no de la presentación ni de la lógica de negocio.</a:t>
          </a:r>
          <a:endParaRPr lang="en-US"/>
        </a:p>
      </dgm:t>
    </dgm:pt>
    <dgm:pt modelId="{D7C15BB2-9A16-468C-8404-568370C289CA}" type="parTrans" cxnId="{FE64597C-138C-4BB9-8B04-59E15B08E138}">
      <dgm:prSet/>
      <dgm:spPr/>
      <dgm:t>
        <a:bodyPr/>
        <a:lstStyle/>
        <a:p>
          <a:endParaRPr lang="en-US"/>
        </a:p>
      </dgm:t>
    </dgm:pt>
    <dgm:pt modelId="{32078260-D4B7-4627-B754-1D0710A03595}" type="sibTrans" cxnId="{FE64597C-138C-4BB9-8B04-59E15B08E138}">
      <dgm:prSet/>
      <dgm:spPr/>
      <dgm:t>
        <a:bodyPr/>
        <a:lstStyle/>
        <a:p>
          <a:endParaRPr lang="en-US"/>
        </a:p>
      </dgm:t>
    </dgm:pt>
    <dgm:pt modelId="{14F88FF1-0A40-470C-9B37-5011197F2D52}">
      <dgm:prSet/>
      <dgm:spPr/>
      <dgm:t>
        <a:bodyPr/>
        <a:lstStyle/>
        <a:p>
          <a:r>
            <a:rPr lang="es-MX" b="1"/>
            <a:t>Vista</a:t>
          </a:r>
          <a:r>
            <a:rPr lang="es-MX"/>
            <a:t>: Contiene las interfaces que se encargan de la presentación al usuario (cómo se visualizan los productos, el perfil de usuario, los errores, etc.).</a:t>
          </a:r>
          <a:endParaRPr lang="en-US"/>
        </a:p>
      </dgm:t>
    </dgm:pt>
    <dgm:pt modelId="{527923A3-D0F0-4B84-931B-CCDDB876FE11}" type="parTrans" cxnId="{BF283310-D5ED-4DEA-B998-1C07489DFE6D}">
      <dgm:prSet/>
      <dgm:spPr/>
      <dgm:t>
        <a:bodyPr/>
        <a:lstStyle/>
        <a:p>
          <a:endParaRPr lang="en-US"/>
        </a:p>
      </dgm:t>
    </dgm:pt>
    <dgm:pt modelId="{7862BE5A-DFF4-4AEE-BD93-B68C8F8283ED}" type="sibTrans" cxnId="{BF283310-D5ED-4DEA-B998-1C07489DFE6D}">
      <dgm:prSet/>
      <dgm:spPr/>
      <dgm:t>
        <a:bodyPr/>
        <a:lstStyle/>
        <a:p>
          <a:endParaRPr lang="en-US"/>
        </a:p>
      </dgm:t>
    </dgm:pt>
    <dgm:pt modelId="{F9DB8B27-CADE-4874-883D-B3EDD7687F0E}">
      <dgm:prSet/>
      <dgm:spPr/>
      <dgm:t>
        <a:bodyPr/>
        <a:lstStyle/>
        <a:p>
          <a:r>
            <a:rPr lang="es-MX" b="1"/>
            <a:t>Controlador</a:t>
          </a:r>
          <a:r>
            <a:rPr lang="es-MX"/>
            <a:t>: Contiene la lógica de negocio que interactúa entre el modelo y la vista. Es responsable de la gestión de los datos y de pasar la información a la vista.</a:t>
          </a:r>
          <a:endParaRPr lang="en-US"/>
        </a:p>
      </dgm:t>
    </dgm:pt>
    <dgm:pt modelId="{7443BB31-6A0E-4652-9B31-F0972EDD9687}" type="parTrans" cxnId="{674A2D1B-B8F1-4653-B085-BACE5E657826}">
      <dgm:prSet/>
      <dgm:spPr/>
      <dgm:t>
        <a:bodyPr/>
        <a:lstStyle/>
        <a:p>
          <a:endParaRPr lang="en-US"/>
        </a:p>
      </dgm:t>
    </dgm:pt>
    <dgm:pt modelId="{A1A43A28-91AD-411C-8D8C-1243A06C9013}" type="sibTrans" cxnId="{674A2D1B-B8F1-4653-B085-BACE5E657826}">
      <dgm:prSet/>
      <dgm:spPr/>
      <dgm:t>
        <a:bodyPr/>
        <a:lstStyle/>
        <a:p>
          <a:endParaRPr lang="en-US"/>
        </a:p>
      </dgm:t>
    </dgm:pt>
    <dgm:pt modelId="{988E5713-9FCB-4FEB-B401-C869C60D0D1F}">
      <dgm:prSet/>
      <dgm:spPr/>
      <dgm:t>
        <a:bodyPr/>
        <a:lstStyle/>
        <a:p>
          <a:r>
            <a:rPr lang="es-MX"/>
            <a:t>Esta arquitectura permite separar las responsabilidades, lo que facilita el mantenimiento, la escalabilidad y las pruebas.</a:t>
          </a:r>
          <a:endParaRPr lang="en-US"/>
        </a:p>
      </dgm:t>
    </dgm:pt>
    <dgm:pt modelId="{6D833165-A167-489F-A794-5618ADD52BC3}" type="parTrans" cxnId="{25A2CF21-AD58-4D72-9430-6D378DFEBDB4}">
      <dgm:prSet/>
      <dgm:spPr/>
      <dgm:t>
        <a:bodyPr/>
        <a:lstStyle/>
        <a:p>
          <a:endParaRPr lang="en-US"/>
        </a:p>
      </dgm:t>
    </dgm:pt>
    <dgm:pt modelId="{DE5B19C9-089A-4A02-9272-5B17C423A6D3}" type="sibTrans" cxnId="{25A2CF21-AD58-4D72-9430-6D378DFEBDB4}">
      <dgm:prSet/>
      <dgm:spPr/>
      <dgm:t>
        <a:bodyPr/>
        <a:lstStyle/>
        <a:p>
          <a:endParaRPr lang="en-US"/>
        </a:p>
      </dgm:t>
    </dgm:pt>
    <dgm:pt modelId="{46692654-A899-429D-A6CE-3738DB596F49}" type="pres">
      <dgm:prSet presAssocID="{88B92700-18ED-4F5F-94A0-DCE88AFB40CC}" presName="vert0" presStyleCnt="0">
        <dgm:presLayoutVars>
          <dgm:dir/>
          <dgm:animOne val="branch"/>
          <dgm:animLvl val="lvl"/>
        </dgm:presLayoutVars>
      </dgm:prSet>
      <dgm:spPr/>
    </dgm:pt>
    <dgm:pt modelId="{54A5D442-4027-47A5-9132-B64BBB003D8D}" type="pres">
      <dgm:prSet presAssocID="{461DE912-B132-44A3-8078-AD72C86EF945}" presName="thickLine" presStyleLbl="alignNode1" presStyleIdx="0" presStyleCnt="4"/>
      <dgm:spPr/>
    </dgm:pt>
    <dgm:pt modelId="{5DB95C32-91CA-4110-9DEC-546E63E5088A}" type="pres">
      <dgm:prSet presAssocID="{461DE912-B132-44A3-8078-AD72C86EF945}" presName="horz1" presStyleCnt="0"/>
      <dgm:spPr/>
    </dgm:pt>
    <dgm:pt modelId="{9EFF764A-C445-48C1-B3D5-3F6285A61C6F}" type="pres">
      <dgm:prSet presAssocID="{461DE912-B132-44A3-8078-AD72C86EF945}" presName="tx1" presStyleLbl="revTx" presStyleIdx="0" presStyleCnt="4"/>
      <dgm:spPr/>
    </dgm:pt>
    <dgm:pt modelId="{2784A2BF-D694-45F6-BD60-BE2CB03ACDCC}" type="pres">
      <dgm:prSet presAssocID="{461DE912-B132-44A3-8078-AD72C86EF945}" presName="vert1" presStyleCnt="0"/>
      <dgm:spPr/>
    </dgm:pt>
    <dgm:pt modelId="{8ABD08B4-54F2-4971-AFDE-4220565353BA}" type="pres">
      <dgm:prSet presAssocID="{14F88FF1-0A40-470C-9B37-5011197F2D52}" presName="thickLine" presStyleLbl="alignNode1" presStyleIdx="1" presStyleCnt="4"/>
      <dgm:spPr/>
    </dgm:pt>
    <dgm:pt modelId="{31C87309-5113-4303-B941-080B1235195F}" type="pres">
      <dgm:prSet presAssocID="{14F88FF1-0A40-470C-9B37-5011197F2D52}" presName="horz1" presStyleCnt="0"/>
      <dgm:spPr/>
    </dgm:pt>
    <dgm:pt modelId="{1D90F846-73F0-4300-A010-6EFF92A4D4DD}" type="pres">
      <dgm:prSet presAssocID="{14F88FF1-0A40-470C-9B37-5011197F2D52}" presName="tx1" presStyleLbl="revTx" presStyleIdx="1" presStyleCnt="4"/>
      <dgm:spPr/>
    </dgm:pt>
    <dgm:pt modelId="{77EA0243-CC01-48D0-B9C5-3443F50DC3E1}" type="pres">
      <dgm:prSet presAssocID="{14F88FF1-0A40-470C-9B37-5011197F2D52}" presName="vert1" presStyleCnt="0"/>
      <dgm:spPr/>
    </dgm:pt>
    <dgm:pt modelId="{9A1C21D4-8A93-4AD2-8197-CBAEED9708CD}" type="pres">
      <dgm:prSet presAssocID="{F9DB8B27-CADE-4874-883D-B3EDD7687F0E}" presName="thickLine" presStyleLbl="alignNode1" presStyleIdx="2" presStyleCnt="4"/>
      <dgm:spPr/>
    </dgm:pt>
    <dgm:pt modelId="{C432A43D-5214-4D3D-8D6C-9B384CEA40C4}" type="pres">
      <dgm:prSet presAssocID="{F9DB8B27-CADE-4874-883D-B3EDD7687F0E}" presName="horz1" presStyleCnt="0"/>
      <dgm:spPr/>
    </dgm:pt>
    <dgm:pt modelId="{06FEAC95-03FA-4A25-BBEB-03218893642E}" type="pres">
      <dgm:prSet presAssocID="{F9DB8B27-CADE-4874-883D-B3EDD7687F0E}" presName="tx1" presStyleLbl="revTx" presStyleIdx="2" presStyleCnt="4"/>
      <dgm:spPr/>
    </dgm:pt>
    <dgm:pt modelId="{A2FB9FA6-C8E3-46CA-B3D0-4041524C2EE3}" type="pres">
      <dgm:prSet presAssocID="{F9DB8B27-CADE-4874-883D-B3EDD7687F0E}" presName="vert1" presStyleCnt="0"/>
      <dgm:spPr/>
    </dgm:pt>
    <dgm:pt modelId="{F9704DA0-2D9B-4F89-9A48-7FBF0FD5D42B}" type="pres">
      <dgm:prSet presAssocID="{988E5713-9FCB-4FEB-B401-C869C60D0D1F}" presName="thickLine" presStyleLbl="alignNode1" presStyleIdx="3" presStyleCnt="4"/>
      <dgm:spPr/>
    </dgm:pt>
    <dgm:pt modelId="{C82A2975-F1FE-43C1-A876-6E90188B0C22}" type="pres">
      <dgm:prSet presAssocID="{988E5713-9FCB-4FEB-B401-C869C60D0D1F}" presName="horz1" presStyleCnt="0"/>
      <dgm:spPr/>
    </dgm:pt>
    <dgm:pt modelId="{8C78F0AF-A608-47AB-823C-889EF219D769}" type="pres">
      <dgm:prSet presAssocID="{988E5713-9FCB-4FEB-B401-C869C60D0D1F}" presName="tx1" presStyleLbl="revTx" presStyleIdx="3" presStyleCnt="4"/>
      <dgm:spPr/>
    </dgm:pt>
    <dgm:pt modelId="{68A2B95F-45E2-4318-BD02-AC35F8FF6E68}" type="pres">
      <dgm:prSet presAssocID="{988E5713-9FCB-4FEB-B401-C869C60D0D1F}" presName="vert1" presStyleCnt="0"/>
      <dgm:spPr/>
    </dgm:pt>
  </dgm:ptLst>
  <dgm:cxnLst>
    <dgm:cxn modelId="{BF283310-D5ED-4DEA-B998-1C07489DFE6D}" srcId="{88B92700-18ED-4F5F-94A0-DCE88AFB40CC}" destId="{14F88FF1-0A40-470C-9B37-5011197F2D52}" srcOrd="1" destOrd="0" parTransId="{527923A3-D0F0-4B84-931B-CCDDB876FE11}" sibTransId="{7862BE5A-DFF4-4AEE-BD93-B68C8F8283ED}"/>
    <dgm:cxn modelId="{674A2D1B-B8F1-4653-B085-BACE5E657826}" srcId="{88B92700-18ED-4F5F-94A0-DCE88AFB40CC}" destId="{F9DB8B27-CADE-4874-883D-B3EDD7687F0E}" srcOrd="2" destOrd="0" parTransId="{7443BB31-6A0E-4652-9B31-F0972EDD9687}" sibTransId="{A1A43A28-91AD-411C-8D8C-1243A06C9013}"/>
    <dgm:cxn modelId="{25A2CF21-AD58-4D72-9430-6D378DFEBDB4}" srcId="{88B92700-18ED-4F5F-94A0-DCE88AFB40CC}" destId="{988E5713-9FCB-4FEB-B401-C869C60D0D1F}" srcOrd="3" destOrd="0" parTransId="{6D833165-A167-489F-A794-5618ADD52BC3}" sibTransId="{DE5B19C9-089A-4A02-9272-5B17C423A6D3}"/>
    <dgm:cxn modelId="{0762382C-9ACA-463D-9373-7C44A78769C0}" type="presOf" srcId="{88B92700-18ED-4F5F-94A0-DCE88AFB40CC}" destId="{46692654-A899-429D-A6CE-3738DB596F49}" srcOrd="0" destOrd="0" presId="urn:microsoft.com/office/officeart/2008/layout/LinedList"/>
    <dgm:cxn modelId="{4A60CE45-12ED-4F41-A6A8-7A865EEC9E7D}" type="presOf" srcId="{14F88FF1-0A40-470C-9B37-5011197F2D52}" destId="{1D90F846-73F0-4300-A010-6EFF92A4D4DD}" srcOrd="0" destOrd="0" presId="urn:microsoft.com/office/officeart/2008/layout/LinedList"/>
    <dgm:cxn modelId="{5619E766-93E8-454A-9C0D-82EC10BB1ADC}" type="presOf" srcId="{988E5713-9FCB-4FEB-B401-C869C60D0D1F}" destId="{8C78F0AF-A608-47AB-823C-889EF219D769}" srcOrd="0" destOrd="0" presId="urn:microsoft.com/office/officeart/2008/layout/LinedList"/>
    <dgm:cxn modelId="{FE64597C-138C-4BB9-8B04-59E15B08E138}" srcId="{88B92700-18ED-4F5F-94A0-DCE88AFB40CC}" destId="{461DE912-B132-44A3-8078-AD72C86EF945}" srcOrd="0" destOrd="0" parTransId="{D7C15BB2-9A16-468C-8404-568370C289CA}" sibTransId="{32078260-D4B7-4627-B754-1D0710A03595}"/>
    <dgm:cxn modelId="{B87F6F97-2AD3-4CF2-9B3A-CE0EEEF365F9}" type="presOf" srcId="{F9DB8B27-CADE-4874-883D-B3EDD7687F0E}" destId="{06FEAC95-03FA-4A25-BBEB-03218893642E}" srcOrd="0" destOrd="0" presId="urn:microsoft.com/office/officeart/2008/layout/LinedList"/>
    <dgm:cxn modelId="{A9B6A8BF-2CA6-4946-8385-EFBDBB7CFDA6}" type="presOf" srcId="{461DE912-B132-44A3-8078-AD72C86EF945}" destId="{9EFF764A-C445-48C1-B3D5-3F6285A61C6F}" srcOrd="0" destOrd="0" presId="urn:microsoft.com/office/officeart/2008/layout/LinedList"/>
    <dgm:cxn modelId="{A0C41EA8-BEB6-4980-8E3A-BBF2ADE1DBC0}" type="presParOf" srcId="{46692654-A899-429D-A6CE-3738DB596F49}" destId="{54A5D442-4027-47A5-9132-B64BBB003D8D}" srcOrd="0" destOrd="0" presId="urn:microsoft.com/office/officeart/2008/layout/LinedList"/>
    <dgm:cxn modelId="{9DF8C4D8-4596-4313-AC6A-1AA5C50F2FF7}" type="presParOf" srcId="{46692654-A899-429D-A6CE-3738DB596F49}" destId="{5DB95C32-91CA-4110-9DEC-546E63E5088A}" srcOrd="1" destOrd="0" presId="urn:microsoft.com/office/officeart/2008/layout/LinedList"/>
    <dgm:cxn modelId="{9E0096DD-86B9-448B-983C-A837039EAAC0}" type="presParOf" srcId="{5DB95C32-91CA-4110-9DEC-546E63E5088A}" destId="{9EFF764A-C445-48C1-B3D5-3F6285A61C6F}" srcOrd="0" destOrd="0" presId="urn:microsoft.com/office/officeart/2008/layout/LinedList"/>
    <dgm:cxn modelId="{89A1AB4D-0EEA-44D7-A615-E5EB862C9637}" type="presParOf" srcId="{5DB95C32-91CA-4110-9DEC-546E63E5088A}" destId="{2784A2BF-D694-45F6-BD60-BE2CB03ACDCC}" srcOrd="1" destOrd="0" presId="urn:microsoft.com/office/officeart/2008/layout/LinedList"/>
    <dgm:cxn modelId="{02CC9C94-E1D1-4A89-B386-67A76D4DF07B}" type="presParOf" srcId="{46692654-A899-429D-A6CE-3738DB596F49}" destId="{8ABD08B4-54F2-4971-AFDE-4220565353BA}" srcOrd="2" destOrd="0" presId="urn:microsoft.com/office/officeart/2008/layout/LinedList"/>
    <dgm:cxn modelId="{971F4102-B40B-4DAC-95D4-42E8C9FE0622}" type="presParOf" srcId="{46692654-A899-429D-A6CE-3738DB596F49}" destId="{31C87309-5113-4303-B941-080B1235195F}" srcOrd="3" destOrd="0" presId="urn:microsoft.com/office/officeart/2008/layout/LinedList"/>
    <dgm:cxn modelId="{74D49F68-B5CD-48B0-8C15-21E4DE845D32}" type="presParOf" srcId="{31C87309-5113-4303-B941-080B1235195F}" destId="{1D90F846-73F0-4300-A010-6EFF92A4D4DD}" srcOrd="0" destOrd="0" presId="urn:microsoft.com/office/officeart/2008/layout/LinedList"/>
    <dgm:cxn modelId="{7D616A6C-43FA-4EFC-83E6-7B451F2846BC}" type="presParOf" srcId="{31C87309-5113-4303-B941-080B1235195F}" destId="{77EA0243-CC01-48D0-B9C5-3443F50DC3E1}" srcOrd="1" destOrd="0" presId="urn:microsoft.com/office/officeart/2008/layout/LinedList"/>
    <dgm:cxn modelId="{5771C086-A5CE-4DC8-AD19-F6A80BDCC8CE}" type="presParOf" srcId="{46692654-A899-429D-A6CE-3738DB596F49}" destId="{9A1C21D4-8A93-4AD2-8197-CBAEED9708CD}" srcOrd="4" destOrd="0" presId="urn:microsoft.com/office/officeart/2008/layout/LinedList"/>
    <dgm:cxn modelId="{339FF6CC-8257-464A-82EF-89EA84AF9BA3}" type="presParOf" srcId="{46692654-A899-429D-A6CE-3738DB596F49}" destId="{C432A43D-5214-4D3D-8D6C-9B384CEA40C4}" srcOrd="5" destOrd="0" presId="urn:microsoft.com/office/officeart/2008/layout/LinedList"/>
    <dgm:cxn modelId="{00932826-DB60-4DB7-A737-19AB7E5709D5}" type="presParOf" srcId="{C432A43D-5214-4D3D-8D6C-9B384CEA40C4}" destId="{06FEAC95-03FA-4A25-BBEB-03218893642E}" srcOrd="0" destOrd="0" presId="urn:microsoft.com/office/officeart/2008/layout/LinedList"/>
    <dgm:cxn modelId="{93B7B65F-449D-4D66-9B0A-DB7796030CBC}" type="presParOf" srcId="{C432A43D-5214-4D3D-8D6C-9B384CEA40C4}" destId="{A2FB9FA6-C8E3-46CA-B3D0-4041524C2EE3}" srcOrd="1" destOrd="0" presId="urn:microsoft.com/office/officeart/2008/layout/LinedList"/>
    <dgm:cxn modelId="{80115AF6-68B3-4728-9E40-83CEAFCC2E47}" type="presParOf" srcId="{46692654-A899-429D-A6CE-3738DB596F49}" destId="{F9704DA0-2D9B-4F89-9A48-7FBF0FD5D42B}" srcOrd="6" destOrd="0" presId="urn:microsoft.com/office/officeart/2008/layout/LinedList"/>
    <dgm:cxn modelId="{08619131-1311-4E47-97C8-1B340C3F4973}" type="presParOf" srcId="{46692654-A899-429D-A6CE-3738DB596F49}" destId="{C82A2975-F1FE-43C1-A876-6E90188B0C22}" srcOrd="7" destOrd="0" presId="urn:microsoft.com/office/officeart/2008/layout/LinedList"/>
    <dgm:cxn modelId="{458A0CA3-E7C6-4916-B332-8A34DD3107A7}" type="presParOf" srcId="{C82A2975-F1FE-43C1-A876-6E90188B0C22}" destId="{8C78F0AF-A608-47AB-823C-889EF219D769}" srcOrd="0" destOrd="0" presId="urn:microsoft.com/office/officeart/2008/layout/LinedList"/>
    <dgm:cxn modelId="{99A15462-E431-42B3-B0DD-8E8D7C8EB5F0}" type="presParOf" srcId="{C82A2975-F1FE-43C1-A876-6E90188B0C22}" destId="{68A2B95F-45E2-4318-BD02-AC35F8FF6E6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EC602E-DADF-4017-B612-9480EE8E2240}"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2652EC6A-1DDD-4C4C-BF2C-3D7DA716B324}">
      <dgm:prSet/>
      <dgm:spPr/>
      <dgm:t>
        <a:bodyPr/>
        <a:lstStyle/>
        <a:p>
          <a:pPr>
            <a:lnSpc>
              <a:spcPct val="100000"/>
            </a:lnSpc>
          </a:pPr>
          <a:r>
            <a:rPr lang="en-US"/>
            <a:t>Dibuja un diagrama con:</a:t>
          </a:r>
        </a:p>
      </dgm:t>
    </dgm:pt>
    <dgm:pt modelId="{927A219A-221D-4417-95AD-E6351489E095}" type="parTrans" cxnId="{93645ADB-B9D9-47A9-9B96-5457298F0319}">
      <dgm:prSet/>
      <dgm:spPr/>
      <dgm:t>
        <a:bodyPr/>
        <a:lstStyle/>
        <a:p>
          <a:endParaRPr lang="en-US"/>
        </a:p>
      </dgm:t>
    </dgm:pt>
    <dgm:pt modelId="{FE322628-222C-4446-98A0-A2176ECE818F}" type="sibTrans" cxnId="{93645ADB-B9D9-47A9-9B96-5457298F0319}">
      <dgm:prSet/>
      <dgm:spPr/>
      <dgm:t>
        <a:bodyPr/>
        <a:lstStyle/>
        <a:p>
          <a:endParaRPr lang="en-US"/>
        </a:p>
      </dgm:t>
    </dgm:pt>
    <dgm:pt modelId="{53C6CA0D-A4A3-4F7D-9313-64A4C6C94767}">
      <dgm:prSet/>
      <dgm:spPr/>
      <dgm:t>
        <a:bodyPr/>
        <a:lstStyle/>
        <a:p>
          <a:pPr>
            <a:lnSpc>
              <a:spcPct val="100000"/>
            </a:lnSpc>
          </a:pPr>
          <a:r>
            <a:rPr lang="en-US"/>
            <a:t>- App móvil</a:t>
          </a:r>
        </a:p>
      </dgm:t>
    </dgm:pt>
    <dgm:pt modelId="{3540F312-2365-4262-A120-3741B2CBB77E}" type="parTrans" cxnId="{1CBD1877-C761-47AF-A9C8-7194D4834CEB}">
      <dgm:prSet/>
      <dgm:spPr/>
      <dgm:t>
        <a:bodyPr/>
        <a:lstStyle/>
        <a:p>
          <a:endParaRPr lang="en-US"/>
        </a:p>
      </dgm:t>
    </dgm:pt>
    <dgm:pt modelId="{121B0E59-4118-4E4A-B56B-BDA14D447E63}" type="sibTrans" cxnId="{1CBD1877-C761-47AF-A9C8-7194D4834CEB}">
      <dgm:prSet/>
      <dgm:spPr/>
      <dgm:t>
        <a:bodyPr/>
        <a:lstStyle/>
        <a:p>
          <a:endParaRPr lang="en-US"/>
        </a:p>
      </dgm:t>
    </dgm:pt>
    <dgm:pt modelId="{27E85FD0-F94A-4747-8097-64B95D287B62}">
      <dgm:prSet/>
      <dgm:spPr/>
      <dgm:t>
        <a:bodyPr/>
        <a:lstStyle/>
        <a:p>
          <a:pPr>
            <a:lnSpc>
              <a:spcPct val="100000"/>
            </a:lnSpc>
          </a:pPr>
          <a:r>
            <a:rPr lang="en-US"/>
            <a:t>- Servidor de autenticación</a:t>
          </a:r>
        </a:p>
      </dgm:t>
    </dgm:pt>
    <dgm:pt modelId="{7116E121-640D-4148-8510-AD3B1398FC83}" type="parTrans" cxnId="{61CC19DC-4F9E-4C23-9BB5-7439863B5B1A}">
      <dgm:prSet/>
      <dgm:spPr/>
      <dgm:t>
        <a:bodyPr/>
        <a:lstStyle/>
        <a:p>
          <a:endParaRPr lang="en-US"/>
        </a:p>
      </dgm:t>
    </dgm:pt>
    <dgm:pt modelId="{F01AB5D0-833D-474E-948A-7037721FE079}" type="sibTrans" cxnId="{61CC19DC-4F9E-4C23-9BB5-7439863B5B1A}">
      <dgm:prSet/>
      <dgm:spPr/>
      <dgm:t>
        <a:bodyPr/>
        <a:lstStyle/>
        <a:p>
          <a:endParaRPr lang="en-US"/>
        </a:p>
      </dgm:t>
    </dgm:pt>
    <dgm:pt modelId="{43194837-37D6-4D0F-9F87-FDF823F5546E}">
      <dgm:prSet/>
      <dgm:spPr/>
      <dgm:t>
        <a:bodyPr/>
        <a:lstStyle/>
        <a:p>
          <a:pPr>
            <a:lnSpc>
              <a:spcPct val="100000"/>
            </a:lnSpc>
          </a:pPr>
          <a:r>
            <a:rPr lang="en-US"/>
            <a:t>- Base de datos de usuarios</a:t>
          </a:r>
        </a:p>
      </dgm:t>
    </dgm:pt>
    <dgm:pt modelId="{0B21CB61-D1E5-4F34-ADD7-8994406F6628}" type="parTrans" cxnId="{C46D2930-663E-4E5D-9976-12D735BA13FD}">
      <dgm:prSet/>
      <dgm:spPr/>
      <dgm:t>
        <a:bodyPr/>
        <a:lstStyle/>
        <a:p>
          <a:endParaRPr lang="en-US"/>
        </a:p>
      </dgm:t>
    </dgm:pt>
    <dgm:pt modelId="{7186D71F-0EED-4197-AE48-A2C1BF85104D}" type="sibTrans" cxnId="{C46D2930-663E-4E5D-9976-12D735BA13FD}">
      <dgm:prSet/>
      <dgm:spPr/>
      <dgm:t>
        <a:bodyPr/>
        <a:lstStyle/>
        <a:p>
          <a:endParaRPr lang="en-US"/>
        </a:p>
      </dgm:t>
    </dgm:pt>
    <dgm:pt modelId="{2DB8EED0-F4E0-41F2-B071-26FD4AECC483}">
      <dgm:prSet/>
      <dgm:spPr/>
      <dgm:t>
        <a:bodyPr/>
        <a:lstStyle/>
        <a:p>
          <a:pPr>
            <a:lnSpc>
              <a:spcPct val="100000"/>
            </a:lnSpc>
          </a:pPr>
          <a:r>
            <a:rPr lang="en-US"/>
            <a:t>Objetivo: Visualizar la distribución modular del sistema.</a:t>
          </a:r>
        </a:p>
      </dgm:t>
    </dgm:pt>
    <dgm:pt modelId="{64F1FB32-8788-4923-B751-8D36C66B274A}" type="parTrans" cxnId="{8B59C67A-9C46-4B67-815F-213197BD410A}">
      <dgm:prSet/>
      <dgm:spPr/>
      <dgm:t>
        <a:bodyPr/>
        <a:lstStyle/>
        <a:p>
          <a:endParaRPr lang="en-US"/>
        </a:p>
      </dgm:t>
    </dgm:pt>
    <dgm:pt modelId="{9F9180C8-BF54-44D2-BCC6-22BAC5D37290}" type="sibTrans" cxnId="{8B59C67A-9C46-4B67-815F-213197BD410A}">
      <dgm:prSet/>
      <dgm:spPr/>
      <dgm:t>
        <a:bodyPr/>
        <a:lstStyle/>
        <a:p>
          <a:endParaRPr lang="en-US"/>
        </a:p>
      </dgm:t>
    </dgm:pt>
    <dgm:pt modelId="{F82F5D33-7C3A-442E-9DB9-70CA332653B2}" type="pres">
      <dgm:prSet presAssocID="{9BEC602E-DADF-4017-B612-9480EE8E2240}" presName="root" presStyleCnt="0">
        <dgm:presLayoutVars>
          <dgm:dir/>
          <dgm:resizeHandles val="exact"/>
        </dgm:presLayoutVars>
      </dgm:prSet>
      <dgm:spPr/>
    </dgm:pt>
    <dgm:pt modelId="{D9A2CDBF-FE5F-4E56-AA1C-925964A966D7}" type="pres">
      <dgm:prSet presAssocID="{2652EC6A-1DDD-4C4C-BF2C-3D7DA716B324}" presName="compNode" presStyleCnt="0"/>
      <dgm:spPr/>
    </dgm:pt>
    <dgm:pt modelId="{84F85A1C-A1B1-4ECB-8328-F3E8602B6527}" type="pres">
      <dgm:prSet presAssocID="{2652EC6A-1DDD-4C4C-BF2C-3D7DA716B324}" presName="bgRect" presStyleLbl="bgShp" presStyleIdx="0" presStyleCnt="5"/>
      <dgm:spPr/>
    </dgm:pt>
    <dgm:pt modelId="{66A89E5F-6CE4-44C6-AE0C-FEE9B20CB138}" type="pres">
      <dgm:prSet presAssocID="{2652EC6A-1DDD-4C4C-BF2C-3D7DA716B32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o"/>
        </a:ext>
      </dgm:extLst>
    </dgm:pt>
    <dgm:pt modelId="{A5AE1156-27CA-46FF-AEE1-D8126C7E5F9E}" type="pres">
      <dgm:prSet presAssocID="{2652EC6A-1DDD-4C4C-BF2C-3D7DA716B324}" presName="spaceRect" presStyleCnt="0"/>
      <dgm:spPr/>
    </dgm:pt>
    <dgm:pt modelId="{4EBE75A9-883C-4005-AA14-BEBC23D55896}" type="pres">
      <dgm:prSet presAssocID="{2652EC6A-1DDD-4C4C-BF2C-3D7DA716B324}" presName="parTx" presStyleLbl="revTx" presStyleIdx="0" presStyleCnt="5">
        <dgm:presLayoutVars>
          <dgm:chMax val="0"/>
          <dgm:chPref val="0"/>
        </dgm:presLayoutVars>
      </dgm:prSet>
      <dgm:spPr/>
    </dgm:pt>
    <dgm:pt modelId="{4A6442C9-9202-43FB-A282-2E3A712DE632}" type="pres">
      <dgm:prSet presAssocID="{FE322628-222C-4446-98A0-A2176ECE818F}" presName="sibTrans" presStyleCnt="0"/>
      <dgm:spPr/>
    </dgm:pt>
    <dgm:pt modelId="{28CD8193-6428-4E9E-9163-D4034DE58D7E}" type="pres">
      <dgm:prSet presAssocID="{53C6CA0D-A4A3-4F7D-9313-64A4C6C94767}" presName="compNode" presStyleCnt="0"/>
      <dgm:spPr/>
    </dgm:pt>
    <dgm:pt modelId="{BC7C3C52-C559-4B80-A45B-F2C645BC5B26}" type="pres">
      <dgm:prSet presAssocID="{53C6CA0D-A4A3-4F7D-9313-64A4C6C94767}" presName="bgRect" presStyleLbl="bgShp" presStyleIdx="1" presStyleCnt="5"/>
      <dgm:spPr/>
    </dgm:pt>
    <dgm:pt modelId="{EDBC2FBD-7355-4121-AAC5-1ADC9FF2C5FE}" type="pres">
      <dgm:prSet presAssocID="{53C6CA0D-A4A3-4F7D-9313-64A4C6C9476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E687F2EF-F4BF-4ECB-82CB-D4E88BB04241}" type="pres">
      <dgm:prSet presAssocID="{53C6CA0D-A4A3-4F7D-9313-64A4C6C94767}" presName="spaceRect" presStyleCnt="0"/>
      <dgm:spPr/>
    </dgm:pt>
    <dgm:pt modelId="{24A4ADCB-DEA2-44F2-8528-6B7DBB409EA8}" type="pres">
      <dgm:prSet presAssocID="{53C6CA0D-A4A3-4F7D-9313-64A4C6C94767}" presName="parTx" presStyleLbl="revTx" presStyleIdx="1" presStyleCnt="5">
        <dgm:presLayoutVars>
          <dgm:chMax val="0"/>
          <dgm:chPref val="0"/>
        </dgm:presLayoutVars>
      </dgm:prSet>
      <dgm:spPr/>
    </dgm:pt>
    <dgm:pt modelId="{5D50D32E-C470-4B21-BB51-2D5275D0554D}" type="pres">
      <dgm:prSet presAssocID="{121B0E59-4118-4E4A-B56B-BDA14D447E63}" presName="sibTrans" presStyleCnt="0"/>
      <dgm:spPr/>
    </dgm:pt>
    <dgm:pt modelId="{184B052D-142C-4FB4-BCB3-4B41E6D178F7}" type="pres">
      <dgm:prSet presAssocID="{27E85FD0-F94A-4747-8097-64B95D287B62}" presName="compNode" presStyleCnt="0"/>
      <dgm:spPr/>
    </dgm:pt>
    <dgm:pt modelId="{ABCFB584-A036-4F6A-8BAE-F4E039CA609D}" type="pres">
      <dgm:prSet presAssocID="{27E85FD0-F94A-4747-8097-64B95D287B62}" presName="bgRect" presStyleLbl="bgShp" presStyleIdx="2" presStyleCnt="5"/>
      <dgm:spPr/>
    </dgm:pt>
    <dgm:pt modelId="{C55A00AC-C794-4C9E-8C52-27D43519691C}" type="pres">
      <dgm:prSet presAssocID="{27E85FD0-F94A-4747-8097-64B95D287B6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ve"/>
        </a:ext>
      </dgm:extLst>
    </dgm:pt>
    <dgm:pt modelId="{01BFC724-E901-45A9-BC80-5DF356EF2B30}" type="pres">
      <dgm:prSet presAssocID="{27E85FD0-F94A-4747-8097-64B95D287B62}" presName="spaceRect" presStyleCnt="0"/>
      <dgm:spPr/>
    </dgm:pt>
    <dgm:pt modelId="{E046960B-1AD0-4C71-A2C0-796B4A25988B}" type="pres">
      <dgm:prSet presAssocID="{27E85FD0-F94A-4747-8097-64B95D287B62}" presName="parTx" presStyleLbl="revTx" presStyleIdx="2" presStyleCnt="5">
        <dgm:presLayoutVars>
          <dgm:chMax val="0"/>
          <dgm:chPref val="0"/>
        </dgm:presLayoutVars>
      </dgm:prSet>
      <dgm:spPr/>
    </dgm:pt>
    <dgm:pt modelId="{045F72AF-C35B-40F0-920D-7BDB2AE4432B}" type="pres">
      <dgm:prSet presAssocID="{F01AB5D0-833D-474E-948A-7037721FE079}" presName="sibTrans" presStyleCnt="0"/>
      <dgm:spPr/>
    </dgm:pt>
    <dgm:pt modelId="{F4FEBC17-6537-4778-A481-829275D4716A}" type="pres">
      <dgm:prSet presAssocID="{43194837-37D6-4D0F-9F87-FDF823F5546E}" presName="compNode" presStyleCnt="0"/>
      <dgm:spPr/>
    </dgm:pt>
    <dgm:pt modelId="{222C3E2E-AC4D-45F7-AB02-04DACB2BAAA6}" type="pres">
      <dgm:prSet presAssocID="{43194837-37D6-4D0F-9F87-FDF823F5546E}" presName="bgRect" presStyleLbl="bgShp" presStyleIdx="3" presStyleCnt="5"/>
      <dgm:spPr/>
    </dgm:pt>
    <dgm:pt modelId="{6CF8FABA-3B7A-4132-99CC-6EFC63506122}" type="pres">
      <dgm:prSet presAssocID="{43194837-37D6-4D0F-9F87-FDF823F5546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rget Audience"/>
        </a:ext>
      </dgm:extLst>
    </dgm:pt>
    <dgm:pt modelId="{71A1EE6F-C550-42D2-9F36-EF337EB2795F}" type="pres">
      <dgm:prSet presAssocID="{43194837-37D6-4D0F-9F87-FDF823F5546E}" presName="spaceRect" presStyleCnt="0"/>
      <dgm:spPr/>
    </dgm:pt>
    <dgm:pt modelId="{4D16AD64-F977-4597-8D70-5C73AE8A2E11}" type="pres">
      <dgm:prSet presAssocID="{43194837-37D6-4D0F-9F87-FDF823F5546E}" presName="parTx" presStyleLbl="revTx" presStyleIdx="3" presStyleCnt="5">
        <dgm:presLayoutVars>
          <dgm:chMax val="0"/>
          <dgm:chPref val="0"/>
        </dgm:presLayoutVars>
      </dgm:prSet>
      <dgm:spPr/>
    </dgm:pt>
    <dgm:pt modelId="{3A432B7B-B527-44A7-8CB4-7E8BF3884899}" type="pres">
      <dgm:prSet presAssocID="{7186D71F-0EED-4197-AE48-A2C1BF85104D}" presName="sibTrans" presStyleCnt="0"/>
      <dgm:spPr/>
    </dgm:pt>
    <dgm:pt modelId="{E82CF10C-CB27-4CBD-B2B5-7F97628878CF}" type="pres">
      <dgm:prSet presAssocID="{2DB8EED0-F4E0-41F2-B071-26FD4AECC483}" presName="compNode" presStyleCnt="0"/>
      <dgm:spPr/>
    </dgm:pt>
    <dgm:pt modelId="{C847AEA4-766A-4EFB-956E-DB768D71363A}" type="pres">
      <dgm:prSet presAssocID="{2DB8EED0-F4E0-41F2-B071-26FD4AECC483}" presName="bgRect" presStyleLbl="bgShp" presStyleIdx="4" presStyleCnt="5"/>
      <dgm:spPr/>
    </dgm:pt>
    <dgm:pt modelId="{45B0686A-1FC9-45BA-8460-FE26428279E5}" type="pres">
      <dgm:prSet presAssocID="{2DB8EED0-F4E0-41F2-B071-26FD4AECC48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iana"/>
        </a:ext>
      </dgm:extLst>
    </dgm:pt>
    <dgm:pt modelId="{87D6DBC7-1601-466A-958B-E1C6DC4B3546}" type="pres">
      <dgm:prSet presAssocID="{2DB8EED0-F4E0-41F2-B071-26FD4AECC483}" presName="spaceRect" presStyleCnt="0"/>
      <dgm:spPr/>
    </dgm:pt>
    <dgm:pt modelId="{C22B5D04-E50E-4D96-BEF7-8418FC473BE3}" type="pres">
      <dgm:prSet presAssocID="{2DB8EED0-F4E0-41F2-B071-26FD4AECC483}" presName="parTx" presStyleLbl="revTx" presStyleIdx="4" presStyleCnt="5">
        <dgm:presLayoutVars>
          <dgm:chMax val="0"/>
          <dgm:chPref val="0"/>
        </dgm:presLayoutVars>
      </dgm:prSet>
      <dgm:spPr/>
    </dgm:pt>
  </dgm:ptLst>
  <dgm:cxnLst>
    <dgm:cxn modelId="{3CACED22-9EE4-4520-9684-201BA815F47D}" type="presOf" srcId="{53C6CA0D-A4A3-4F7D-9313-64A4C6C94767}" destId="{24A4ADCB-DEA2-44F2-8528-6B7DBB409EA8}" srcOrd="0" destOrd="0" presId="urn:microsoft.com/office/officeart/2018/2/layout/IconVerticalSolidList"/>
    <dgm:cxn modelId="{C46D2930-663E-4E5D-9976-12D735BA13FD}" srcId="{9BEC602E-DADF-4017-B612-9480EE8E2240}" destId="{43194837-37D6-4D0F-9F87-FDF823F5546E}" srcOrd="3" destOrd="0" parTransId="{0B21CB61-D1E5-4F34-ADD7-8994406F6628}" sibTransId="{7186D71F-0EED-4197-AE48-A2C1BF85104D}"/>
    <dgm:cxn modelId="{F3CAF03F-849F-479E-B36C-1A248B12ADA8}" type="presOf" srcId="{27E85FD0-F94A-4747-8097-64B95D287B62}" destId="{E046960B-1AD0-4C71-A2C0-796B4A25988B}" srcOrd="0" destOrd="0" presId="urn:microsoft.com/office/officeart/2018/2/layout/IconVerticalSolidList"/>
    <dgm:cxn modelId="{D39A0643-A7EE-47DC-B156-095FD9BE637D}" type="presOf" srcId="{9BEC602E-DADF-4017-B612-9480EE8E2240}" destId="{F82F5D33-7C3A-442E-9DB9-70CA332653B2}" srcOrd="0" destOrd="0" presId="urn:microsoft.com/office/officeart/2018/2/layout/IconVerticalSolidList"/>
    <dgm:cxn modelId="{3D6A326B-67CD-49C6-8770-BACFDC6CFAB5}" type="presOf" srcId="{2DB8EED0-F4E0-41F2-B071-26FD4AECC483}" destId="{C22B5D04-E50E-4D96-BEF7-8418FC473BE3}" srcOrd="0" destOrd="0" presId="urn:microsoft.com/office/officeart/2018/2/layout/IconVerticalSolidList"/>
    <dgm:cxn modelId="{1CBD1877-C761-47AF-A9C8-7194D4834CEB}" srcId="{9BEC602E-DADF-4017-B612-9480EE8E2240}" destId="{53C6CA0D-A4A3-4F7D-9313-64A4C6C94767}" srcOrd="1" destOrd="0" parTransId="{3540F312-2365-4262-A120-3741B2CBB77E}" sibTransId="{121B0E59-4118-4E4A-B56B-BDA14D447E63}"/>
    <dgm:cxn modelId="{8B59C67A-9C46-4B67-815F-213197BD410A}" srcId="{9BEC602E-DADF-4017-B612-9480EE8E2240}" destId="{2DB8EED0-F4E0-41F2-B071-26FD4AECC483}" srcOrd="4" destOrd="0" parTransId="{64F1FB32-8788-4923-B751-8D36C66B274A}" sibTransId="{9F9180C8-BF54-44D2-BCC6-22BAC5D37290}"/>
    <dgm:cxn modelId="{36E5B5CD-5FC6-494A-8ACD-3F11231A8E44}" type="presOf" srcId="{2652EC6A-1DDD-4C4C-BF2C-3D7DA716B324}" destId="{4EBE75A9-883C-4005-AA14-BEBC23D55896}" srcOrd="0" destOrd="0" presId="urn:microsoft.com/office/officeart/2018/2/layout/IconVerticalSolidList"/>
    <dgm:cxn modelId="{93645ADB-B9D9-47A9-9B96-5457298F0319}" srcId="{9BEC602E-DADF-4017-B612-9480EE8E2240}" destId="{2652EC6A-1DDD-4C4C-BF2C-3D7DA716B324}" srcOrd="0" destOrd="0" parTransId="{927A219A-221D-4417-95AD-E6351489E095}" sibTransId="{FE322628-222C-4446-98A0-A2176ECE818F}"/>
    <dgm:cxn modelId="{61CC19DC-4F9E-4C23-9BB5-7439863B5B1A}" srcId="{9BEC602E-DADF-4017-B612-9480EE8E2240}" destId="{27E85FD0-F94A-4747-8097-64B95D287B62}" srcOrd="2" destOrd="0" parTransId="{7116E121-640D-4148-8510-AD3B1398FC83}" sibTransId="{F01AB5D0-833D-474E-948A-7037721FE079}"/>
    <dgm:cxn modelId="{4A64ACEA-81FC-4741-A552-20ECEE48A017}" type="presOf" srcId="{43194837-37D6-4D0F-9F87-FDF823F5546E}" destId="{4D16AD64-F977-4597-8D70-5C73AE8A2E11}" srcOrd="0" destOrd="0" presId="urn:microsoft.com/office/officeart/2018/2/layout/IconVerticalSolidList"/>
    <dgm:cxn modelId="{BF2E7B0E-7A7E-4CDE-96D3-5C0A87A8114E}" type="presParOf" srcId="{F82F5D33-7C3A-442E-9DB9-70CA332653B2}" destId="{D9A2CDBF-FE5F-4E56-AA1C-925964A966D7}" srcOrd="0" destOrd="0" presId="urn:microsoft.com/office/officeart/2018/2/layout/IconVerticalSolidList"/>
    <dgm:cxn modelId="{52925B0E-BA4D-417A-A3C6-45743B97203E}" type="presParOf" srcId="{D9A2CDBF-FE5F-4E56-AA1C-925964A966D7}" destId="{84F85A1C-A1B1-4ECB-8328-F3E8602B6527}" srcOrd="0" destOrd="0" presId="urn:microsoft.com/office/officeart/2018/2/layout/IconVerticalSolidList"/>
    <dgm:cxn modelId="{EDA557EC-AA19-4376-8FD7-F50F0F3D1FAB}" type="presParOf" srcId="{D9A2CDBF-FE5F-4E56-AA1C-925964A966D7}" destId="{66A89E5F-6CE4-44C6-AE0C-FEE9B20CB138}" srcOrd="1" destOrd="0" presId="urn:microsoft.com/office/officeart/2018/2/layout/IconVerticalSolidList"/>
    <dgm:cxn modelId="{0408BBE6-4636-4426-8FBD-11857140BC8F}" type="presParOf" srcId="{D9A2CDBF-FE5F-4E56-AA1C-925964A966D7}" destId="{A5AE1156-27CA-46FF-AEE1-D8126C7E5F9E}" srcOrd="2" destOrd="0" presId="urn:microsoft.com/office/officeart/2018/2/layout/IconVerticalSolidList"/>
    <dgm:cxn modelId="{9480D1FD-2FD1-4B35-995F-1ED776755493}" type="presParOf" srcId="{D9A2CDBF-FE5F-4E56-AA1C-925964A966D7}" destId="{4EBE75A9-883C-4005-AA14-BEBC23D55896}" srcOrd="3" destOrd="0" presId="urn:microsoft.com/office/officeart/2018/2/layout/IconVerticalSolidList"/>
    <dgm:cxn modelId="{5E88D3E4-A2DF-474A-82A7-2E14A2662A82}" type="presParOf" srcId="{F82F5D33-7C3A-442E-9DB9-70CA332653B2}" destId="{4A6442C9-9202-43FB-A282-2E3A712DE632}" srcOrd="1" destOrd="0" presId="urn:microsoft.com/office/officeart/2018/2/layout/IconVerticalSolidList"/>
    <dgm:cxn modelId="{DEC22F98-DB6E-4EF1-8435-7823F185C619}" type="presParOf" srcId="{F82F5D33-7C3A-442E-9DB9-70CA332653B2}" destId="{28CD8193-6428-4E9E-9163-D4034DE58D7E}" srcOrd="2" destOrd="0" presId="urn:microsoft.com/office/officeart/2018/2/layout/IconVerticalSolidList"/>
    <dgm:cxn modelId="{AFAA1339-712C-4471-AA23-48B984DE3472}" type="presParOf" srcId="{28CD8193-6428-4E9E-9163-D4034DE58D7E}" destId="{BC7C3C52-C559-4B80-A45B-F2C645BC5B26}" srcOrd="0" destOrd="0" presId="urn:microsoft.com/office/officeart/2018/2/layout/IconVerticalSolidList"/>
    <dgm:cxn modelId="{C7DEE6E7-3097-4694-8E79-61B94E1DB1A5}" type="presParOf" srcId="{28CD8193-6428-4E9E-9163-D4034DE58D7E}" destId="{EDBC2FBD-7355-4121-AAC5-1ADC9FF2C5FE}" srcOrd="1" destOrd="0" presId="urn:microsoft.com/office/officeart/2018/2/layout/IconVerticalSolidList"/>
    <dgm:cxn modelId="{D4E0676E-3959-4D27-9BF1-AA3974F2920A}" type="presParOf" srcId="{28CD8193-6428-4E9E-9163-D4034DE58D7E}" destId="{E687F2EF-F4BF-4ECB-82CB-D4E88BB04241}" srcOrd="2" destOrd="0" presId="urn:microsoft.com/office/officeart/2018/2/layout/IconVerticalSolidList"/>
    <dgm:cxn modelId="{640D8051-9467-413B-9337-D1E18EF59A26}" type="presParOf" srcId="{28CD8193-6428-4E9E-9163-D4034DE58D7E}" destId="{24A4ADCB-DEA2-44F2-8528-6B7DBB409EA8}" srcOrd="3" destOrd="0" presId="urn:microsoft.com/office/officeart/2018/2/layout/IconVerticalSolidList"/>
    <dgm:cxn modelId="{08FA2FC7-1A5E-4AAF-93D5-A87A854E0BE4}" type="presParOf" srcId="{F82F5D33-7C3A-442E-9DB9-70CA332653B2}" destId="{5D50D32E-C470-4B21-BB51-2D5275D0554D}" srcOrd="3" destOrd="0" presId="urn:microsoft.com/office/officeart/2018/2/layout/IconVerticalSolidList"/>
    <dgm:cxn modelId="{A8D922EE-0897-4876-BCA2-E6E74A012C58}" type="presParOf" srcId="{F82F5D33-7C3A-442E-9DB9-70CA332653B2}" destId="{184B052D-142C-4FB4-BCB3-4B41E6D178F7}" srcOrd="4" destOrd="0" presId="urn:microsoft.com/office/officeart/2018/2/layout/IconVerticalSolidList"/>
    <dgm:cxn modelId="{5DC3219A-B807-4E7B-BC85-94F5FEF3B982}" type="presParOf" srcId="{184B052D-142C-4FB4-BCB3-4B41E6D178F7}" destId="{ABCFB584-A036-4F6A-8BAE-F4E039CA609D}" srcOrd="0" destOrd="0" presId="urn:microsoft.com/office/officeart/2018/2/layout/IconVerticalSolidList"/>
    <dgm:cxn modelId="{A2F554E2-A555-4E23-8820-5C9056BFD82B}" type="presParOf" srcId="{184B052D-142C-4FB4-BCB3-4B41E6D178F7}" destId="{C55A00AC-C794-4C9E-8C52-27D43519691C}" srcOrd="1" destOrd="0" presId="urn:microsoft.com/office/officeart/2018/2/layout/IconVerticalSolidList"/>
    <dgm:cxn modelId="{3FBED71E-D19E-44FC-BC3F-3CD57BFDBDA1}" type="presParOf" srcId="{184B052D-142C-4FB4-BCB3-4B41E6D178F7}" destId="{01BFC724-E901-45A9-BC80-5DF356EF2B30}" srcOrd="2" destOrd="0" presId="urn:microsoft.com/office/officeart/2018/2/layout/IconVerticalSolidList"/>
    <dgm:cxn modelId="{06031F74-1F10-4F02-B62F-73EBDF45E289}" type="presParOf" srcId="{184B052D-142C-4FB4-BCB3-4B41E6D178F7}" destId="{E046960B-1AD0-4C71-A2C0-796B4A25988B}" srcOrd="3" destOrd="0" presId="urn:microsoft.com/office/officeart/2018/2/layout/IconVerticalSolidList"/>
    <dgm:cxn modelId="{A86349C5-7C59-4C7D-9D0C-423208D48254}" type="presParOf" srcId="{F82F5D33-7C3A-442E-9DB9-70CA332653B2}" destId="{045F72AF-C35B-40F0-920D-7BDB2AE4432B}" srcOrd="5" destOrd="0" presId="urn:microsoft.com/office/officeart/2018/2/layout/IconVerticalSolidList"/>
    <dgm:cxn modelId="{80234C5F-D770-4EB5-A361-1D806E2B8941}" type="presParOf" srcId="{F82F5D33-7C3A-442E-9DB9-70CA332653B2}" destId="{F4FEBC17-6537-4778-A481-829275D4716A}" srcOrd="6" destOrd="0" presId="urn:microsoft.com/office/officeart/2018/2/layout/IconVerticalSolidList"/>
    <dgm:cxn modelId="{68F98785-E8D1-4293-8C53-990B0521CD59}" type="presParOf" srcId="{F4FEBC17-6537-4778-A481-829275D4716A}" destId="{222C3E2E-AC4D-45F7-AB02-04DACB2BAAA6}" srcOrd="0" destOrd="0" presId="urn:microsoft.com/office/officeart/2018/2/layout/IconVerticalSolidList"/>
    <dgm:cxn modelId="{57CBC388-7158-442E-AB35-F502C03219DC}" type="presParOf" srcId="{F4FEBC17-6537-4778-A481-829275D4716A}" destId="{6CF8FABA-3B7A-4132-99CC-6EFC63506122}" srcOrd="1" destOrd="0" presId="urn:microsoft.com/office/officeart/2018/2/layout/IconVerticalSolidList"/>
    <dgm:cxn modelId="{63E2A03D-1150-41B4-B956-4FDE9CAB310B}" type="presParOf" srcId="{F4FEBC17-6537-4778-A481-829275D4716A}" destId="{71A1EE6F-C550-42D2-9F36-EF337EB2795F}" srcOrd="2" destOrd="0" presId="urn:microsoft.com/office/officeart/2018/2/layout/IconVerticalSolidList"/>
    <dgm:cxn modelId="{96D2629A-420D-4FBC-B0D2-4D99F92DB2E0}" type="presParOf" srcId="{F4FEBC17-6537-4778-A481-829275D4716A}" destId="{4D16AD64-F977-4597-8D70-5C73AE8A2E11}" srcOrd="3" destOrd="0" presId="urn:microsoft.com/office/officeart/2018/2/layout/IconVerticalSolidList"/>
    <dgm:cxn modelId="{36996908-D7EB-40AD-A67A-FF9ED9383678}" type="presParOf" srcId="{F82F5D33-7C3A-442E-9DB9-70CA332653B2}" destId="{3A432B7B-B527-44A7-8CB4-7E8BF3884899}" srcOrd="7" destOrd="0" presId="urn:microsoft.com/office/officeart/2018/2/layout/IconVerticalSolidList"/>
    <dgm:cxn modelId="{B9326703-152F-4937-8CE3-17B5EAC87859}" type="presParOf" srcId="{F82F5D33-7C3A-442E-9DB9-70CA332653B2}" destId="{E82CF10C-CB27-4CBD-B2B5-7F97628878CF}" srcOrd="8" destOrd="0" presId="urn:microsoft.com/office/officeart/2018/2/layout/IconVerticalSolidList"/>
    <dgm:cxn modelId="{B796FA53-2CD0-4346-9878-95131713A6B7}" type="presParOf" srcId="{E82CF10C-CB27-4CBD-B2B5-7F97628878CF}" destId="{C847AEA4-766A-4EFB-956E-DB768D71363A}" srcOrd="0" destOrd="0" presId="urn:microsoft.com/office/officeart/2018/2/layout/IconVerticalSolidList"/>
    <dgm:cxn modelId="{38C0A9A7-2690-4CC7-8F88-E200DE042393}" type="presParOf" srcId="{E82CF10C-CB27-4CBD-B2B5-7F97628878CF}" destId="{45B0686A-1FC9-45BA-8460-FE26428279E5}" srcOrd="1" destOrd="0" presId="urn:microsoft.com/office/officeart/2018/2/layout/IconVerticalSolidList"/>
    <dgm:cxn modelId="{74F61E8B-6911-43C9-8E98-4E9D94015A30}" type="presParOf" srcId="{E82CF10C-CB27-4CBD-B2B5-7F97628878CF}" destId="{87D6DBC7-1601-466A-958B-E1C6DC4B3546}" srcOrd="2" destOrd="0" presId="urn:microsoft.com/office/officeart/2018/2/layout/IconVerticalSolidList"/>
    <dgm:cxn modelId="{DFABDB1C-1AD6-4C0F-A5B3-BF2A7E476218}" type="presParOf" srcId="{E82CF10C-CB27-4CBD-B2B5-7F97628878CF}" destId="{C22B5D04-E50E-4D96-BEF7-8418FC473BE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C8CDD86-3C5F-4860-8181-98E8C77A8B20}"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6E91FE02-9834-49A9-AF53-D5CDF4E113BD}">
      <dgm:prSet/>
      <dgm:spPr/>
      <dgm:t>
        <a:bodyPr/>
        <a:lstStyle/>
        <a:p>
          <a:r>
            <a:rPr lang="en-US"/>
            <a:t>Clases: Estructura de clases y relaciones (nivel detallado).</a:t>
          </a:r>
        </a:p>
      </dgm:t>
    </dgm:pt>
    <dgm:pt modelId="{3D7883C5-61AE-491F-933B-610D09E44393}" type="parTrans" cxnId="{FF1E37A9-038B-4304-9E5C-F50E673123DB}">
      <dgm:prSet/>
      <dgm:spPr/>
      <dgm:t>
        <a:bodyPr/>
        <a:lstStyle/>
        <a:p>
          <a:endParaRPr lang="en-US"/>
        </a:p>
      </dgm:t>
    </dgm:pt>
    <dgm:pt modelId="{CF5B0EFF-056E-4C3F-9E51-B82374D35052}" type="sibTrans" cxnId="{FF1E37A9-038B-4304-9E5C-F50E673123DB}">
      <dgm:prSet/>
      <dgm:spPr/>
      <dgm:t>
        <a:bodyPr/>
        <a:lstStyle/>
        <a:p>
          <a:endParaRPr lang="en-US"/>
        </a:p>
      </dgm:t>
    </dgm:pt>
    <dgm:pt modelId="{C4DC0E72-9F86-42DA-A596-C3E9EBDE15F6}">
      <dgm:prSet/>
      <dgm:spPr/>
      <dgm:t>
        <a:bodyPr/>
        <a:lstStyle/>
        <a:p>
          <a:r>
            <a:rPr lang="en-US"/>
            <a:t>Componentes: Arquitectura física (nivel alto).</a:t>
          </a:r>
        </a:p>
      </dgm:t>
    </dgm:pt>
    <dgm:pt modelId="{053ABC5C-9BE9-42DA-B8C5-1630C4043A3D}" type="parTrans" cxnId="{AE26A228-663F-4178-9638-6A02773283A5}">
      <dgm:prSet/>
      <dgm:spPr/>
      <dgm:t>
        <a:bodyPr/>
        <a:lstStyle/>
        <a:p>
          <a:endParaRPr lang="en-US"/>
        </a:p>
      </dgm:t>
    </dgm:pt>
    <dgm:pt modelId="{0CA419AE-CE75-4DC7-839B-E5620D840C81}" type="sibTrans" cxnId="{AE26A228-663F-4178-9638-6A02773283A5}">
      <dgm:prSet/>
      <dgm:spPr/>
      <dgm:t>
        <a:bodyPr/>
        <a:lstStyle/>
        <a:p>
          <a:endParaRPr lang="en-US"/>
        </a:p>
      </dgm:t>
    </dgm:pt>
    <dgm:pt modelId="{C1868199-9726-4896-A0AC-C5783334D964}">
      <dgm:prSet/>
      <dgm:spPr/>
      <dgm:t>
        <a:bodyPr/>
        <a:lstStyle/>
        <a:p>
          <a:r>
            <a:rPr lang="en-US"/>
            <a:t>Paquetes: Organización lógica (nivel medio).</a:t>
          </a:r>
        </a:p>
      </dgm:t>
    </dgm:pt>
    <dgm:pt modelId="{568D6DD7-15F6-4C4D-B51B-4FDED9C9C6B5}" type="parTrans" cxnId="{A3EA8E21-CDAB-4F2E-A375-F54A1FFFAE3F}">
      <dgm:prSet/>
      <dgm:spPr/>
      <dgm:t>
        <a:bodyPr/>
        <a:lstStyle/>
        <a:p>
          <a:endParaRPr lang="en-US"/>
        </a:p>
      </dgm:t>
    </dgm:pt>
    <dgm:pt modelId="{D1FDC54C-36E1-4317-948E-1DE8B51C84EE}" type="sibTrans" cxnId="{A3EA8E21-CDAB-4F2E-A375-F54A1FFFAE3F}">
      <dgm:prSet/>
      <dgm:spPr/>
      <dgm:t>
        <a:bodyPr/>
        <a:lstStyle/>
        <a:p>
          <a:endParaRPr lang="en-US"/>
        </a:p>
      </dgm:t>
    </dgm:pt>
    <dgm:pt modelId="{6DD43083-E077-4346-A3E3-C236F15AF766}" type="pres">
      <dgm:prSet presAssocID="{5C8CDD86-3C5F-4860-8181-98E8C77A8B20}" presName="diagram" presStyleCnt="0">
        <dgm:presLayoutVars>
          <dgm:dir/>
          <dgm:resizeHandles val="exact"/>
        </dgm:presLayoutVars>
      </dgm:prSet>
      <dgm:spPr/>
    </dgm:pt>
    <dgm:pt modelId="{D6822402-6368-414B-B04A-67D6C98523B9}" type="pres">
      <dgm:prSet presAssocID="{6E91FE02-9834-49A9-AF53-D5CDF4E113BD}" presName="node" presStyleLbl="node1" presStyleIdx="0" presStyleCnt="3">
        <dgm:presLayoutVars>
          <dgm:bulletEnabled val="1"/>
        </dgm:presLayoutVars>
      </dgm:prSet>
      <dgm:spPr/>
    </dgm:pt>
    <dgm:pt modelId="{44F4BF3F-4DDB-4BD1-BE37-043B48643415}" type="pres">
      <dgm:prSet presAssocID="{CF5B0EFF-056E-4C3F-9E51-B82374D35052}" presName="sibTrans" presStyleCnt="0"/>
      <dgm:spPr/>
    </dgm:pt>
    <dgm:pt modelId="{E4D8E558-69FC-4711-B5DB-D928EA5365E2}" type="pres">
      <dgm:prSet presAssocID="{C4DC0E72-9F86-42DA-A596-C3E9EBDE15F6}" presName="node" presStyleLbl="node1" presStyleIdx="1" presStyleCnt="3">
        <dgm:presLayoutVars>
          <dgm:bulletEnabled val="1"/>
        </dgm:presLayoutVars>
      </dgm:prSet>
      <dgm:spPr/>
    </dgm:pt>
    <dgm:pt modelId="{D1B60817-D55B-46AB-808F-27C55F1D385A}" type="pres">
      <dgm:prSet presAssocID="{0CA419AE-CE75-4DC7-839B-E5620D840C81}" presName="sibTrans" presStyleCnt="0"/>
      <dgm:spPr/>
    </dgm:pt>
    <dgm:pt modelId="{46FECA86-1D8E-4EF0-833B-A255DF1B0FD3}" type="pres">
      <dgm:prSet presAssocID="{C1868199-9726-4896-A0AC-C5783334D964}" presName="node" presStyleLbl="node1" presStyleIdx="2" presStyleCnt="3">
        <dgm:presLayoutVars>
          <dgm:bulletEnabled val="1"/>
        </dgm:presLayoutVars>
      </dgm:prSet>
      <dgm:spPr/>
    </dgm:pt>
  </dgm:ptLst>
  <dgm:cxnLst>
    <dgm:cxn modelId="{A3EA8E21-CDAB-4F2E-A375-F54A1FFFAE3F}" srcId="{5C8CDD86-3C5F-4860-8181-98E8C77A8B20}" destId="{C1868199-9726-4896-A0AC-C5783334D964}" srcOrd="2" destOrd="0" parTransId="{568D6DD7-15F6-4C4D-B51B-4FDED9C9C6B5}" sibTransId="{D1FDC54C-36E1-4317-948E-1DE8B51C84EE}"/>
    <dgm:cxn modelId="{AE26A228-663F-4178-9638-6A02773283A5}" srcId="{5C8CDD86-3C5F-4860-8181-98E8C77A8B20}" destId="{C4DC0E72-9F86-42DA-A596-C3E9EBDE15F6}" srcOrd="1" destOrd="0" parTransId="{053ABC5C-9BE9-42DA-B8C5-1630C4043A3D}" sibTransId="{0CA419AE-CE75-4DC7-839B-E5620D840C81}"/>
    <dgm:cxn modelId="{C309DE95-8D68-424A-88CC-63C449C3A2BE}" type="presOf" srcId="{6E91FE02-9834-49A9-AF53-D5CDF4E113BD}" destId="{D6822402-6368-414B-B04A-67D6C98523B9}" srcOrd="0" destOrd="0" presId="urn:microsoft.com/office/officeart/2005/8/layout/default"/>
    <dgm:cxn modelId="{8CF98C98-F43C-4804-AE06-BDEC9992CCB1}" type="presOf" srcId="{5C8CDD86-3C5F-4860-8181-98E8C77A8B20}" destId="{6DD43083-E077-4346-A3E3-C236F15AF766}" srcOrd="0" destOrd="0" presId="urn:microsoft.com/office/officeart/2005/8/layout/default"/>
    <dgm:cxn modelId="{FF1E37A9-038B-4304-9E5C-F50E673123DB}" srcId="{5C8CDD86-3C5F-4860-8181-98E8C77A8B20}" destId="{6E91FE02-9834-49A9-AF53-D5CDF4E113BD}" srcOrd="0" destOrd="0" parTransId="{3D7883C5-61AE-491F-933B-610D09E44393}" sibTransId="{CF5B0EFF-056E-4C3F-9E51-B82374D35052}"/>
    <dgm:cxn modelId="{61734DBC-75B2-4D71-959C-FBA079CA5597}" type="presOf" srcId="{C4DC0E72-9F86-42DA-A596-C3E9EBDE15F6}" destId="{E4D8E558-69FC-4711-B5DB-D928EA5365E2}" srcOrd="0" destOrd="0" presId="urn:microsoft.com/office/officeart/2005/8/layout/default"/>
    <dgm:cxn modelId="{2E2B50FB-ABC5-42AB-97A2-DD7F34494CB6}" type="presOf" srcId="{C1868199-9726-4896-A0AC-C5783334D964}" destId="{46FECA86-1D8E-4EF0-833B-A255DF1B0FD3}" srcOrd="0" destOrd="0" presId="urn:microsoft.com/office/officeart/2005/8/layout/default"/>
    <dgm:cxn modelId="{A19A2E3A-BAB7-43F5-BA90-1109DDAC131F}" type="presParOf" srcId="{6DD43083-E077-4346-A3E3-C236F15AF766}" destId="{D6822402-6368-414B-B04A-67D6C98523B9}" srcOrd="0" destOrd="0" presId="urn:microsoft.com/office/officeart/2005/8/layout/default"/>
    <dgm:cxn modelId="{2AB1A8AD-9740-419F-B310-F18B7F76A9CD}" type="presParOf" srcId="{6DD43083-E077-4346-A3E3-C236F15AF766}" destId="{44F4BF3F-4DDB-4BD1-BE37-043B48643415}" srcOrd="1" destOrd="0" presId="urn:microsoft.com/office/officeart/2005/8/layout/default"/>
    <dgm:cxn modelId="{120D35C4-305E-46DA-80B9-999AE283A779}" type="presParOf" srcId="{6DD43083-E077-4346-A3E3-C236F15AF766}" destId="{E4D8E558-69FC-4711-B5DB-D928EA5365E2}" srcOrd="2" destOrd="0" presId="urn:microsoft.com/office/officeart/2005/8/layout/default"/>
    <dgm:cxn modelId="{E2CD3B08-A5E5-4CF0-84B7-0209B27DA442}" type="presParOf" srcId="{6DD43083-E077-4346-A3E3-C236F15AF766}" destId="{D1B60817-D55B-46AB-808F-27C55F1D385A}" srcOrd="3" destOrd="0" presId="urn:microsoft.com/office/officeart/2005/8/layout/default"/>
    <dgm:cxn modelId="{F033C45C-CFA9-48DA-9A2B-4FA7A5A42F3B}" type="presParOf" srcId="{6DD43083-E077-4346-A3E3-C236F15AF766}" destId="{46FECA86-1D8E-4EF0-833B-A255DF1B0FD3}"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623F0C3-000D-4F41-9CDD-7E8FF9DC8F68}"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ACC74BAD-4817-4869-B227-153299EB8D58}">
      <dgm:prSet/>
      <dgm:spPr/>
      <dgm:t>
        <a:bodyPr/>
        <a:lstStyle/>
        <a:p>
          <a:r>
            <a:rPr lang="en-US"/>
            <a:t>- Lucidchart (online)</a:t>
          </a:r>
        </a:p>
      </dgm:t>
    </dgm:pt>
    <dgm:pt modelId="{A8E8A8F1-AE5B-4901-8CD7-B071C3C79BA4}" type="parTrans" cxnId="{B58756B4-BDD4-4C50-889F-C97EBEE24B4A}">
      <dgm:prSet/>
      <dgm:spPr/>
      <dgm:t>
        <a:bodyPr/>
        <a:lstStyle/>
        <a:p>
          <a:endParaRPr lang="en-US"/>
        </a:p>
      </dgm:t>
    </dgm:pt>
    <dgm:pt modelId="{22E422D4-908A-40C1-860C-2EFC3F05B80E}" type="sibTrans" cxnId="{B58756B4-BDD4-4C50-889F-C97EBEE24B4A}">
      <dgm:prSet/>
      <dgm:spPr/>
      <dgm:t>
        <a:bodyPr/>
        <a:lstStyle/>
        <a:p>
          <a:endParaRPr lang="en-US"/>
        </a:p>
      </dgm:t>
    </dgm:pt>
    <dgm:pt modelId="{76D47DCE-7D71-4225-9BAD-560149AD6840}">
      <dgm:prSet/>
      <dgm:spPr/>
      <dgm:t>
        <a:bodyPr/>
        <a:lstStyle/>
        <a:p>
          <a:r>
            <a:rPr lang="en-US"/>
            <a:t>- StarUML (escritorio)</a:t>
          </a:r>
        </a:p>
      </dgm:t>
    </dgm:pt>
    <dgm:pt modelId="{92BD1436-01CC-42DD-960B-D1166C7BD435}" type="parTrans" cxnId="{55F41242-276D-4CB0-B92F-852B4E0CD5F9}">
      <dgm:prSet/>
      <dgm:spPr/>
      <dgm:t>
        <a:bodyPr/>
        <a:lstStyle/>
        <a:p>
          <a:endParaRPr lang="en-US"/>
        </a:p>
      </dgm:t>
    </dgm:pt>
    <dgm:pt modelId="{EBA6C838-4DF9-4E48-83CE-34E6DC06140E}" type="sibTrans" cxnId="{55F41242-276D-4CB0-B92F-852B4E0CD5F9}">
      <dgm:prSet/>
      <dgm:spPr/>
      <dgm:t>
        <a:bodyPr/>
        <a:lstStyle/>
        <a:p>
          <a:endParaRPr lang="en-US"/>
        </a:p>
      </dgm:t>
    </dgm:pt>
    <dgm:pt modelId="{617A963F-D4D7-4232-8D90-BE8AE3998C70}">
      <dgm:prSet/>
      <dgm:spPr/>
      <dgm:t>
        <a:bodyPr/>
        <a:lstStyle/>
        <a:p>
          <a:r>
            <a:rPr lang="en-US"/>
            <a:t>- Draw.io (gratuito)</a:t>
          </a:r>
        </a:p>
      </dgm:t>
    </dgm:pt>
    <dgm:pt modelId="{B0E5818F-C24F-4E44-946C-2A04F1D1872D}" type="parTrans" cxnId="{83FFACEF-5CED-440C-9DD2-AE0278FC7DA4}">
      <dgm:prSet/>
      <dgm:spPr/>
      <dgm:t>
        <a:bodyPr/>
        <a:lstStyle/>
        <a:p>
          <a:endParaRPr lang="en-US"/>
        </a:p>
      </dgm:t>
    </dgm:pt>
    <dgm:pt modelId="{1177935E-7892-420E-BF64-9DFDCD0C96B9}" type="sibTrans" cxnId="{83FFACEF-5CED-440C-9DD2-AE0278FC7DA4}">
      <dgm:prSet/>
      <dgm:spPr/>
      <dgm:t>
        <a:bodyPr/>
        <a:lstStyle/>
        <a:p>
          <a:endParaRPr lang="en-US"/>
        </a:p>
      </dgm:t>
    </dgm:pt>
    <dgm:pt modelId="{EF72CF4D-176C-4BFE-85DC-01DE832751F6}">
      <dgm:prSet/>
      <dgm:spPr/>
      <dgm:t>
        <a:bodyPr/>
        <a:lstStyle/>
        <a:p>
          <a:r>
            <a:rPr lang="en-US"/>
            <a:t>- PlantUML (basado en texto)</a:t>
          </a:r>
        </a:p>
      </dgm:t>
    </dgm:pt>
    <dgm:pt modelId="{CC2D2226-C3A7-4091-BEBE-B51119ECC13E}" type="parTrans" cxnId="{B4FA06A1-2C26-4C30-8C09-9337B5B6912A}">
      <dgm:prSet/>
      <dgm:spPr/>
      <dgm:t>
        <a:bodyPr/>
        <a:lstStyle/>
        <a:p>
          <a:endParaRPr lang="en-US"/>
        </a:p>
      </dgm:t>
    </dgm:pt>
    <dgm:pt modelId="{31B12984-F388-443D-AEE3-8C3A6E05859A}" type="sibTrans" cxnId="{B4FA06A1-2C26-4C30-8C09-9337B5B6912A}">
      <dgm:prSet/>
      <dgm:spPr/>
      <dgm:t>
        <a:bodyPr/>
        <a:lstStyle/>
        <a:p>
          <a:endParaRPr lang="en-US"/>
        </a:p>
      </dgm:t>
    </dgm:pt>
    <dgm:pt modelId="{370D4184-5133-42D8-8F50-1B8ADBB1AE23}" type="pres">
      <dgm:prSet presAssocID="{D623F0C3-000D-4F41-9CDD-7E8FF9DC8F68}" presName="root" presStyleCnt="0">
        <dgm:presLayoutVars>
          <dgm:dir/>
          <dgm:resizeHandles val="exact"/>
        </dgm:presLayoutVars>
      </dgm:prSet>
      <dgm:spPr/>
    </dgm:pt>
    <dgm:pt modelId="{E25A7D45-E7D9-448F-BE67-1749D861A2AE}" type="pres">
      <dgm:prSet presAssocID="{D623F0C3-000D-4F41-9CDD-7E8FF9DC8F68}" presName="container" presStyleCnt="0">
        <dgm:presLayoutVars>
          <dgm:dir/>
          <dgm:resizeHandles val="exact"/>
        </dgm:presLayoutVars>
      </dgm:prSet>
      <dgm:spPr/>
    </dgm:pt>
    <dgm:pt modelId="{98A223B6-7162-4739-B1AB-79B1E734DDE2}" type="pres">
      <dgm:prSet presAssocID="{ACC74BAD-4817-4869-B227-153299EB8D58}" presName="compNode" presStyleCnt="0"/>
      <dgm:spPr/>
    </dgm:pt>
    <dgm:pt modelId="{508A6CAA-C0C6-4CA7-B751-DB11D4C8D5FE}" type="pres">
      <dgm:prSet presAssocID="{ACC74BAD-4817-4869-B227-153299EB8D58}" presName="iconBgRect" presStyleLbl="bgShp" presStyleIdx="0" presStyleCnt="4"/>
      <dgm:spPr/>
    </dgm:pt>
    <dgm:pt modelId="{D3B0AFA4-B1A3-4FEA-9D9E-BF11AC468F19}" type="pres">
      <dgm:prSet presAssocID="{ACC74BAD-4817-4869-B227-153299EB8D5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odcast"/>
        </a:ext>
      </dgm:extLst>
    </dgm:pt>
    <dgm:pt modelId="{546CA110-F584-4B37-B242-35D66CDD51C7}" type="pres">
      <dgm:prSet presAssocID="{ACC74BAD-4817-4869-B227-153299EB8D58}" presName="spaceRect" presStyleCnt="0"/>
      <dgm:spPr/>
    </dgm:pt>
    <dgm:pt modelId="{544B84B4-BDDA-45BB-A9A4-1286D3ABFEBA}" type="pres">
      <dgm:prSet presAssocID="{ACC74BAD-4817-4869-B227-153299EB8D58}" presName="textRect" presStyleLbl="revTx" presStyleIdx="0" presStyleCnt="4">
        <dgm:presLayoutVars>
          <dgm:chMax val="1"/>
          <dgm:chPref val="1"/>
        </dgm:presLayoutVars>
      </dgm:prSet>
      <dgm:spPr/>
    </dgm:pt>
    <dgm:pt modelId="{2E541A09-4DE8-423D-81CB-E690D660BD08}" type="pres">
      <dgm:prSet presAssocID="{22E422D4-908A-40C1-860C-2EFC3F05B80E}" presName="sibTrans" presStyleLbl="sibTrans2D1" presStyleIdx="0" presStyleCnt="0"/>
      <dgm:spPr/>
    </dgm:pt>
    <dgm:pt modelId="{03B51EA3-07D8-45D3-B835-A3FD0EDEE05E}" type="pres">
      <dgm:prSet presAssocID="{76D47DCE-7D71-4225-9BAD-560149AD6840}" presName="compNode" presStyleCnt="0"/>
      <dgm:spPr/>
    </dgm:pt>
    <dgm:pt modelId="{D3DAC7EF-68CC-4D1B-8F8D-BC64C6FE8910}" type="pres">
      <dgm:prSet presAssocID="{76D47DCE-7D71-4225-9BAD-560149AD6840}" presName="iconBgRect" presStyleLbl="bgShp" presStyleIdx="1" presStyleCnt="4"/>
      <dgm:spPr/>
    </dgm:pt>
    <dgm:pt modelId="{CE20A42D-E05B-4647-B95A-F9709C24CC6C}" type="pres">
      <dgm:prSet presAssocID="{76D47DCE-7D71-4225-9BAD-560149AD684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itor"/>
        </a:ext>
      </dgm:extLst>
    </dgm:pt>
    <dgm:pt modelId="{77943DA3-7346-4BF9-9E81-E5BD61EE37D0}" type="pres">
      <dgm:prSet presAssocID="{76D47DCE-7D71-4225-9BAD-560149AD6840}" presName="spaceRect" presStyleCnt="0"/>
      <dgm:spPr/>
    </dgm:pt>
    <dgm:pt modelId="{7102D4EF-6663-4367-A3BE-8B8CD282F555}" type="pres">
      <dgm:prSet presAssocID="{76D47DCE-7D71-4225-9BAD-560149AD6840}" presName="textRect" presStyleLbl="revTx" presStyleIdx="1" presStyleCnt="4">
        <dgm:presLayoutVars>
          <dgm:chMax val="1"/>
          <dgm:chPref val="1"/>
        </dgm:presLayoutVars>
      </dgm:prSet>
      <dgm:spPr/>
    </dgm:pt>
    <dgm:pt modelId="{588DE241-FA25-45C5-9F1A-125F94E0119E}" type="pres">
      <dgm:prSet presAssocID="{EBA6C838-4DF9-4E48-83CE-34E6DC06140E}" presName="sibTrans" presStyleLbl="sibTrans2D1" presStyleIdx="0" presStyleCnt="0"/>
      <dgm:spPr/>
    </dgm:pt>
    <dgm:pt modelId="{779FCAB4-FFB1-48D3-BE55-9E2D79EDC788}" type="pres">
      <dgm:prSet presAssocID="{617A963F-D4D7-4232-8D90-BE8AE3998C70}" presName="compNode" presStyleCnt="0"/>
      <dgm:spPr/>
    </dgm:pt>
    <dgm:pt modelId="{3D2261F8-075A-4C17-8954-F3D11AED6983}" type="pres">
      <dgm:prSet presAssocID="{617A963F-D4D7-4232-8D90-BE8AE3998C70}" presName="iconBgRect" presStyleLbl="bgShp" presStyleIdx="2" presStyleCnt="4"/>
      <dgm:spPr/>
    </dgm:pt>
    <dgm:pt modelId="{78742963-9FF6-4D4B-8570-A8C6392D7FB0}" type="pres">
      <dgm:prSet presAssocID="{617A963F-D4D7-4232-8D90-BE8AE3998C7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rent and Child"/>
        </a:ext>
      </dgm:extLst>
    </dgm:pt>
    <dgm:pt modelId="{D7F915E7-187B-4242-AA2E-4FA49CEA82BD}" type="pres">
      <dgm:prSet presAssocID="{617A963F-D4D7-4232-8D90-BE8AE3998C70}" presName="spaceRect" presStyleCnt="0"/>
      <dgm:spPr/>
    </dgm:pt>
    <dgm:pt modelId="{C512E20E-A10F-46B7-B490-4DDE355FF0CF}" type="pres">
      <dgm:prSet presAssocID="{617A963F-D4D7-4232-8D90-BE8AE3998C70}" presName="textRect" presStyleLbl="revTx" presStyleIdx="2" presStyleCnt="4">
        <dgm:presLayoutVars>
          <dgm:chMax val="1"/>
          <dgm:chPref val="1"/>
        </dgm:presLayoutVars>
      </dgm:prSet>
      <dgm:spPr/>
    </dgm:pt>
    <dgm:pt modelId="{D69D1245-0462-4018-BFFC-C054E2596E61}" type="pres">
      <dgm:prSet presAssocID="{1177935E-7892-420E-BF64-9DFDCD0C96B9}" presName="sibTrans" presStyleLbl="sibTrans2D1" presStyleIdx="0" presStyleCnt="0"/>
      <dgm:spPr/>
    </dgm:pt>
    <dgm:pt modelId="{E12500E7-3939-420B-9EA3-0A401CAE1D95}" type="pres">
      <dgm:prSet presAssocID="{EF72CF4D-176C-4BFE-85DC-01DE832751F6}" presName="compNode" presStyleCnt="0"/>
      <dgm:spPr/>
    </dgm:pt>
    <dgm:pt modelId="{9121F2BC-C993-425D-966D-6697C6906E40}" type="pres">
      <dgm:prSet presAssocID="{EF72CF4D-176C-4BFE-85DC-01DE832751F6}" presName="iconBgRect" presStyleLbl="bgShp" presStyleIdx="3" presStyleCnt="4"/>
      <dgm:spPr/>
    </dgm:pt>
    <dgm:pt modelId="{DBFB05F0-3813-4AE0-8FC8-C85D0CF35D94}" type="pres">
      <dgm:prSet presAssocID="{EF72CF4D-176C-4BFE-85DC-01DE832751F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pen Quotation Mark"/>
        </a:ext>
      </dgm:extLst>
    </dgm:pt>
    <dgm:pt modelId="{AAF1DC51-80DE-426B-A681-078E99BAF13A}" type="pres">
      <dgm:prSet presAssocID="{EF72CF4D-176C-4BFE-85DC-01DE832751F6}" presName="spaceRect" presStyleCnt="0"/>
      <dgm:spPr/>
    </dgm:pt>
    <dgm:pt modelId="{70513223-9CA0-41B4-8C23-8D2804376D07}" type="pres">
      <dgm:prSet presAssocID="{EF72CF4D-176C-4BFE-85DC-01DE832751F6}" presName="textRect" presStyleLbl="revTx" presStyleIdx="3" presStyleCnt="4">
        <dgm:presLayoutVars>
          <dgm:chMax val="1"/>
          <dgm:chPref val="1"/>
        </dgm:presLayoutVars>
      </dgm:prSet>
      <dgm:spPr/>
    </dgm:pt>
  </dgm:ptLst>
  <dgm:cxnLst>
    <dgm:cxn modelId="{9339801B-1C47-4B6C-AA43-A921875613F5}" type="presOf" srcId="{617A963F-D4D7-4232-8D90-BE8AE3998C70}" destId="{C512E20E-A10F-46B7-B490-4DDE355FF0CF}" srcOrd="0" destOrd="0" presId="urn:microsoft.com/office/officeart/2018/2/layout/IconCircleList"/>
    <dgm:cxn modelId="{9B8A4A22-BF34-4646-BAEE-B89554D2BD2A}" type="presOf" srcId="{EF72CF4D-176C-4BFE-85DC-01DE832751F6}" destId="{70513223-9CA0-41B4-8C23-8D2804376D07}" srcOrd="0" destOrd="0" presId="urn:microsoft.com/office/officeart/2018/2/layout/IconCircleList"/>
    <dgm:cxn modelId="{2E7A7629-D729-4F27-B8C2-047DB09AC8FF}" type="presOf" srcId="{ACC74BAD-4817-4869-B227-153299EB8D58}" destId="{544B84B4-BDDA-45BB-A9A4-1286D3ABFEBA}" srcOrd="0" destOrd="0" presId="urn:microsoft.com/office/officeart/2018/2/layout/IconCircleList"/>
    <dgm:cxn modelId="{027BAF5E-EA5C-46B7-ABF8-AF77F7644504}" type="presOf" srcId="{D623F0C3-000D-4F41-9CDD-7E8FF9DC8F68}" destId="{370D4184-5133-42D8-8F50-1B8ADBB1AE23}" srcOrd="0" destOrd="0" presId="urn:microsoft.com/office/officeart/2018/2/layout/IconCircleList"/>
    <dgm:cxn modelId="{55F41242-276D-4CB0-B92F-852B4E0CD5F9}" srcId="{D623F0C3-000D-4F41-9CDD-7E8FF9DC8F68}" destId="{76D47DCE-7D71-4225-9BAD-560149AD6840}" srcOrd="1" destOrd="0" parTransId="{92BD1436-01CC-42DD-960B-D1166C7BD435}" sibTransId="{EBA6C838-4DF9-4E48-83CE-34E6DC06140E}"/>
    <dgm:cxn modelId="{3E24B67E-7C0B-48EB-BEA3-B45F01DCA318}" type="presOf" srcId="{EBA6C838-4DF9-4E48-83CE-34E6DC06140E}" destId="{588DE241-FA25-45C5-9F1A-125F94E0119E}" srcOrd="0" destOrd="0" presId="urn:microsoft.com/office/officeart/2018/2/layout/IconCircleList"/>
    <dgm:cxn modelId="{ADED5181-487B-41F1-A4E2-29FE35617EB0}" type="presOf" srcId="{1177935E-7892-420E-BF64-9DFDCD0C96B9}" destId="{D69D1245-0462-4018-BFFC-C054E2596E61}" srcOrd="0" destOrd="0" presId="urn:microsoft.com/office/officeart/2018/2/layout/IconCircleList"/>
    <dgm:cxn modelId="{B4FA06A1-2C26-4C30-8C09-9337B5B6912A}" srcId="{D623F0C3-000D-4F41-9CDD-7E8FF9DC8F68}" destId="{EF72CF4D-176C-4BFE-85DC-01DE832751F6}" srcOrd="3" destOrd="0" parTransId="{CC2D2226-C3A7-4091-BEBE-B51119ECC13E}" sibTransId="{31B12984-F388-443D-AEE3-8C3A6E05859A}"/>
    <dgm:cxn modelId="{B58756B4-BDD4-4C50-889F-C97EBEE24B4A}" srcId="{D623F0C3-000D-4F41-9CDD-7E8FF9DC8F68}" destId="{ACC74BAD-4817-4869-B227-153299EB8D58}" srcOrd="0" destOrd="0" parTransId="{A8E8A8F1-AE5B-4901-8CD7-B071C3C79BA4}" sibTransId="{22E422D4-908A-40C1-860C-2EFC3F05B80E}"/>
    <dgm:cxn modelId="{65EE4CED-56D6-4CF2-9F3F-6B35458943D1}" type="presOf" srcId="{76D47DCE-7D71-4225-9BAD-560149AD6840}" destId="{7102D4EF-6663-4367-A3BE-8B8CD282F555}" srcOrd="0" destOrd="0" presId="urn:microsoft.com/office/officeart/2018/2/layout/IconCircleList"/>
    <dgm:cxn modelId="{83FFACEF-5CED-440C-9DD2-AE0278FC7DA4}" srcId="{D623F0C3-000D-4F41-9CDD-7E8FF9DC8F68}" destId="{617A963F-D4D7-4232-8D90-BE8AE3998C70}" srcOrd="2" destOrd="0" parTransId="{B0E5818F-C24F-4E44-946C-2A04F1D1872D}" sibTransId="{1177935E-7892-420E-BF64-9DFDCD0C96B9}"/>
    <dgm:cxn modelId="{CDF950FE-5178-48A5-86CB-5F3D5111147D}" type="presOf" srcId="{22E422D4-908A-40C1-860C-2EFC3F05B80E}" destId="{2E541A09-4DE8-423D-81CB-E690D660BD08}" srcOrd="0" destOrd="0" presId="urn:microsoft.com/office/officeart/2018/2/layout/IconCircleList"/>
    <dgm:cxn modelId="{F0C978CF-CDA4-4AF2-95F4-4821DF5BE9EB}" type="presParOf" srcId="{370D4184-5133-42D8-8F50-1B8ADBB1AE23}" destId="{E25A7D45-E7D9-448F-BE67-1749D861A2AE}" srcOrd="0" destOrd="0" presId="urn:microsoft.com/office/officeart/2018/2/layout/IconCircleList"/>
    <dgm:cxn modelId="{B6EB438C-A4AF-46BF-AB69-AB28462E1F5B}" type="presParOf" srcId="{E25A7D45-E7D9-448F-BE67-1749D861A2AE}" destId="{98A223B6-7162-4739-B1AB-79B1E734DDE2}" srcOrd="0" destOrd="0" presId="urn:microsoft.com/office/officeart/2018/2/layout/IconCircleList"/>
    <dgm:cxn modelId="{959CB3E3-9448-4755-A860-3E16FD56CD25}" type="presParOf" srcId="{98A223B6-7162-4739-B1AB-79B1E734DDE2}" destId="{508A6CAA-C0C6-4CA7-B751-DB11D4C8D5FE}" srcOrd="0" destOrd="0" presId="urn:microsoft.com/office/officeart/2018/2/layout/IconCircleList"/>
    <dgm:cxn modelId="{0ABCE3F1-B4E4-4E4E-982E-9CC63E0A5E9A}" type="presParOf" srcId="{98A223B6-7162-4739-B1AB-79B1E734DDE2}" destId="{D3B0AFA4-B1A3-4FEA-9D9E-BF11AC468F19}" srcOrd="1" destOrd="0" presId="urn:microsoft.com/office/officeart/2018/2/layout/IconCircleList"/>
    <dgm:cxn modelId="{CED2EF05-8F3F-47EC-B6CE-1A7AC80FFC92}" type="presParOf" srcId="{98A223B6-7162-4739-B1AB-79B1E734DDE2}" destId="{546CA110-F584-4B37-B242-35D66CDD51C7}" srcOrd="2" destOrd="0" presId="urn:microsoft.com/office/officeart/2018/2/layout/IconCircleList"/>
    <dgm:cxn modelId="{262981FC-6476-467D-89C7-CECF3B85630F}" type="presParOf" srcId="{98A223B6-7162-4739-B1AB-79B1E734DDE2}" destId="{544B84B4-BDDA-45BB-A9A4-1286D3ABFEBA}" srcOrd="3" destOrd="0" presId="urn:microsoft.com/office/officeart/2018/2/layout/IconCircleList"/>
    <dgm:cxn modelId="{825B5E74-FF82-455D-A175-DC9399457D55}" type="presParOf" srcId="{E25A7D45-E7D9-448F-BE67-1749D861A2AE}" destId="{2E541A09-4DE8-423D-81CB-E690D660BD08}" srcOrd="1" destOrd="0" presId="urn:microsoft.com/office/officeart/2018/2/layout/IconCircleList"/>
    <dgm:cxn modelId="{5287C4AF-C75D-4806-BBD7-906B2150ADA9}" type="presParOf" srcId="{E25A7D45-E7D9-448F-BE67-1749D861A2AE}" destId="{03B51EA3-07D8-45D3-B835-A3FD0EDEE05E}" srcOrd="2" destOrd="0" presId="urn:microsoft.com/office/officeart/2018/2/layout/IconCircleList"/>
    <dgm:cxn modelId="{AFD0BC96-31B9-4A02-A4A8-C4D99EA46D38}" type="presParOf" srcId="{03B51EA3-07D8-45D3-B835-A3FD0EDEE05E}" destId="{D3DAC7EF-68CC-4D1B-8F8D-BC64C6FE8910}" srcOrd="0" destOrd="0" presId="urn:microsoft.com/office/officeart/2018/2/layout/IconCircleList"/>
    <dgm:cxn modelId="{B0099748-35E9-4E75-A689-0CED84D79E1E}" type="presParOf" srcId="{03B51EA3-07D8-45D3-B835-A3FD0EDEE05E}" destId="{CE20A42D-E05B-4647-B95A-F9709C24CC6C}" srcOrd="1" destOrd="0" presId="urn:microsoft.com/office/officeart/2018/2/layout/IconCircleList"/>
    <dgm:cxn modelId="{C636240A-9333-47A7-8B9F-DCDA3275249F}" type="presParOf" srcId="{03B51EA3-07D8-45D3-B835-A3FD0EDEE05E}" destId="{77943DA3-7346-4BF9-9E81-E5BD61EE37D0}" srcOrd="2" destOrd="0" presId="urn:microsoft.com/office/officeart/2018/2/layout/IconCircleList"/>
    <dgm:cxn modelId="{96649376-7989-4842-87D4-7DF38D44E6A4}" type="presParOf" srcId="{03B51EA3-07D8-45D3-B835-A3FD0EDEE05E}" destId="{7102D4EF-6663-4367-A3BE-8B8CD282F555}" srcOrd="3" destOrd="0" presId="urn:microsoft.com/office/officeart/2018/2/layout/IconCircleList"/>
    <dgm:cxn modelId="{2CEBF042-7593-451E-B1DB-329ED1972A39}" type="presParOf" srcId="{E25A7D45-E7D9-448F-BE67-1749D861A2AE}" destId="{588DE241-FA25-45C5-9F1A-125F94E0119E}" srcOrd="3" destOrd="0" presId="urn:microsoft.com/office/officeart/2018/2/layout/IconCircleList"/>
    <dgm:cxn modelId="{AA453F8D-6FC6-434E-A64F-F974EE753D42}" type="presParOf" srcId="{E25A7D45-E7D9-448F-BE67-1749D861A2AE}" destId="{779FCAB4-FFB1-48D3-BE55-9E2D79EDC788}" srcOrd="4" destOrd="0" presId="urn:microsoft.com/office/officeart/2018/2/layout/IconCircleList"/>
    <dgm:cxn modelId="{CE093CC9-281F-4023-A5A5-50DD51186F6C}" type="presParOf" srcId="{779FCAB4-FFB1-48D3-BE55-9E2D79EDC788}" destId="{3D2261F8-075A-4C17-8954-F3D11AED6983}" srcOrd="0" destOrd="0" presId="urn:microsoft.com/office/officeart/2018/2/layout/IconCircleList"/>
    <dgm:cxn modelId="{8157B1FB-7118-499F-990D-E811AB8D501E}" type="presParOf" srcId="{779FCAB4-FFB1-48D3-BE55-9E2D79EDC788}" destId="{78742963-9FF6-4D4B-8570-A8C6392D7FB0}" srcOrd="1" destOrd="0" presId="urn:microsoft.com/office/officeart/2018/2/layout/IconCircleList"/>
    <dgm:cxn modelId="{294C0921-C2ED-42DF-9AC8-8632C3002709}" type="presParOf" srcId="{779FCAB4-FFB1-48D3-BE55-9E2D79EDC788}" destId="{D7F915E7-187B-4242-AA2E-4FA49CEA82BD}" srcOrd="2" destOrd="0" presId="urn:microsoft.com/office/officeart/2018/2/layout/IconCircleList"/>
    <dgm:cxn modelId="{8939D03F-9E6D-4A2D-B8FF-070265B0945D}" type="presParOf" srcId="{779FCAB4-FFB1-48D3-BE55-9E2D79EDC788}" destId="{C512E20E-A10F-46B7-B490-4DDE355FF0CF}" srcOrd="3" destOrd="0" presId="urn:microsoft.com/office/officeart/2018/2/layout/IconCircleList"/>
    <dgm:cxn modelId="{324B9B42-7ABC-461B-BB1D-6EACF304717B}" type="presParOf" srcId="{E25A7D45-E7D9-448F-BE67-1749D861A2AE}" destId="{D69D1245-0462-4018-BFFC-C054E2596E61}" srcOrd="5" destOrd="0" presId="urn:microsoft.com/office/officeart/2018/2/layout/IconCircleList"/>
    <dgm:cxn modelId="{A9F831B5-83B8-41ED-B1BD-461397C65707}" type="presParOf" srcId="{E25A7D45-E7D9-448F-BE67-1749D861A2AE}" destId="{E12500E7-3939-420B-9EA3-0A401CAE1D95}" srcOrd="6" destOrd="0" presId="urn:microsoft.com/office/officeart/2018/2/layout/IconCircleList"/>
    <dgm:cxn modelId="{B6703F3A-0E3B-454B-808F-B12EE7AB736A}" type="presParOf" srcId="{E12500E7-3939-420B-9EA3-0A401CAE1D95}" destId="{9121F2BC-C993-425D-966D-6697C6906E40}" srcOrd="0" destOrd="0" presId="urn:microsoft.com/office/officeart/2018/2/layout/IconCircleList"/>
    <dgm:cxn modelId="{71377B41-E33E-4D7D-B819-60CBB83693D8}" type="presParOf" srcId="{E12500E7-3939-420B-9EA3-0A401CAE1D95}" destId="{DBFB05F0-3813-4AE0-8FC8-C85D0CF35D94}" srcOrd="1" destOrd="0" presId="urn:microsoft.com/office/officeart/2018/2/layout/IconCircleList"/>
    <dgm:cxn modelId="{6E2AD150-F30A-4621-8128-B4226710876B}" type="presParOf" srcId="{E12500E7-3939-420B-9EA3-0A401CAE1D95}" destId="{AAF1DC51-80DE-426B-A681-078E99BAF13A}" srcOrd="2" destOrd="0" presId="urn:microsoft.com/office/officeart/2018/2/layout/IconCircleList"/>
    <dgm:cxn modelId="{6A406D0A-2FDA-4E54-B666-B5F5BD5C6579}" type="presParOf" srcId="{E12500E7-3939-420B-9EA3-0A401CAE1D95}" destId="{70513223-9CA0-41B4-8C23-8D2804376D0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6748ACC-E270-44C3-BB61-D76893621BF5}"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3CC5303-EB08-45C3-A74D-5D938D4D7DD7}">
      <dgm:prSet/>
      <dgm:spPr/>
      <dgm:t>
        <a:bodyPr/>
        <a:lstStyle/>
        <a:p>
          <a:r>
            <a:rPr lang="en-US"/>
            <a:t>- Diagramas UML ayudan a documentar y comunicar mejor.</a:t>
          </a:r>
        </a:p>
      </dgm:t>
    </dgm:pt>
    <dgm:pt modelId="{76C6AA8D-ECC5-4649-9484-1479B4E3F446}" type="parTrans" cxnId="{A17CC216-55AF-4161-888B-2E6987DCEA50}">
      <dgm:prSet/>
      <dgm:spPr/>
      <dgm:t>
        <a:bodyPr/>
        <a:lstStyle/>
        <a:p>
          <a:endParaRPr lang="en-US"/>
        </a:p>
      </dgm:t>
    </dgm:pt>
    <dgm:pt modelId="{EE275FB4-4747-4209-99C6-946BE6722FDA}" type="sibTrans" cxnId="{A17CC216-55AF-4161-888B-2E6987DCEA50}">
      <dgm:prSet/>
      <dgm:spPr/>
      <dgm:t>
        <a:bodyPr/>
        <a:lstStyle/>
        <a:p>
          <a:endParaRPr lang="en-US"/>
        </a:p>
      </dgm:t>
    </dgm:pt>
    <dgm:pt modelId="{331876B9-DF37-4AA0-84AF-F37C1CE1EF27}">
      <dgm:prSet/>
      <dgm:spPr/>
      <dgm:t>
        <a:bodyPr/>
        <a:lstStyle/>
        <a:p>
          <a:r>
            <a:rPr lang="en-US"/>
            <a:t>- Cada diagrama tiene su función específica.</a:t>
          </a:r>
        </a:p>
      </dgm:t>
    </dgm:pt>
    <dgm:pt modelId="{852F48BA-D113-4279-A38E-E32FBC213F7C}" type="parTrans" cxnId="{5E1C954E-D0A4-480D-9458-4A54D296A325}">
      <dgm:prSet/>
      <dgm:spPr/>
      <dgm:t>
        <a:bodyPr/>
        <a:lstStyle/>
        <a:p>
          <a:endParaRPr lang="en-US"/>
        </a:p>
      </dgm:t>
    </dgm:pt>
    <dgm:pt modelId="{945F867B-F6C3-4CDF-A42D-B475659EF959}" type="sibTrans" cxnId="{5E1C954E-D0A4-480D-9458-4A54D296A325}">
      <dgm:prSet/>
      <dgm:spPr/>
      <dgm:t>
        <a:bodyPr/>
        <a:lstStyle/>
        <a:p>
          <a:endParaRPr lang="en-US"/>
        </a:p>
      </dgm:t>
    </dgm:pt>
    <dgm:pt modelId="{D5C1F43D-6DF9-487C-8C70-8CA6C09EE88A}">
      <dgm:prSet/>
      <dgm:spPr/>
      <dgm:t>
        <a:bodyPr/>
        <a:lstStyle/>
        <a:p>
          <a:r>
            <a:rPr lang="en-US"/>
            <a:t>- Practicar con ejercicios fortalece la comprensión.</a:t>
          </a:r>
        </a:p>
      </dgm:t>
    </dgm:pt>
    <dgm:pt modelId="{099D43B2-3047-4405-A65D-DF05BF2E56B0}" type="parTrans" cxnId="{9589C43D-78A0-4FAF-B135-31370EB124E6}">
      <dgm:prSet/>
      <dgm:spPr/>
      <dgm:t>
        <a:bodyPr/>
        <a:lstStyle/>
        <a:p>
          <a:endParaRPr lang="en-US"/>
        </a:p>
      </dgm:t>
    </dgm:pt>
    <dgm:pt modelId="{8A43903B-9C8D-4291-8553-E29375446132}" type="sibTrans" cxnId="{9589C43D-78A0-4FAF-B135-31370EB124E6}">
      <dgm:prSet/>
      <dgm:spPr/>
      <dgm:t>
        <a:bodyPr/>
        <a:lstStyle/>
        <a:p>
          <a:endParaRPr lang="en-US"/>
        </a:p>
      </dgm:t>
    </dgm:pt>
    <dgm:pt modelId="{CEBA386A-C2E0-41E8-8FB8-0E407291BC3C}" type="pres">
      <dgm:prSet presAssocID="{26748ACC-E270-44C3-BB61-D76893621BF5}" presName="root" presStyleCnt="0">
        <dgm:presLayoutVars>
          <dgm:dir/>
          <dgm:resizeHandles val="exact"/>
        </dgm:presLayoutVars>
      </dgm:prSet>
      <dgm:spPr/>
    </dgm:pt>
    <dgm:pt modelId="{4DB5C19F-D2B8-4A7B-A36C-32409D553F8D}" type="pres">
      <dgm:prSet presAssocID="{93CC5303-EB08-45C3-A74D-5D938D4D7DD7}" presName="compNode" presStyleCnt="0"/>
      <dgm:spPr/>
    </dgm:pt>
    <dgm:pt modelId="{508676D2-A187-455F-A065-23D5A34EED47}" type="pres">
      <dgm:prSet presAssocID="{93CC5303-EB08-45C3-A74D-5D938D4D7DD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o"/>
        </a:ext>
      </dgm:extLst>
    </dgm:pt>
    <dgm:pt modelId="{3E8CDEC5-B68D-4B11-81A3-D3245F069FFC}" type="pres">
      <dgm:prSet presAssocID="{93CC5303-EB08-45C3-A74D-5D938D4D7DD7}" presName="spaceRect" presStyleCnt="0"/>
      <dgm:spPr/>
    </dgm:pt>
    <dgm:pt modelId="{8139EB28-41E6-4330-8B59-FC047F4930F0}" type="pres">
      <dgm:prSet presAssocID="{93CC5303-EB08-45C3-A74D-5D938D4D7DD7}" presName="textRect" presStyleLbl="revTx" presStyleIdx="0" presStyleCnt="3">
        <dgm:presLayoutVars>
          <dgm:chMax val="1"/>
          <dgm:chPref val="1"/>
        </dgm:presLayoutVars>
      </dgm:prSet>
      <dgm:spPr/>
    </dgm:pt>
    <dgm:pt modelId="{D6370FCE-1C15-489F-A756-F16C7F45D3A5}" type="pres">
      <dgm:prSet presAssocID="{EE275FB4-4747-4209-99C6-946BE6722FDA}" presName="sibTrans" presStyleCnt="0"/>
      <dgm:spPr/>
    </dgm:pt>
    <dgm:pt modelId="{3D768671-1183-4985-997E-087E9DC31DB4}" type="pres">
      <dgm:prSet presAssocID="{331876B9-DF37-4AA0-84AF-F37C1CE1EF27}" presName="compNode" presStyleCnt="0"/>
      <dgm:spPr/>
    </dgm:pt>
    <dgm:pt modelId="{2C619BE3-943E-4172-A23B-906EA53F6844}" type="pres">
      <dgm:prSet presAssocID="{331876B9-DF37-4AA0-84AF-F37C1CE1EF2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agrama de flujo"/>
        </a:ext>
      </dgm:extLst>
    </dgm:pt>
    <dgm:pt modelId="{A0E7C062-C611-4384-A4F5-C83C196F3F6A}" type="pres">
      <dgm:prSet presAssocID="{331876B9-DF37-4AA0-84AF-F37C1CE1EF27}" presName="spaceRect" presStyleCnt="0"/>
      <dgm:spPr/>
    </dgm:pt>
    <dgm:pt modelId="{A664DB8B-AE38-4740-AC1C-4849E6C28446}" type="pres">
      <dgm:prSet presAssocID="{331876B9-DF37-4AA0-84AF-F37C1CE1EF27}" presName="textRect" presStyleLbl="revTx" presStyleIdx="1" presStyleCnt="3">
        <dgm:presLayoutVars>
          <dgm:chMax val="1"/>
          <dgm:chPref val="1"/>
        </dgm:presLayoutVars>
      </dgm:prSet>
      <dgm:spPr/>
    </dgm:pt>
    <dgm:pt modelId="{A7321CEA-8561-43BC-96C3-CF8F13F49B5E}" type="pres">
      <dgm:prSet presAssocID="{945F867B-F6C3-4CDF-A42D-B475659EF959}" presName="sibTrans" presStyleCnt="0"/>
      <dgm:spPr/>
    </dgm:pt>
    <dgm:pt modelId="{C52A9D6B-1EBD-4871-A752-9FF2B92BB411}" type="pres">
      <dgm:prSet presAssocID="{D5C1F43D-6DF9-487C-8C70-8CA6C09EE88A}" presName="compNode" presStyleCnt="0"/>
      <dgm:spPr/>
    </dgm:pt>
    <dgm:pt modelId="{3099FE91-F067-40E5-9AE7-B157F6A5B11F}" type="pres">
      <dgm:prSet presAssocID="{D5C1F43D-6DF9-487C-8C70-8CA6C09EE88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ula de clases"/>
        </a:ext>
      </dgm:extLst>
    </dgm:pt>
    <dgm:pt modelId="{AA971E7E-CC5A-469C-B120-F750F3DA4F5E}" type="pres">
      <dgm:prSet presAssocID="{D5C1F43D-6DF9-487C-8C70-8CA6C09EE88A}" presName="spaceRect" presStyleCnt="0"/>
      <dgm:spPr/>
    </dgm:pt>
    <dgm:pt modelId="{62178D7C-D535-4EDB-83AA-B76ACDD6C703}" type="pres">
      <dgm:prSet presAssocID="{D5C1F43D-6DF9-487C-8C70-8CA6C09EE88A}" presName="textRect" presStyleLbl="revTx" presStyleIdx="2" presStyleCnt="3">
        <dgm:presLayoutVars>
          <dgm:chMax val="1"/>
          <dgm:chPref val="1"/>
        </dgm:presLayoutVars>
      </dgm:prSet>
      <dgm:spPr/>
    </dgm:pt>
  </dgm:ptLst>
  <dgm:cxnLst>
    <dgm:cxn modelId="{A17CC216-55AF-4161-888B-2E6987DCEA50}" srcId="{26748ACC-E270-44C3-BB61-D76893621BF5}" destId="{93CC5303-EB08-45C3-A74D-5D938D4D7DD7}" srcOrd="0" destOrd="0" parTransId="{76C6AA8D-ECC5-4649-9484-1479B4E3F446}" sibTransId="{EE275FB4-4747-4209-99C6-946BE6722FDA}"/>
    <dgm:cxn modelId="{9589C43D-78A0-4FAF-B135-31370EB124E6}" srcId="{26748ACC-E270-44C3-BB61-D76893621BF5}" destId="{D5C1F43D-6DF9-487C-8C70-8CA6C09EE88A}" srcOrd="2" destOrd="0" parTransId="{099D43B2-3047-4405-A65D-DF05BF2E56B0}" sibTransId="{8A43903B-9C8D-4291-8553-E29375446132}"/>
    <dgm:cxn modelId="{FABFE33D-2652-41EA-B180-CEE4C1AE615C}" type="presOf" srcId="{331876B9-DF37-4AA0-84AF-F37C1CE1EF27}" destId="{A664DB8B-AE38-4740-AC1C-4849E6C28446}" srcOrd="0" destOrd="0" presId="urn:microsoft.com/office/officeart/2018/2/layout/IconLabelList"/>
    <dgm:cxn modelId="{5E1C954E-D0A4-480D-9458-4A54D296A325}" srcId="{26748ACC-E270-44C3-BB61-D76893621BF5}" destId="{331876B9-DF37-4AA0-84AF-F37C1CE1EF27}" srcOrd="1" destOrd="0" parTransId="{852F48BA-D113-4279-A38E-E32FBC213F7C}" sibTransId="{945F867B-F6C3-4CDF-A42D-B475659EF959}"/>
    <dgm:cxn modelId="{AD363384-F6E3-4D6A-91C5-10A7A82206A3}" type="presOf" srcId="{93CC5303-EB08-45C3-A74D-5D938D4D7DD7}" destId="{8139EB28-41E6-4330-8B59-FC047F4930F0}" srcOrd="0" destOrd="0" presId="urn:microsoft.com/office/officeart/2018/2/layout/IconLabelList"/>
    <dgm:cxn modelId="{E365C285-7C3E-4300-AEAB-C32EF1379A98}" type="presOf" srcId="{D5C1F43D-6DF9-487C-8C70-8CA6C09EE88A}" destId="{62178D7C-D535-4EDB-83AA-B76ACDD6C703}" srcOrd="0" destOrd="0" presId="urn:microsoft.com/office/officeart/2018/2/layout/IconLabelList"/>
    <dgm:cxn modelId="{8A08FACF-CB11-49F6-8C69-5CA2E7F88728}" type="presOf" srcId="{26748ACC-E270-44C3-BB61-D76893621BF5}" destId="{CEBA386A-C2E0-41E8-8FB8-0E407291BC3C}" srcOrd="0" destOrd="0" presId="urn:microsoft.com/office/officeart/2018/2/layout/IconLabelList"/>
    <dgm:cxn modelId="{45417D0B-587F-48F9-8D2E-65AE9EF4A8C4}" type="presParOf" srcId="{CEBA386A-C2E0-41E8-8FB8-0E407291BC3C}" destId="{4DB5C19F-D2B8-4A7B-A36C-32409D553F8D}" srcOrd="0" destOrd="0" presId="urn:microsoft.com/office/officeart/2018/2/layout/IconLabelList"/>
    <dgm:cxn modelId="{750EBB57-411F-4798-96FD-AD00E5E96756}" type="presParOf" srcId="{4DB5C19F-D2B8-4A7B-A36C-32409D553F8D}" destId="{508676D2-A187-455F-A065-23D5A34EED47}" srcOrd="0" destOrd="0" presId="urn:microsoft.com/office/officeart/2018/2/layout/IconLabelList"/>
    <dgm:cxn modelId="{6A85CF1F-D606-4EF1-8400-C02C7DC065F3}" type="presParOf" srcId="{4DB5C19F-D2B8-4A7B-A36C-32409D553F8D}" destId="{3E8CDEC5-B68D-4B11-81A3-D3245F069FFC}" srcOrd="1" destOrd="0" presId="urn:microsoft.com/office/officeart/2018/2/layout/IconLabelList"/>
    <dgm:cxn modelId="{3BEBE99C-892D-4E96-9865-0DFB947B80EB}" type="presParOf" srcId="{4DB5C19F-D2B8-4A7B-A36C-32409D553F8D}" destId="{8139EB28-41E6-4330-8B59-FC047F4930F0}" srcOrd="2" destOrd="0" presId="urn:microsoft.com/office/officeart/2018/2/layout/IconLabelList"/>
    <dgm:cxn modelId="{4786F694-F0E9-488A-9CA4-DFD9869F19F0}" type="presParOf" srcId="{CEBA386A-C2E0-41E8-8FB8-0E407291BC3C}" destId="{D6370FCE-1C15-489F-A756-F16C7F45D3A5}" srcOrd="1" destOrd="0" presId="urn:microsoft.com/office/officeart/2018/2/layout/IconLabelList"/>
    <dgm:cxn modelId="{9E6B5C4E-195A-4B2E-9C22-9FD8A6AFA63F}" type="presParOf" srcId="{CEBA386A-C2E0-41E8-8FB8-0E407291BC3C}" destId="{3D768671-1183-4985-997E-087E9DC31DB4}" srcOrd="2" destOrd="0" presId="urn:microsoft.com/office/officeart/2018/2/layout/IconLabelList"/>
    <dgm:cxn modelId="{9BDA0244-48A2-4ADA-B3D0-34C8B0046067}" type="presParOf" srcId="{3D768671-1183-4985-997E-087E9DC31DB4}" destId="{2C619BE3-943E-4172-A23B-906EA53F6844}" srcOrd="0" destOrd="0" presId="urn:microsoft.com/office/officeart/2018/2/layout/IconLabelList"/>
    <dgm:cxn modelId="{44613F62-141B-409A-BAB7-6674F899AC54}" type="presParOf" srcId="{3D768671-1183-4985-997E-087E9DC31DB4}" destId="{A0E7C062-C611-4384-A4F5-C83C196F3F6A}" srcOrd="1" destOrd="0" presId="urn:microsoft.com/office/officeart/2018/2/layout/IconLabelList"/>
    <dgm:cxn modelId="{41B858FA-EC3F-4651-B401-157AC30D47EF}" type="presParOf" srcId="{3D768671-1183-4985-997E-087E9DC31DB4}" destId="{A664DB8B-AE38-4740-AC1C-4849E6C28446}" srcOrd="2" destOrd="0" presId="urn:microsoft.com/office/officeart/2018/2/layout/IconLabelList"/>
    <dgm:cxn modelId="{E5A2817E-FB7D-455A-8840-4927F8D63E6C}" type="presParOf" srcId="{CEBA386A-C2E0-41E8-8FB8-0E407291BC3C}" destId="{A7321CEA-8561-43BC-96C3-CF8F13F49B5E}" srcOrd="3" destOrd="0" presId="urn:microsoft.com/office/officeart/2018/2/layout/IconLabelList"/>
    <dgm:cxn modelId="{45845E58-20F0-4527-8922-02703CF888C9}" type="presParOf" srcId="{CEBA386A-C2E0-41E8-8FB8-0E407291BC3C}" destId="{C52A9D6B-1EBD-4871-A752-9FF2B92BB411}" srcOrd="4" destOrd="0" presId="urn:microsoft.com/office/officeart/2018/2/layout/IconLabelList"/>
    <dgm:cxn modelId="{94BC7FF8-1116-4337-B425-47BAF73ED729}" type="presParOf" srcId="{C52A9D6B-1EBD-4871-A752-9FF2B92BB411}" destId="{3099FE91-F067-40E5-9AE7-B157F6A5B11F}" srcOrd="0" destOrd="0" presId="urn:microsoft.com/office/officeart/2018/2/layout/IconLabelList"/>
    <dgm:cxn modelId="{3236F0D2-B0BC-4308-97DD-3C8E4A02AB48}" type="presParOf" srcId="{C52A9D6B-1EBD-4871-A752-9FF2B92BB411}" destId="{AA971E7E-CC5A-469C-B120-F750F3DA4F5E}" srcOrd="1" destOrd="0" presId="urn:microsoft.com/office/officeart/2018/2/layout/IconLabelList"/>
    <dgm:cxn modelId="{EE495534-733D-4106-9894-EC7C6174F13D}" type="presParOf" srcId="{C52A9D6B-1EBD-4871-A752-9FF2B92BB411}" destId="{62178D7C-D535-4EDB-83AA-B76ACDD6C70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0D5A0A-ED44-46F2-8166-808DB6995D3E}">
      <dsp:nvSpPr>
        <dsp:cNvPr id="0" name=""/>
        <dsp:cNvSpPr/>
      </dsp:nvSpPr>
      <dsp:spPr>
        <a:xfrm>
          <a:off x="738477" y="1037662"/>
          <a:ext cx="1079825" cy="107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CF15BE-CD74-4C1A-B721-AA12FDB18C67}">
      <dsp:nvSpPr>
        <dsp:cNvPr id="0" name=""/>
        <dsp:cNvSpPr/>
      </dsp:nvSpPr>
      <dsp:spPr>
        <a:xfrm>
          <a:off x="78583" y="2435142"/>
          <a:ext cx="23996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 Lenguaje visual para especificar, visualizar y documentar sistemas.</a:t>
          </a:r>
        </a:p>
      </dsp:txBody>
      <dsp:txXfrm>
        <a:off x="78583" y="2435142"/>
        <a:ext cx="2399612" cy="720000"/>
      </dsp:txXfrm>
    </dsp:sp>
    <dsp:sp modelId="{4A2E9689-57AD-4122-8085-D142A7B8DD40}">
      <dsp:nvSpPr>
        <dsp:cNvPr id="0" name=""/>
        <dsp:cNvSpPr/>
      </dsp:nvSpPr>
      <dsp:spPr>
        <a:xfrm>
          <a:off x="3558022" y="1037662"/>
          <a:ext cx="1079825" cy="107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C486D1A-1A37-4B39-A126-60D574EC0AE1}">
      <dsp:nvSpPr>
        <dsp:cNvPr id="0" name=""/>
        <dsp:cNvSpPr/>
      </dsp:nvSpPr>
      <dsp:spPr>
        <a:xfrm>
          <a:off x="2898129" y="2435142"/>
          <a:ext cx="23996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 Ayuda a comunicar ideas entre analistas, programadores y clientes.</a:t>
          </a:r>
        </a:p>
      </dsp:txBody>
      <dsp:txXfrm>
        <a:off x="2898129" y="2435142"/>
        <a:ext cx="2399612" cy="720000"/>
      </dsp:txXfrm>
    </dsp:sp>
    <dsp:sp modelId="{6073E0C2-4EC5-4136-B10D-F3337C882F3D}">
      <dsp:nvSpPr>
        <dsp:cNvPr id="0" name=""/>
        <dsp:cNvSpPr/>
      </dsp:nvSpPr>
      <dsp:spPr>
        <a:xfrm>
          <a:off x="6377567" y="1037662"/>
          <a:ext cx="1079825" cy="107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E8A975F-0384-4259-8F2A-D3496D7CD17F}">
      <dsp:nvSpPr>
        <dsp:cNvPr id="0" name=""/>
        <dsp:cNvSpPr/>
      </dsp:nvSpPr>
      <dsp:spPr>
        <a:xfrm>
          <a:off x="5717674" y="2435142"/>
          <a:ext cx="23996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 Diagramas más comunes: Clases, Componentes y Paquetes.</a:t>
          </a:r>
        </a:p>
      </dsp:txBody>
      <dsp:txXfrm>
        <a:off x="5717674" y="2435142"/>
        <a:ext cx="239961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E65946-AF86-4CB1-882E-DF465E0C4F78}">
      <dsp:nvSpPr>
        <dsp:cNvPr id="0" name=""/>
        <dsp:cNvSpPr/>
      </dsp:nvSpPr>
      <dsp:spPr>
        <a:xfrm>
          <a:off x="376435" y="1016402"/>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6DB355-7E49-4B2D-A062-E6AE4314D6A1}">
      <dsp:nvSpPr>
        <dsp:cNvPr id="0" name=""/>
        <dsp:cNvSpPr/>
      </dsp:nvSpPr>
      <dsp:spPr>
        <a:xfrm>
          <a:off x="610435" y="1250402"/>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BE1586-2163-4240-8B34-AEAA33B006E8}">
      <dsp:nvSpPr>
        <dsp:cNvPr id="0" name=""/>
        <dsp:cNvSpPr/>
      </dsp:nvSpPr>
      <dsp:spPr>
        <a:xfrm>
          <a:off x="25435"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 Muestra la arquitectura física del sistema.</a:t>
          </a:r>
        </a:p>
      </dsp:txBody>
      <dsp:txXfrm>
        <a:off x="25435" y="2456402"/>
        <a:ext cx="1800000" cy="720000"/>
      </dsp:txXfrm>
    </dsp:sp>
    <dsp:sp modelId="{D955CDD3-5D55-445D-81AA-B08FD005F5D8}">
      <dsp:nvSpPr>
        <dsp:cNvPr id="0" name=""/>
        <dsp:cNvSpPr/>
      </dsp:nvSpPr>
      <dsp:spPr>
        <a:xfrm>
          <a:off x="2491435" y="1016402"/>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682309-A5DD-4389-90CC-EDE3A62BF0D0}">
      <dsp:nvSpPr>
        <dsp:cNvPr id="0" name=""/>
        <dsp:cNvSpPr/>
      </dsp:nvSpPr>
      <dsp:spPr>
        <a:xfrm>
          <a:off x="2725435" y="1250402"/>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4548BB6-6446-4814-898A-69CAE7F2E8E5}">
      <dsp:nvSpPr>
        <dsp:cNvPr id="0" name=""/>
        <dsp:cNvSpPr/>
      </dsp:nvSpPr>
      <dsp:spPr>
        <a:xfrm>
          <a:off x="2140435"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 Representa módulos y cómo se comunican.</a:t>
          </a:r>
        </a:p>
      </dsp:txBody>
      <dsp:txXfrm>
        <a:off x="2140435" y="2456402"/>
        <a:ext cx="1800000" cy="720000"/>
      </dsp:txXfrm>
    </dsp:sp>
    <dsp:sp modelId="{4B60DE3F-5147-4CFF-9649-0F644A456946}">
      <dsp:nvSpPr>
        <dsp:cNvPr id="0" name=""/>
        <dsp:cNvSpPr/>
      </dsp:nvSpPr>
      <dsp:spPr>
        <a:xfrm>
          <a:off x="4606435" y="1016402"/>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2483B9-A9F7-43DA-85D8-83DAB2DCC334}">
      <dsp:nvSpPr>
        <dsp:cNvPr id="0" name=""/>
        <dsp:cNvSpPr/>
      </dsp:nvSpPr>
      <dsp:spPr>
        <a:xfrm>
          <a:off x="4840435" y="1250402"/>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49990A1-9ACB-4AC8-B840-0827CE3C0ABB}">
      <dsp:nvSpPr>
        <dsp:cNvPr id="0" name=""/>
        <dsp:cNvSpPr/>
      </dsp:nvSpPr>
      <dsp:spPr>
        <a:xfrm>
          <a:off x="4255435"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Ejemplo:</a:t>
          </a:r>
        </a:p>
      </dsp:txBody>
      <dsp:txXfrm>
        <a:off x="4255435" y="2456402"/>
        <a:ext cx="1800000" cy="720000"/>
      </dsp:txXfrm>
    </dsp:sp>
    <dsp:sp modelId="{A745A5AA-DE61-4CB3-AF54-0F754442019C}">
      <dsp:nvSpPr>
        <dsp:cNvPr id="0" name=""/>
        <dsp:cNvSpPr/>
      </dsp:nvSpPr>
      <dsp:spPr>
        <a:xfrm>
          <a:off x="6721435" y="1016402"/>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285B9C-050C-4B90-B389-44F657E9389F}">
      <dsp:nvSpPr>
        <dsp:cNvPr id="0" name=""/>
        <dsp:cNvSpPr/>
      </dsp:nvSpPr>
      <dsp:spPr>
        <a:xfrm>
          <a:off x="6955435" y="1250402"/>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3B7F5E4-9CCA-4B12-A335-3BDA949B2019}">
      <dsp:nvSpPr>
        <dsp:cNvPr id="0" name=""/>
        <dsp:cNvSpPr/>
      </dsp:nvSpPr>
      <dsp:spPr>
        <a:xfrm>
          <a:off x="6370435"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Componente Web → Lógica → Base de datos.</a:t>
          </a:r>
        </a:p>
      </dsp:txBody>
      <dsp:txXfrm>
        <a:off x="6370435" y="2456402"/>
        <a:ext cx="18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A5D442-4027-47A5-9132-B64BBB003D8D}">
      <dsp:nvSpPr>
        <dsp:cNvPr id="0" name=""/>
        <dsp:cNvSpPr/>
      </dsp:nvSpPr>
      <dsp:spPr>
        <a:xfrm>
          <a:off x="0" y="0"/>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FF764A-C445-48C1-B3D5-3F6285A61C6F}">
      <dsp:nvSpPr>
        <dsp:cNvPr id="0" name=""/>
        <dsp:cNvSpPr/>
      </dsp:nvSpPr>
      <dsp:spPr>
        <a:xfrm>
          <a:off x="0" y="0"/>
          <a:ext cx="8229600" cy="1131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MX" sz="2200" b="1" kern="1200"/>
            <a:t>Modelo</a:t>
          </a:r>
          <a:r>
            <a:rPr lang="es-MX" sz="2200" kern="1200"/>
            <a:t>: Contiene las clases que representan los datos que tendrá el programa (producto, usuario, etc.). Se ocupa solo de los datos, no de la presentación ni de la lógica de negocio.</a:t>
          </a:r>
          <a:endParaRPr lang="en-US" sz="2200" kern="1200"/>
        </a:p>
      </dsp:txBody>
      <dsp:txXfrm>
        <a:off x="0" y="0"/>
        <a:ext cx="8229600" cy="1131490"/>
      </dsp:txXfrm>
    </dsp:sp>
    <dsp:sp modelId="{8ABD08B4-54F2-4971-AFDE-4220565353BA}">
      <dsp:nvSpPr>
        <dsp:cNvPr id="0" name=""/>
        <dsp:cNvSpPr/>
      </dsp:nvSpPr>
      <dsp:spPr>
        <a:xfrm>
          <a:off x="0" y="1131490"/>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90F846-73F0-4300-A010-6EFF92A4D4DD}">
      <dsp:nvSpPr>
        <dsp:cNvPr id="0" name=""/>
        <dsp:cNvSpPr/>
      </dsp:nvSpPr>
      <dsp:spPr>
        <a:xfrm>
          <a:off x="0" y="1131490"/>
          <a:ext cx="8229600" cy="1131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MX" sz="2200" b="1" kern="1200"/>
            <a:t>Vista</a:t>
          </a:r>
          <a:r>
            <a:rPr lang="es-MX" sz="2200" kern="1200"/>
            <a:t>: Contiene las interfaces que se encargan de la presentación al usuario (cómo se visualizan los productos, el perfil de usuario, los errores, etc.).</a:t>
          </a:r>
          <a:endParaRPr lang="en-US" sz="2200" kern="1200"/>
        </a:p>
      </dsp:txBody>
      <dsp:txXfrm>
        <a:off x="0" y="1131490"/>
        <a:ext cx="8229600" cy="1131490"/>
      </dsp:txXfrm>
    </dsp:sp>
    <dsp:sp modelId="{9A1C21D4-8A93-4AD2-8197-CBAEED9708CD}">
      <dsp:nvSpPr>
        <dsp:cNvPr id="0" name=""/>
        <dsp:cNvSpPr/>
      </dsp:nvSpPr>
      <dsp:spPr>
        <a:xfrm>
          <a:off x="0" y="2262981"/>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FEAC95-03FA-4A25-BBEB-03218893642E}">
      <dsp:nvSpPr>
        <dsp:cNvPr id="0" name=""/>
        <dsp:cNvSpPr/>
      </dsp:nvSpPr>
      <dsp:spPr>
        <a:xfrm>
          <a:off x="0" y="2262981"/>
          <a:ext cx="8229600" cy="1131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MX" sz="2200" b="1" kern="1200"/>
            <a:t>Controlador</a:t>
          </a:r>
          <a:r>
            <a:rPr lang="es-MX" sz="2200" kern="1200"/>
            <a:t>: Contiene la lógica de negocio que interactúa entre el modelo y la vista. Es responsable de la gestión de los datos y de pasar la información a la vista.</a:t>
          </a:r>
          <a:endParaRPr lang="en-US" sz="2200" kern="1200"/>
        </a:p>
      </dsp:txBody>
      <dsp:txXfrm>
        <a:off x="0" y="2262981"/>
        <a:ext cx="8229600" cy="1131490"/>
      </dsp:txXfrm>
    </dsp:sp>
    <dsp:sp modelId="{F9704DA0-2D9B-4F89-9A48-7FBF0FD5D42B}">
      <dsp:nvSpPr>
        <dsp:cNvPr id="0" name=""/>
        <dsp:cNvSpPr/>
      </dsp:nvSpPr>
      <dsp:spPr>
        <a:xfrm>
          <a:off x="0" y="3394472"/>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78F0AF-A608-47AB-823C-889EF219D769}">
      <dsp:nvSpPr>
        <dsp:cNvPr id="0" name=""/>
        <dsp:cNvSpPr/>
      </dsp:nvSpPr>
      <dsp:spPr>
        <a:xfrm>
          <a:off x="0" y="3394472"/>
          <a:ext cx="8229600" cy="1131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MX" sz="2200" kern="1200"/>
            <a:t>Esta arquitectura permite separar las responsabilidades, lo que facilita el mantenimiento, la escalabilidad y las pruebas.</a:t>
          </a:r>
          <a:endParaRPr lang="en-US" sz="2200" kern="1200"/>
        </a:p>
      </dsp:txBody>
      <dsp:txXfrm>
        <a:off x="0" y="3394472"/>
        <a:ext cx="8229600" cy="11314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F85A1C-A1B1-4ECB-8328-F3E8602B6527}">
      <dsp:nvSpPr>
        <dsp:cNvPr id="0" name=""/>
        <dsp:cNvSpPr/>
      </dsp:nvSpPr>
      <dsp:spPr>
        <a:xfrm>
          <a:off x="0" y="4366"/>
          <a:ext cx="4683949"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A89E5F-6CE4-44C6-AE0C-FEE9B20CB138}">
      <dsp:nvSpPr>
        <dsp:cNvPr id="0" name=""/>
        <dsp:cNvSpPr/>
      </dsp:nvSpPr>
      <dsp:spPr>
        <a:xfrm>
          <a:off x="281355" y="213639"/>
          <a:ext cx="511556" cy="5115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EBE75A9-883C-4005-AA14-BEBC23D55896}">
      <dsp:nvSpPr>
        <dsp:cNvPr id="0" name=""/>
        <dsp:cNvSpPr/>
      </dsp:nvSpPr>
      <dsp:spPr>
        <a:xfrm>
          <a:off x="1074268" y="4366"/>
          <a:ext cx="3609680"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US" sz="1900" kern="1200"/>
            <a:t>Dibuja un diagrama con:</a:t>
          </a:r>
        </a:p>
      </dsp:txBody>
      <dsp:txXfrm>
        <a:off x="1074268" y="4366"/>
        <a:ext cx="3609680" cy="930102"/>
      </dsp:txXfrm>
    </dsp:sp>
    <dsp:sp modelId="{BC7C3C52-C559-4B80-A45B-F2C645BC5B26}">
      <dsp:nvSpPr>
        <dsp:cNvPr id="0" name=""/>
        <dsp:cNvSpPr/>
      </dsp:nvSpPr>
      <dsp:spPr>
        <a:xfrm>
          <a:off x="0" y="1166994"/>
          <a:ext cx="4683949"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BC2FBD-7355-4121-AAC5-1ADC9FF2C5FE}">
      <dsp:nvSpPr>
        <dsp:cNvPr id="0" name=""/>
        <dsp:cNvSpPr/>
      </dsp:nvSpPr>
      <dsp:spPr>
        <a:xfrm>
          <a:off x="281355" y="1376267"/>
          <a:ext cx="511556" cy="5115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4A4ADCB-DEA2-44F2-8528-6B7DBB409EA8}">
      <dsp:nvSpPr>
        <dsp:cNvPr id="0" name=""/>
        <dsp:cNvSpPr/>
      </dsp:nvSpPr>
      <dsp:spPr>
        <a:xfrm>
          <a:off x="1074268" y="1166994"/>
          <a:ext cx="3609680"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US" sz="1900" kern="1200"/>
            <a:t>- App móvil</a:t>
          </a:r>
        </a:p>
      </dsp:txBody>
      <dsp:txXfrm>
        <a:off x="1074268" y="1166994"/>
        <a:ext cx="3609680" cy="930102"/>
      </dsp:txXfrm>
    </dsp:sp>
    <dsp:sp modelId="{ABCFB584-A036-4F6A-8BAE-F4E039CA609D}">
      <dsp:nvSpPr>
        <dsp:cNvPr id="0" name=""/>
        <dsp:cNvSpPr/>
      </dsp:nvSpPr>
      <dsp:spPr>
        <a:xfrm>
          <a:off x="0" y="2329622"/>
          <a:ext cx="4683949"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5A00AC-C794-4C9E-8C52-27D43519691C}">
      <dsp:nvSpPr>
        <dsp:cNvPr id="0" name=""/>
        <dsp:cNvSpPr/>
      </dsp:nvSpPr>
      <dsp:spPr>
        <a:xfrm>
          <a:off x="281355" y="2538895"/>
          <a:ext cx="511556" cy="5115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046960B-1AD0-4C71-A2C0-796B4A25988B}">
      <dsp:nvSpPr>
        <dsp:cNvPr id="0" name=""/>
        <dsp:cNvSpPr/>
      </dsp:nvSpPr>
      <dsp:spPr>
        <a:xfrm>
          <a:off x="1074268" y="2329622"/>
          <a:ext cx="3609680"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US" sz="1900" kern="1200"/>
            <a:t>- Servidor de autenticación</a:t>
          </a:r>
        </a:p>
      </dsp:txBody>
      <dsp:txXfrm>
        <a:off x="1074268" y="2329622"/>
        <a:ext cx="3609680" cy="930102"/>
      </dsp:txXfrm>
    </dsp:sp>
    <dsp:sp modelId="{222C3E2E-AC4D-45F7-AB02-04DACB2BAAA6}">
      <dsp:nvSpPr>
        <dsp:cNvPr id="0" name=""/>
        <dsp:cNvSpPr/>
      </dsp:nvSpPr>
      <dsp:spPr>
        <a:xfrm>
          <a:off x="0" y="3492250"/>
          <a:ext cx="4683949"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F8FABA-3B7A-4132-99CC-6EFC63506122}">
      <dsp:nvSpPr>
        <dsp:cNvPr id="0" name=""/>
        <dsp:cNvSpPr/>
      </dsp:nvSpPr>
      <dsp:spPr>
        <a:xfrm>
          <a:off x="281355" y="3701523"/>
          <a:ext cx="511556" cy="5115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16AD64-F977-4597-8D70-5C73AE8A2E11}">
      <dsp:nvSpPr>
        <dsp:cNvPr id="0" name=""/>
        <dsp:cNvSpPr/>
      </dsp:nvSpPr>
      <dsp:spPr>
        <a:xfrm>
          <a:off x="1074268" y="3492250"/>
          <a:ext cx="3609680"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US" sz="1900" kern="1200"/>
            <a:t>- Base de datos de usuarios</a:t>
          </a:r>
        </a:p>
      </dsp:txBody>
      <dsp:txXfrm>
        <a:off x="1074268" y="3492250"/>
        <a:ext cx="3609680" cy="930102"/>
      </dsp:txXfrm>
    </dsp:sp>
    <dsp:sp modelId="{C847AEA4-766A-4EFB-956E-DB768D71363A}">
      <dsp:nvSpPr>
        <dsp:cNvPr id="0" name=""/>
        <dsp:cNvSpPr/>
      </dsp:nvSpPr>
      <dsp:spPr>
        <a:xfrm>
          <a:off x="0" y="4654878"/>
          <a:ext cx="4683949"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B0686A-1FC9-45BA-8460-FE26428279E5}">
      <dsp:nvSpPr>
        <dsp:cNvPr id="0" name=""/>
        <dsp:cNvSpPr/>
      </dsp:nvSpPr>
      <dsp:spPr>
        <a:xfrm>
          <a:off x="281355" y="4864151"/>
          <a:ext cx="511556" cy="5115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22B5D04-E50E-4D96-BEF7-8418FC473BE3}">
      <dsp:nvSpPr>
        <dsp:cNvPr id="0" name=""/>
        <dsp:cNvSpPr/>
      </dsp:nvSpPr>
      <dsp:spPr>
        <a:xfrm>
          <a:off x="1074268" y="4654878"/>
          <a:ext cx="3609680"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US" sz="1900" kern="1200"/>
            <a:t>Objetivo: Visualizar la distribución modular del sistema.</a:t>
          </a:r>
        </a:p>
      </dsp:txBody>
      <dsp:txXfrm>
        <a:off x="1074268" y="4654878"/>
        <a:ext cx="3609680" cy="9301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822402-6368-414B-B04A-67D6C98523B9}">
      <dsp:nvSpPr>
        <dsp:cNvPr id="0" name=""/>
        <dsp:cNvSpPr/>
      </dsp:nvSpPr>
      <dsp:spPr>
        <a:xfrm>
          <a:off x="757092" y="1992"/>
          <a:ext cx="3034531" cy="182071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Clases: Estructura de clases y relaciones (nivel detallado).</a:t>
          </a:r>
        </a:p>
      </dsp:txBody>
      <dsp:txXfrm>
        <a:off x="757092" y="1992"/>
        <a:ext cx="3034531" cy="1820718"/>
      </dsp:txXfrm>
    </dsp:sp>
    <dsp:sp modelId="{E4D8E558-69FC-4711-B5DB-D928EA5365E2}">
      <dsp:nvSpPr>
        <dsp:cNvPr id="0" name=""/>
        <dsp:cNvSpPr/>
      </dsp:nvSpPr>
      <dsp:spPr>
        <a:xfrm>
          <a:off x="4095076" y="1992"/>
          <a:ext cx="3034531" cy="1820718"/>
        </a:xfrm>
        <a:prstGeom prst="rect">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Componentes: Arquitectura física (nivel alto).</a:t>
          </a:r>
        </a:p>
      </dsp:txBody>
      <dsp:txXfrm>
        <a:off x="4095076" y="1992"/>
        <a:ext cx="3034531" cy="1820718"/>
      </dsp:txXfrm>
    </dsp:sp>
    <dsp:sp modelId="{46FECA86-1D8E-4EF0-833B-A255DF1B0FD3}">
      <dsp:nvSpPr>
        <dsp:cNvPr id="0" name=""/>
        <dsp:cNvSpPr/>
      </dsp:nvSpPr>
      <dsp:spPr>
        <a:xfrm>
          <a:off x="2426084" y="2126164"/>
          <a:ext cx="3034531" cy="1820718"/>
        </a:xfrm>
        <a:prstGeom prst="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Paquetes: Organización lógica (nivel medio).</a:t>
          </a:r>
        </a:p>
      </dsp:txBody>
      <dsp:txXfrm>
        <a:off x="2426084" y="2126164"/>
        <a:ext cx="3034531" cy="18207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8A6CAA-C0C6-4CA7-B751-DB11D4C8D5FE}">
      <dsp:nvSpPr>
        <dsp:cNvPr id="0" name=""/>
        <dsp:cNvSpPr/>
      </dsp:nvSpPr>
      <dsp:spPr>
        <a:xfrm>
          <a:off x="145153" y="633114"/>
          <a:ext cx="1005669" cy="100566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B0AFA4-B1A3-4FEA-9D9E-BF11AC468F19}">
      <dsp:nvSpPr>
        <dsp:cNvPr id="0" name=""/>
        <dsp:cNvSpPr/>
      </dsp:nvSpPr>
      <dsp:spPr>
        <a:xfrm>
          <a:off x="356344" y="844305"/>
          <a:ext cx="583288" cy="5832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44B84B4-BDDA-45BB-A9A4-1286D3ABFEBA}">
      <dsp:nvSpPr>
        <dsp:cNvPr id="0" name=""/>
        <dsp:cNvSpPr/>
      </dsp:nvSpPr>
      <dsp:spPr>
        <a:xfrm>
          <a:off x="1366323" y="633114"/>
          <a:ext cx="2370505" cy="100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 Lucidchart (online)</a:t>
          </a:r>
        </a:p>
      </dsp:txBody>
      <dsp:txXfrm>
        <a:off x="1366323" y="633114"/>
        <a:ext cx="2370505" cy="1005669"/>
      </dsp:txXfrm>
    </dsp:sp>
    <dsp:sp modelId="{D3DAC7EF-68CC-4D1B-8F8D-BC64C6FE8910}">
      <dsp:nvSpPr>
        <dsp:cNvPr id="0" name=""/>
        <dsp:cNvSpPr/>
      </dsp:nvSpPr>
      <dsp:spPr>
        <a:xfrm>
          <a:off x="4149871" y="633114"/>
          <a:ext cx="1005669" cy="100566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20A42D-E05B-4647-B95A-F9709C24CC6C}">
      <dsp:nvSpPr>
        <dsp:cNvPr id="0" name=""/>
        <dsp:cNvSpPr/>
      </dsp:nvSpPr>
      <dsp:spPr>
        <a:xfrm>
          <a:off x="4361061" y="844305"/>
          <a:ext cx="583288" cy="5832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02D4EF-6663-4367-A3BE-8B8CD282F555}">
      <dsp:nvSpPr>
        <dsp:cNvPr id="0" name=""/>
        <dsp:cNvSpPr/>
      </dsp:nvSpPr>
      <dsp:spPr>
        <a:xfrm>
          <a:off x="5371040" y="633114"/>
          <a:ext cx="2370505" cy="100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 StarUML (escritorio)</a:t>
          </a:r>
        </a:p>
      </dsp:txBody>
      <dsp:txXfrm>
        <a:off x="5371040" y="633114"/>
        <a:ext cx="2370505" cy="1005669"/>
      </dsp:txXfrm>
    </dsp:sp>
    <dsp:sp modelId="{3D2261F8-075A-4C17-8954-F3D11AED6983}">
      <dsp:nvSpPr>
        <dsp:cNvPr id="0" name=""/>
        <dsp:cNvSpPr/>
      </dsp:nvSpPr>
      <dsp:spPr>
        <a:xfrm>
          <a:off x="145153" y="2310092"/>
          <a:ext cx="1005669" cy="100566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742963-9FF6-4D4B-8570-A8C6392D7FB0}">
      <dsp:nvSpPr>
        <dsp:cNvPr id="0" name=""/>
        <dsp:cNvSpPr/>
      </dsp:nvSpPr>
      <dsp:spPr>
        <a:xfrm>
          <a:off x="356344" y="2521282"/>
          <a:ext cx="583288" cy="5832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512E20E-A10F-46B7-B490-4DDE355FF0CF}">
      <dsp:nvSpPr>
        <dsp:cNvPr id="0" name=""/>
        <dsp:cNvSpPr/>
      </dsp:nvSpPr>
      <dsp:spPr>
        <a:xfrm>
          <a:off x="1366323" y="2310092"/>
          <a:ext cx="2370505" cy="100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 Draw.io (gratuito)</a:t>
          </a:r>
        </a:p>
      </dsp:txBody>
      <dsp:txXfrm>
        <a:off x="1366323" y="2310092"/>
        <a:ext cx="2370505" cy="1005669"/>
      </dsp:txXfrm>
    </dsp:sp>
    <dsp:sp modelId="{9121F2BC-C993-425D-966D-6697C6906E40}">
      <dsp:nvSpPr>
        <dsp:cNvPr id="0" name=""/>
        <dsp:cNvSpPr/>
      </dsp:nvSpPr>
      <dsp:spPr>
        <a:xfrm>
          <a:off x="4149871" y="2310092"/>
          <a:ext cx="1005669" cy="100566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FB05F0-3813-4AE0-8FC8-C85D0CF35D94}">
      <dsp:nvSpPr>
        <dsp:cNvPr id="0" name=""/>
        <dsp:cNvSpPr/>
      </dsp:nvSpPr>
      <dsp:spPr>
        <a:xfrm>
          <a:off x="4361061" y="2521282"/>
          <a:ext cx="583288" cy="5832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513223-9CA0-41B4-8C23-8D2804376D07}">
      <dsp:nvSpPr>
        <dsp:cNvPr id="0" name=""/>
        <dsp:cNvSpPr/>
      </dsp:nvSpPr>
      <dsp:spPr>
        <a:xfrm>
          <a:off x="5371040" y="2310092"/>
          <a:ext cx="2370505" cy="100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 PlantUML (basado en texto)</a:t>
          </a:r>
        </a:p>
      </dsp:txBody>
      <dsp:txXfrm>
        <a:off x="5371040" y="2310092"/>
        <a:ext cx="2370505" cy="100566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8676D2-A187-455F-A065-23D5A34EED47}">
      <dsp:nvSpPr>
        <dsp:cNvPr id="0" name=""/>
        <dsp:cNvSpPr/>
      </dsp:nvSpPr>
      <dsp:spPr>
        <a:xfrm>
          <a:off x="890763" y="973678"/>
          <a:ext cx="981188" cy="9811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39EB28-41E6-4330-8B59-FC047F4930F0}">
      <dsp:nvSpPr>
        <dsp:cNvPr id="0" name=""/>
        <dsp:cNvSpPr/>
      </dsp:nvSpPr>
      <dsp:spPr>
        <a:xfrm>
          <a:off x="291148" y="2255197"/>
          <a:ext cx="218041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 Diagramas UML ayudan a documentar y comunicar mejor.</a:t>
          </a:r>
        </a:p>
      </dsp:txBody>
      <dsp:txXfrm>
        <a:off x="291148" y="2255197"/>
        <a:ext cx="2180418" cy="720000"/>
      </dsp:txXfrm>
    </dsp:sp>
    <dsp:sp modelId="{2C619BE3-943E-4172-A23B-906EA53F6844}">
      <dsp:nvSpPr>
        <dsp:cNvPr id="0" name=""/>
        <dsp:cNvSpPr/>
      </dsp:nvSpPr>
      <dsp:spPr>
        <a:xfrm>
          <a:off x="3452755" y="973678"/>
          <a:ext cx="981188" cy="9811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64DB8B-AE38-4740-AC1C-4849E6C28446}">
      <dsp:nvSpPr>
        <dsp:cNvPr id="0" name=""/>
        <dsp:cNvSpPr/>
      </dsp:nvSpPr>
      <dsp:spPr>
        <a:xfrm>
          <a:off x="2853140" y="2255197"/>
          <a:ext cx="218041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 Cada diagrama tiene su función específica.</a:t>
          </a:r>
        </a:p>
      </dsp:txBody>
      <dsp:txXfrm>
        <a:off x="2853140" y="2255197"/>
        <a:ext cx="2180418" cy="720000"/>
      </dsp:txXfrm>
    </dsp:sp>
    <dsp:sp modelId="{3099FE91-F067-40E5-9AE7-B157F6A5B11F}">
      <dsp:nvSpPr>
        <dsp:cNvPr id="0" name=""/>
        <dsp:cNvSpPr/>
      </dsp:nvSpPr>
      <dsp:spPr>
        <a:xfrm>
          <a:off x="6014747" y="973678"/>
          <a:ext cx="981188" cy="9811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2178D7C-D535-4EDB-83AA-B76ACDD6C703}">
      <dsp:nvSpPr>
        <dsp:cNvPr id="0" name=""/>
        <dsp:cNvSpPr/>
      </dsp:nvSpPr>
      <dsp:spPr>
        <a:xfrm>
          <a:off x="5415132" y="2255197"/>
          <a:ext cx="218041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 Practicar con ejercicios fortalece la comprensión.</a:t>
          </a:r>
        </a:p>
      </dsp:txBody>
      <dsp:txXfrm>
        <a:off x="5415132" y="2255197"/>
        <a:ext cx="2180418"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4/14/2025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‹Nº›</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8.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29.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31.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32.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 /><Relationship Id="rId2" Type="http://schemas.openxmlformats.org/officeDocument/2006/relationships/diagramData" Target="../diagrams/data5.xml" /><Relationship Id="rId1" Type="http://schemas.openxmlformats.org/officeDocument/2006/relationships/slideLayout" Target="../slideLayouts/slideLayout2.xml" /><Relationship Id="rId6" Type="http://schemas.microsoft.com/office/2007/relationships/diagramDrawing" Target="../diagrams/drawing5.xml" /><Relationship Id="rId5" Type="http://schemas.openxmlformats.org/officeDocument/2006/relationships/diagramColors" Target="../diagrams/colors5.xml" /><Relationship Id="rId4" Type="http://schemas.openxmlformats.org/officeDocument/2006/relationships/diagramQuickStyle" Target="../diagrams/quickStyle5.xml" /></Relationships>
</file>

<file path=ppt/slides/_rels/slide16.xml.rels><?xml version="1.0" encoding="UTF-8" standalone="yes"?>
<Relationships xmlns="http://schemas.openxmlformats.org/package/2006/relationships"><Relationship Id="rId2" Type="http://schemas.openxmlformats.org/officeDocument/2006/relationships/image" Target="../media/image33.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 /><Relationship Id="rId2" Type="http://schemas.openxmlformats.org/officeDocument/2006/relationships/diagramData" Target="../diagrams/data6.xml" /><Relationship Id="rId1" Type="http://schemas.openxmlformats.org/officeDocument/2006/relationships/slideLayout" Target="../slideLayouts/slideLayout2.xml" /><Relationship Id="rId6" Type="http://schemas.microsoft.com/office/2007/relationships/diagramDrawing" Target="../diagrams/drawing6.xml" /><Relationship Id="rId5" Type="http://schemas.openxmlformats.org/officeDocument/2006/relationships/diagramColors" Target="../diagrams/colors6.xml" /><Relationship Id="rId4" Type="http://schemas.openxmlformats.org/officeDocument/2006/relationships/diagramQuickStyle" Target="../diagrams/quickStyle6.xml" /></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 /><Relationship Id="rId2" Type="http://schemas.openxmlformats.org/officeDocument/2006/relationships/diagramData" Target="../diagrams/data7.xml" /><Relationship Id="rId1" Type="http://schemas.openxmlformats.org/officeDocument/2006/relationships/slideLayout" Target="../slideLayouts/slideLayout2.xml" /><Relationship Id="rId6" Type="http://schemas.microsoft.com/office/2007/relationships/diagramDrawing" Target="../diagrams/drawing7.xml" /><Relationship Id="rId5" Type="http://schemas.openxmlformats.org/officeDocument/2006/relationships/diagramColors" Target="../diagrams/colors7.xml" /><Relationship Id="rId4" Type="http://schemas.openxmlformats.org/officeDocument/2006/relationships/diagramQuickStyle" Target="../diagrams/quickStyle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2.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 /><Relationship Id="rId2" Type="http://schemas.openxmlformats.org/officeDocument/2006/relationships/diagramData" Target="../diagrams/data3.xml" /><Relationship Id="rId1" Type="http://schemas.openxmlformats.org/officeDocument/2006/relationships/slideLayout" Target="../slideLayouts/slideLayout2.xml" /><Relationship Id="rId6" Type="http://schemas.microsoft.com/office/2007/relationships/diagramDrawing" Target="../diagrams/drawing3.xml" /><Relationship Id="rId5" Type="http://schemas.openxmlformats.org/officeDocument/2006/relationships/diagramColors" Target="../diagrams/colors3.xml" /><Relationship Id="rId4" Type="http://schemas.openxmlformats.org/officeDocument/2006/relationships/diagramQuickStyle" Target="../diagrams/quickStyle3.xml" /></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 /><Relationship Id="rId2" Type="http://schemas.openxmlformats.org/officeDocument/2006/relationships/diagramData" Target="../diagrams/data4.xml" /><Relationship Id="rId1" Type="http://schemas.openxmlformats.org/officeDocument/2006/relationships/slideLayout" Target="../slideLayouts/slideLayout2.xml" /><Relationship Id="rId6" Type="http://schemas.microsoft.com/office/2007/relationships/diagramDrawing" Target="../diagrams/drawing4.xml" /><Relationship Id="rId5" Type="http://schemas.openxmlformats.org/officeDocument/2006/relationships/diagramColors" Target="../diagrams/colors4.xml" /><Relationship Id="rId4" Type="http://schemas.openxmlformats.org/officeDocument/2006/relationships/diagramQuickStyle" Target="../diagrams/quickStyle4.xml" /></Relationships>
</file>

<file path=ppt/slides/_rels/slide9.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63930" y="1008993"/>
            <a:ext cx="6923558" cy="3542045"/>
          </a:xfrm>
        </p:spPr>
        <p:txBody>
          <a:bodyPr anchor="b">
            <a:normAutofit/>
          </a:bodyPr>
          <a:lstStyle/>
          <a:p>
            <a:pPr algn="l">
              <a:lnSpc>
                <a:spcPct val="90000"/>
              </a:lnSpc>
            </a:pPr>
            <a:r>
              <a:rPr lang="es-MX" sz="5500"/>
              <a:t>Diagramas UML: Clases, Componentes y Paquetes</a:t>
            </a:r>
          </a:p>
        </p:txBody>
      </p:sp>
      <p:sp>
        <p:nvSpPr>
          <p:cNvPr id="3" name="Subtitle 2"/>
          <p:cNvSpPr>
            <a:spLocks noGrp="1"/>
          </p:cNvSpPr>
          <p:nvPr>
            <p:ph type="subTitle" idx="1"/>
          </p:nvPr>
        </p:nvSpPr>
        <p:spPr>
          <a:xfrm>
            <a:off x="963930" y="4582814"/>
            <a:ext cx="5349252" cy="1312657"/>
          </a:xfrm>
        </p:spPr>
        <p:txBody>
          <a:bodyPr anchor="t">
            <a:normAutofit/>
          </a:bodyPr>
          <a:lstStyle/>
          <a:p>
            <a:pPr algn="l"/>
            <a:endParaRPr lang="es-MX" dirty="0"/>
          </a:p>
          <a:p>
            <a:pPr algn="l"/>
            <a:endParaRPr lang="es-MX"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nodePh="1">
                                  <p:stCondLst>
                                    <p:cond delay="1000"/>
                                  </p:stCondLst>
                                  <p:endCondLst>
                                    <p:cond evt="begin" delay="0">
                                      <p:tn val="8"/>
                                    </p:cond>
                                  </p:end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r>
              <a:rPr lang="es-MX" sz="3500"/>
              <a:t>Diagrama de Paquetes</a:t>
            </a:r>
          </a:p>
        </p:txBody>
      </p:sp>
      <p:sp>
        <p:nvSpPr>
          <p:cNvPr id="3" name="Content Placeholder 2"/>
          <p:cNvSpPr>
            <a:spLocks noGrp="1"/>
          </p:cNvSpPr>
          <p:nvPr>
            <p:ph idx="1"/>
          </p:nvPr>
        </p:nvSpPr>
        <p:spPr>
          <a:xfrm>
            <a:off x="571350" y="2470244"/>
            <a:ext cx="4000647" cy="3769835"/>
          </a:xfrm>
        </p:spPr>
        <p:txBody>
          <a:bodyPr anchor="ctr">
            <a:normAutofit/>
          </a:bodyPr>
          <a:lstStyle/>
          <a:p>
            <a:r>
              <a:rPr lang="es-MX" sz="1700"/>
              <a:t>- Agrupa clases en módulos lógicos.</a:t>
            </a:r>
          </a:p>
          <a:p>
            <a:r>
              <a:rPr lang="es-MX" sz="1700"/>
              <a:t>- Muestra dependencias entre paquetes.</a:t>
            </a:r>
          </a:p>
          <a:p>
            <a:endParaRPr lang="es-MX" sz="1700"/>
          </a:p>
          <a:p>
            <a:r>
              <a:rPr lang="es-MX" sz="1700"/>
              <a:t>Ejemplo:</a:t>
            </a:r>
          </a:p>
          <a:p>
            <a:r>
              <a:rPr lang="es-MX" sz="1700"/>
              <a:t>Paquete UI → Lógica → Modelo.</a:t>
            </a:r>
          </a:p>
        </p:txBody>
      </p:sp>
      <p:pic>
        <p:nvPicPr>
          <p:cNvPr id="5" name="Picture 4" descr="Esqueletos de cajas en 3D">
            <a:extLst>
              <a:ext uri="{FF2B5EF4-FFF2-40B4-BE49-F238E27FC236}">
                <a16:creationId xmlns:a16="http://schemas.microsoft.com/office/drawing/2014/main" id="{607B2EE3-93A1-F88F-E804-364F6ABC9452}"/>
              </a:ext>
            </a:extLst>
          </p:cNvPr>
          <p:cNvPicPr>
            <a:picLocks noChangeAspect="1"/>
          </p:cNvPicPr>
          <p:nvPr/>
        </p:nvPicPr>
        <p:blipFill>
          <a:blip r:embed="rId2"/>
          <a:srcRect l="32277" r="28845"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r>
              <a:rPr lang="es-MX" sz="3500"/>
              <a:t>Ejercicio 3: Diagrama de Paquetes</a:t>
            </a:r>
          </a:p>
        </p:txBody>
      </p:sp>
      <p:sp>
        <p:nvSpPr>
          <p:cNvPr id="3" name="Content Placeholder 2"/>
          <p:cNvSpPr>
            <a:spLocks noGrp="1"/>
          </p:cNvSpPr>
          <p:nvPr>
            <p:ph idx="1"/>
          </p:nvPr>
        </p:nvSpPr>
        <p:spPr>
          <a:xfrm>
            <a:off x="571350" y="2470244"/>
            <a:ext cx="4000647" cy="3769835"/>
          </a:xfrm>
        </p:spPr>
        <p:txBody>
          <a:bodyPr anchor="ctr">
            <a:normAutofit/>
          </a:bodyPr>
          <a:lstStyle/>
          <a:p>
            <a:r>
              <a:rPr lang="es-MX" sz="1700" dirty="0"/>
              <a:t>Para una tienda online crea paquetes:</a:t>
            </a:r>
          </a:p>
          <a:p>
            <a:r>
              <a:rPr lang="es-MX" sz="1700" dirty="0"/>
              <a:t>- Vista (interfaces)</a:t>
            </a:r>
          </a:p>
          <a:p>
            <a:r>
              <a:rPr lang="es-MX" sz="1700" dirty="0"/>
              <a:t>- Controlador (lógica)</a:t>
            </a:r>
          </a:p>
          <a:p>
            <a:r>
              <a:rPr lang="es-MX" sz="1700" dirty="0"/>
              <a:t>- Modelo (datos: producto, usuario, etc.)</a:t>
            </a:r>
          </a:p>
          <a:p>
            <a:endParaRPr lang="es-MX" sz="1700" dirty="0"/>
          </a:p>
          <a:p>
            <a:r>
              <a:rPr lang="es-MX" sz="1700" dirty="0"/>
              <a:t>Objetivo: Visualizar la arquitectura en capas.</a:t>
            </a:r>
          </a:p>
        </p:txBody>
      </p:sp>
      <p:pic>
        <p:nvPicPr>
          <p:cNvPr id="5" name="Picture 4" descr="Cubos conectados con una línea roja">
            <a:extLst>
              <a:ext uri="{FF2B5EF4-FFF2-40B4-BE49-F238E27FC236}">
                <a16:creationId xmlns:a16="http://schemas.microsoft.com/office/drawing/2014/main" id="{D4192D6F-8E4B-C157-A4C0-7894ABCAE1F7}"/>
              </a:ext>
            </a:extLst>
          </p:cNvPr>
          <p:cNvPicPr>
            <a:picLocks noChangeAspect="1"/>
          </p:cNvPicPr>
          <p:nvPr/>
        </p:nvPicPr>
        <p:blipFill>
          <a:blip r:embed="rId2"/>
          <a:srcRect l="33290" r="21863" b="2"/>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a:extLst>
              <a:ext uri="{FF2B5EF4-FFF2-40B4-BE49-F238E27FC236}">
                <a16:creationId xmlns:a16="http://schemas.microsoft.com/office/drawing/2014/main" id="{06EA51FB-2D55-76F5-4882-F22CA3C325EE}"/>
              </a:ext>
            </a:extLst>
          </p:cNvPr>
          <p:cNvPicPr>
            <a:picLocks noGrp="1" noChangeAspect="1"/>
          </p:cNvPicPr>
          <p:nvPr>
            <p:ph idx="1"/>
          </p:nvPr>
        </p:nvPicPr>
        <p:blipFill>
          <a:blip r:embed="rId2"/>
          <a:stretch>
            <a:fillRect/>
          </a:stretch>
        </p:blipFill>
        <p:spPr>
          <a:xfrm>
            <a:off x="733347" y="723900"/>
            <a:ext cx="7677305" cy="3976524"/>
          </a:xfrm>
        </p:spPr>
      </p:pic>
      <p:sp>
        <p:nvSpPr>
          <p:cNvPr id="4" name="CuadroTexto 3">
            <a:extLst>
              <a:ext uri="{FF2B5EF4-FFF2-40B4-BE49-F238E27FC236}">
                <a16:creationId xmlns:a16="http://schemas.microsoft.com/office/drawing/2014/main" id="{3B21E913-8151-EDDC-340C-4CD4682F6CF4}"/>
              </a:ext>
            </a:extLst>
          </p:cNvPr>
          <p:cNvSpPr txBox="1"/>
          <p:nvPr/>
        </p:nvSpPr>
        <p:spPr>
          <a:xfrm>
            <a:off x="457200" y="5219610"/>
            <a:ext cx="8229600" cy="1200329"/>
          </a:xfrm>
          <a:prstGeom prst="rect">
            <a:avLst/>
          </a:prstGeom>
          <a:noFill/>
        </p:spPr>
        <p:txBody>
          <a:bodyPr wrap="square" rtlCol="0">
            <a:spAutoFit/>
          </a:bodyPr>
          <a:lstStyle/>
          <a:p>
            <a:r>
              <a:rPr lang="es-MX" dirty="0"/>
              <a:t>Este paquete contiene las interfaces que interactúan con el usuario. En una tienda online, podría incluir clases o interfaces para mostrar productos, el carrito de compras, el perfil del usuario, etc.</a:t>
            </a:r>
          </a:p>
          <a:p>
            <a:endParaRPr lang="es-MX" dirty="0"/>
          </a:p>
        </p:txBody>
      </p:sp>
    </p:spTree>
    <p:extLst>
      <p:ext uri="{BB962C8B-B14F-4D97-AF65-F5344CB8AC3E}">
        <p14:creationId xmlns:p14="http://schemas.microsoft.com/office/powerpoint/2010/main" val="594494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3356" y="1928731"/>
            <a:ext cx="3333749"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014E513-61DD-6DC4-B7B2-77CD742D5BBA}"/>
              </a:ext>
            </a:extLst>
          </p:cNvPr>
          <p:cNvSpPr>
            <a:spLocks noGrp="1"/>
          </p:cNvSpPr>
          <p:nvPr>
            <p:ph type="title"/>
          </p:nvPr>
        </p:nvSpPr>
        <p:spPr>
          <a:xfrm>
            <a:off x="771525" y="1967266"/>
            <a:ext cx="1971675" cy="2547257"/>
          </a:xfrm>
          <a:noFill/>
        </p:spPr>
        <p:txBody>
          <a:bodyPr vert="horz" lIns="91440" tIns="45720" rIns="91440" bIns="45720" rtlCol="0" anchor="ctr">
            <a:normAutofit/>
          </a:bodyPr>
          <a:lstStyle/>
          <a:p>
            <a:pPr defTabSz="914400">
              <a:lnSpc>
                <a:spcPct val="90000"/>
              </a:lnSpc>
            </a:pPr>
            <a:r>
              <a:rPr lang="es-MX" sz="1200" dirty="0">
                <a:solidFill>
                  <a:schemeClr val="bg1"/>
                </a:solidFill>
              </a:rPr>
              <a:t>Este paquete contiene la lógica de negocio, la cual interactúa con los modelos y las vistas para realizar las operaciones necesarias. Los controladores toman las acciones de los usuarios, procesan las solicitudes y luego actualizan la vista.</a:t>
            </a:r>
            <a:endParaRPr lang="en-US" sz="3100" kern="1200" dirty="0">
              <a:solidFill>
                <a:schemeClr val="bg1"/>
              </a:solidFill>
              <a:latin typeface="+mj-lt"/>
              <a:ea typeface="+mj-ea"/>
              <a:cs typeface="+mj-cs"/>
            </a:endParaRPr>
          </a:p>
        </p:txBody>
      </p:sp>
      <p:pic>
        <p:nvPicPr>
          <p:cNvPr id="5" name="Marcador de contenido 4" descr="Interfaz de usuario gráfica, Texto, Aplicación, Correo electrónico&#10;&#10;El contenido generado por IA puede ser incorrecto.">
            <a:extLst>
              <a:ext uri="{FF2B5EF4-FFF2-40B4-BE49-F238E27FC236}">
                <a16:creationId xmlns:a16="http://schemas.microsoft.com/office/drawing/2014/main" id="{206E407A-9E26-BA8F-673F-78A725F6E9C8}"/>
              </a:ext>
            </a:extLst>
          </p:cNvPr>
          <p:cNvPicPr>
            <a:picLocks noGrp="1" noChangeAspect="1"/>
          </p:cNvPicPr>
          <p:nvPr>
            <p:ph idx="1"/>
          </p:nvPr>
        </p:nvPicPr>
        <p:blipFill>
          <a:blip r:embed="rId2"/>
          <a:stretch>
            <a:fillRect/>
          </a:stretch>
        </p:blipFill>
        <p:spPr>
          <a:xfrm>
            <a:off x="4315909" y="643466"/>
            <a:ext cx="3619680" cy="5568739"/>
          </a:xfrm>
          <a:prstGeom prst="rect">
            <a:avLst/>
          </a:prstGeom>
        </p:spPr>
      </p:pic>
    </p:spTree>
    <p:extLst>
      <p:ext uri="{BB962C8B-B14F-4D97-AF65-F5344CB8AC3E}">
        <p14:creationId xmlns:p14="http://schemas.microsoft.com/office/powerpoint/2010/main" val="2258090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3356" y="1928731"/>
            <a:ext cx="3333749"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A87644F-B2C6-BD5F-9681-9E4F65791E47}"/>
              </a:ext>
            </a:extLst>
          </p:cNvPr>
          <p:cNvSpPr>
            <a:spLocks noGrp="1"/>
          </p:cNvSpPr>
          <p:nvPr>
            <p:ph type="title"/>
          </p:nvPr>
        </p:nvSpPr>
        <p:spPr>
          <a:xfrm>
            <a:off x="771525" y="1967266"/>
            <a:ext cx="1971675" cy="2547257"/>
          </a:xfrm>
          <a:noFill/>
        </p:spPr>
        <p:txBody>
          <a:bodyPr vert="horz" lIns="91440" tIns="45720" rIns="91440" bIns="45720" rtlCol="0" anchor="ctr">
            <a:normAutofit/>
          </a:bodyPr>
          <a:lstStyle/>
          <a:p>
            <a:pPr defTabSz="914400">
              <a:lnSpc>
                <a:spcPct val="90000"/>
              </a:lnSpc>
            </a:pPr>
            <a:r>
              <a:rPr lang="es-MX" sz="1200" dirty="0">
                <a:solidFill>
                  <a:schemeClr val="bg1"/>
                </a:solidFill>
              </a:rPr>
              <a:t>Este paquete contiene las clases que representan los datos de la tienda online, como los productos, usuarios, etc. Estas clases no contienen lógica de negocio ni de presentación, solo la estructura de los datos.</a:t>
            </a:r>
            <a:endParaRPr lang="en-US" sz="3100" kern="1200" dirty="0">
              <a:solidFill>
                <a:schemeClr val="bg1"/>
              </a:solidFill>
              <a:latin typeface="+mj-lt"/>
              <a:ea typeface="+mj-ea"/>
              <a:cs typeface="+mj-cs"/>
            </a:endParaRPr>
          </a:p>
        </p:txBody>
      </p:sp>
      <p:pic>
        <p:nvPicPr>
          <p:cNvPr id="5" name="Marcador de contenido 4" descr="Interfaz de usuario gráfica, Texto, Aplicación&#10;&#10;El contenido generado por IA puede ser incorrecto.">
            <a:extLst>
              <a:ext uri="{FF2B5EF4-FFF2-40B4-BE49-F238E27FC236}">
                <a16:creationId xmlns:a16="http://schemas.microsoft.com/office/drawing/2014/main" id="{FC6166E2-AFC2-0CEA-E045-47B0459ADD0E}"/>
              </a:ext>
            </a:extLst>
          </p:cNvPr>
          <p:cNvPicPr>
            <a:picLocks noGrp="1" noChangeAspect="1"/>
          </p:cNvPicPr>
          <p:nvPr>
            <p:ph idx="1"/>
          </p:nvPr>
        </p:nvPicPr>
        <p:blipFill>
          <a:blip r:embed="rId2"/>
          <a:stretch>
            <a:fillRect/>
          </a:stretch>
        </p:blipFill>
        <p:spPr>
          <a:xfrm>
            <a:off x="4768370" y="643466"/>
            <a:ext cx="2714759" cy="5568739"/>
          </a:xfrm>
          <a:prstGeom prst="rect">
            <a:avLst/>
          </a:prstGeom>
        </p:spPr>
      </p:pic>
    </p:spTree>
    <p:extLst>
      <p:ext uri="{BB962C8B-B14F-4D97-AF65-F5344CB8AC3E}">
        <p14:creationId xmlns:p14="http://schemas.microsoft.com/office/powerpoint/2010/main" val="1159942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s-MX" sz="4700"/>
              <a:t>Comparación de Diagramas</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1865313"/>
            <a:ext cx="7818120" cy="18288"/>
          </a:xfrm>
          <a:custGeom>
            <a:avLst/>
            <a:gdLst>
              <a:gd name="connsiteX0" fmla="*/ 0 w 7818120"/>
              <a:gd name="connsiteY0" fmla="*/ 0 h 18288"/>
              <a:gd name="connsiteX1" fmla="*/ 416966 w 7818120"/>
              <a:gd name="connsiteY1" fmla="*/ 0 h 18288"/>
              <a:gd name="connsiteX2" fmla="*/ 1146658 w 7818120"/>
              <a:gd name="connsiteY2" fmla="*/ 0 h 18288"/>
              <a:gd name="connsiteX3" fmla="*/ 1563624 w 7818120"/>
              <a:gd name="connsiteY3" fmla="*/ 0 h 18288"/>
              <a:gd name="connsiteX4" fmla="*/ 2136953 w 7818120"/>
              <a:gd name="connsiteY4" fmla="*/ 0 h 18288"/>
              <a:gd name="connsiteX5" fmla="*/ 2944825 w 7818120"/>
              <a:gd name="connsiteY5" fmla="*/ 0 h 18288"/>
              <a:gd name="connsiteX6" fmla="*/ 3596335 w 7818120"/>
              <a:gd name="connsiteY6" fmla="*/ 0 h 18288"/>
              <a:gd name="connsiteX7" fmla="*/ 4326026 w 7818120"/>
              <a:gd name="connsiteY7" fmla="*/ 0 h 18288"/>
              <a:gd name="connsiteX8" fmla="*/ 4899355 w 7818120"/>
              <a:gd name="connsiteY8" fmla="*/ 0 h 18288"/>
              <a:gd name="connsiteX9" fmla="*/ 5550865 w 7818120"/>
              <a:gd name="connsiteY9" fmla="*/ 0 h 18288"/>
              <a:gd name="connsiteX10" fmla="*/ 6358738 w 7818120"/>
              <a:gd name="connsiteY10" fmla="*/ 0 h 18288"/>
              <a:gd name="connsiteX11" fmla="*/ 6853885 w 7818120"/>
              <a:gd name="connsiteY11" fmla="*/ 0 h 18288"/>
              <a:gd name="connsiteX12" fmla="*/ 7818120 w 7818120"/>
              <a:gd name="connsiteY12" fmla="*/ 0 h 18288"/>
              <a:gd name="connsiteX13" fmla="*/ 7818120 w 7818120"/>
              <a:gd name="connsiteY13" fmla="*/ 18288 h 18288"/>
              <a:gd name="connsiteX14" fmla="*/ 7244791 w 7818120"/>
              <a:gd name="connsiteY14" fmla="*/ 18288 h 18288"/>
              <a:gd name="connsiteX15" fmla="*/ 6827825 w 7818120"/>
              <a:gd name="connsiteY15" fmla="*/ 18288 h 18288"/>
              <a:gd name="connsiteX16" fmla="*/ 6176315 w 7818120"/>
              <a:gd name="connsiteY16" fmla="*/ 18288 h 18288"/>
              <a:gd name="connsiteX17" fmla="*/ 5681167 w 7818120"/>
              <a:gd name="connsiteY17" fmla="*/ 18288 h 18288"/>
              <a:gd name="connsiteX18" fmla="*/ 5029657 w 7818120"/>
              <a:gd name="connsiteY18" fmla="*/ 18288 h 18288"/>
              <a:gd name="connsiteX19" fmla="*/ 4378147 w 7818120"/>
              <a:gd name="connsiteY19" fmla="*/ 18288 h 18288"/>
              <a:gd name="connsiteX20" fmla="*/ 3726637 w 7818120"/>
              <a:gd name="connsiteY20" fmla="*/ 18288 h 18288"/>
              <a:gd name="connsiteX21" fmla="*/ 3075127 w 7818120"/>
              <a:gd name="connsiteY21" fmla="*/ 18288 h 18288"/>
              <a:gd name="connsiteX22" fmla="*/ 2501798 w 7818120"/>
              <a:gd name="connsiteY22" fmla="*/ 18288 h 18288"/>
              <a:gd name="connsiteX23" fmla="*/ 1772107 w 7818120"/>
              <a:gd name="connsiteY23" fmla="*/ 18288 h 18288"/>
              <a:gd name="connsiteX24" fmla="*/ 1120597 w 7818120"/>
              <a:gd name="connsiteY24" fmla="*/ 18288 h 18288"/>
              <a:gd name="connsiteX25" fmla="*/ 0 w 7818120"/>
              <a:gd name="connsiteY25" fmla="*/ 18288 h 18288"/>
              <a:gd name="connsiteX26" fmla="*/ 0 w 7818120"/>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818120" h="18288" fill="none" extrusionOk="0">
                <a:moveTo>
                  <a:pt x="0" y="0"/>
                </a:moveTo>
                <a:cubicBezTo>
                  <a:pt x="121520" y="-12182"/>
                  <a:pt x="211324" y="18247"/>
                  <a:pt x="416966" y="0"/>
                </a:cubicBezTo>
                <a:cubicBezTo>
                  <a:pt x="622608" y="-18247"/>
                  <a:pt x="891241" y="-13744"/>
                  <a:pt x="1146658" y="0"/>
                </a:cubicBezTo>
                <a:cubicBezTo>
                  <a:pt x="1402075" y="13744"/>
                  <a:pt x="1378880" y="-8543"/>
                  <a:pt x="1563624" y="0"/>
                </a:cubicBezTo>
                <a:cubicBezTo>
                  <a:pt x="1748368" y="8543"/>
                  <a:pt x="1972300" y="7443"/>
                  <a:pt x="2136953" y="0"/>
                </a:cubicBezTo>
                <a:cubicBezTo>
                  <a:pt x="2301606" y="-7443"/>
                  <a:pt x="2679634" y="12382"/>
                  <a:pt x="2944825" y="0"/>
                </a:cubicBezTo>
                <a:cubicBezTo>
                  <a:pt x="3210016" y="-12382"/>
                  <a:pt x="3409232" y="17967"/>
                  <a:pt x="3596335" y="0"/>
                </a:cubicBezTo>
                <a:cubicBezTo>
                  <a:pt x="3783438" y="-17967"/>
                  <a:pt x="4002523" y="-28578"/>
                  <a:pt x="4326026" y="0"/>
                </a:cubicBezTo>
                <a:cubicBezTo>
                  <a:pt x="4649529" y="28578"/>
                  <a:pt x="4777384" y="-3624"/>
                  <a:pt x="4899355" y="0"/>
                </a:cubicBezTo>
                <a:cubicBezTo>
                  <a:pt x="5021326" y="3624"/>
                  <a:pt x="5317653" y="1281"/>
                  <a:pt x="5550865" y="0"/>
                </a:cubicBezTo>
                <a:cubicBezTo>
                  <a:pt x="5784077" y="-1281"/>
                  <a:pt x="6142956" y="-39637"/>
                  <a:pt x="6358738" y="0"/>
                </a:cubicBezTo>
                <a:cubicBezTo>
                  <a:pt x="6574520" y="39637"/>
                  <a:pt x="6724785" y="-4460"/>
                  <a:pt x="6853885" y="0"/>
                </a:cubicBezTo>
                <a:cubicBezTo>
                  <a:pt x="6982985" y="4460"/>
                  <a:pt x="7403044" y="-1955"/>
                  <a:pt x="7818120" y="0"/>
                </a:cubicBezTo>
                <a:cubicBezTo>
                  <a:pt x="7817988" y="7702"/>
                  <a:pt x="7817908" y="13511"/>
                  <a:pt x="7818120" y="18288"/>
                </a:cubicBezTo>
                <a:cubicBezTo>
                  <a:pt x="7698847" y="-3267"/>
                  <a:pt x="7390924" y="22979"/>
                  <a:pt x="7244791" y="18288"/>
                </a:cubicBezTo>
                <a:cubicBezTo>
                  <a:pt x="7098658" y="13597"/>
                  <a:pt x="6952735" y="29357"/>
                  <a:pt x="6827825" y="18288"/>
                </a:cubicBezTo>
                <a:cubicBezTo>
                  <a:pt x="6702915" y="7219"/>
                  <a:pt x="6338661" y="34530"/>
                  <a:pt x="6176315" y="18288"/>
                </a:cubicBezTo>
                <a:cubicBezTo>
                  <a:pt x="6013969" y="2047"/>
                  <a:pt x="5850602" y="6362"/>
                  <a:pt x="5681167" y="18288"/>
                </a:cubicBezTo>
                <a:cubicBezTo>
                  <a:pt x="5511732" y="30214"/>
                  <a:pt x="5312143" y="419"/>
                  <a:pt x="5029657" y="18288"/>
                </a:cubicBezTo>
                <a:cubicBezTo>
                  <a:pt x="4747171" y="36158"/>
                  <a:pt x="4655062" y="30740"/>
                  <a:pt x="4378147" y="18288"/>
                </a:cubicBezTo>
                <a:cubicBezTo>
                  <a:pt x="4101232" y="5837"/>
                  <a:pt x="4037646" y="44706"/>
                  <a:pt x="3726637" y="18288"/>
                </a:cubicBezTo>
                <a:cubicBezTo>
                  <a:pt x="3415628" y="-8130"/>
                  <a:pt x="3321756" y="45507"/>
                  <a:pt x="3075127" y="18288"/>
                </a:cubicBezTo>
                <a:cubicBezTo>
                  <a:pt x="2828498" y="-8931"/>
                  <a:pt x="2684733" y="14853"/>
                  <a:pt x="2501798" y="18288"/>
                </a:cubicBezTo>
                <a:cubicBezTo>
                  <a:pt x="2318863" y="21723"/>
                  <a:pt x="2121844" y="-13013"/>
                  <a:pt x="1772107" y="18288"/>
                </a:cubicBezTo>
                <a:cubicBezTo>
                  <a:pt x="1422370" y="49589"/>
                  <a:pt x="1431548" y="31666"/>
                  <a:pt x="1120597" y="18288"/>
                </a:cubicBezTo>
                <a:cubicBezTo>
                  <a:pt x="809646" y="4911"/>
                  <a:pt x="246393" y="56240"/>
                  <a:pt x="0" y="18288"/>
                </a:cubicBezTo>
                <a:cubicBezTo>
                  <a:pt x="129" y="13298"/>
                  <a:pt x="-675" y="6857"/>
                  <a:pt x="0" y="0"/>
                </a:cubicBezTo>
                <a:close/>
              </a:path>
              <a:path w="7818120" h="18288" stroke="0" extrusionOk="0">
                <a:moveTo>
                  <a:pt x="0" y="0"/>
                </a:moveTo>
                <a:cubicBezTo>
                  <a:pt x="177487" y="-4302"/>
                  <a:pt x="287499" y="4997"/>
                  <a:pt x="573329" y="0"/>
                </a:cubicBezTo>
                <a:cubicBezTo>
                  <a:pt x="859159" y="-4997"/>
                  <a:pt x="821965" y="-336"/>
                  <a:pt x="990295" y="0"/>
                </a:cubicBezTo>
                <a:cubicBezTo>
                  <a:pt x="1158625" y="336"/>
                  <a:pt x="1587918" y="-4681"/>
                  <a:pt x="1798168" y="0"/>
                </a:cubicBezTo>
                <a:cubicBezTo>
                  <a:pt x="2008418" y="4681"/>
                  <a:pt x="2088841" y="-2754"/>
                  <a:pt x="2371496" y="0"/>
                </a:cubicBezTo>
                <a:cubicBezTo>
                  <a:pt x="2654151" y="2754"/>
                  <a:pt x="2701462" y="-24976"/>
                  <a:pt x="2944825" y="0"/>
                </a:cubicBezTo>
                <a:cubicBezTo>
                  <a:pt x="3188188" y="24976"/>
                  <a:pt x="3511636" y="25407"/>
                  <a:pt x="3752698" y="0"/>
                </a:cubicBezTo>
                <a:cubicBezTo>
                  <a:pt x="3993760" y="-25407"/>
                  <a:pt x="4107153" y="6432"/>
                  <a:pt x="4247845" y="0"/>
                </a:cubicBezTo>
                <a:cubicBezTo>
                  <a:pt x="4388537" y="-6432"/>
                  <a:pt x="4835598" y="-5108"/>
                  <a:pt x="5055718" y="0"/>
                </a:cubicBezTo>
                <a:cubicBezTo>
                  <a:pt x="5275838" y="5108"/>
                  <a:pt x="5461006" y="-24536"/>
                  <a:pt x="5863590" y="0"/>
                </a:cubicBezTo>
                <a:cubicBezTo>
                  <a:pt x="6266174" y="24536"/>
                  <a:pt x="6355549" y="-19657"/>
                  <a:pt x="6515100" y="0"/>
                </a:cubicBezTo>
                <a:cubicBezTo>
                  <a:pt x="6674651" y="19657"/>
                  <a:pt x="7275423" y="-57462"/>
                  <a:pt x="7818120" y="0"/>
                </a:cubicBezTo>
                <a:cubicBezTo>
                  <a:pt x="7818132" y="8833"/>
                  <a:pt x="7818660" y="9830"/>
                  <a:pt x="7818120" y="18288"/>
                </a:cubicBezTo>
                <a:cubicBezTo>
                  <a:pt x="7610240" y="4606"/>
                  <a:pt x="7521789" y="7721"/>
                  <a:pt x="7401154" y="18288"/>
                </a:cubicBezTo>
                <a:cubicBezTo>
                  <a:pt x="7280519" y="28855"/>
                  <a:pt x="6930719" y="4225"/>
                  <a:pt x="6593281" y="18288"/>
                </a:cubicBezTo>
                <a:cubicBezTo>
                  <a:pt x="6255843" y="32351"/>
                  <a:pt x="6286682" y="1162"/>
                  <a:pt x="6098134" y="18288"/>
                </a:cubicBezTo>
                <a:cubicBezTo>
                  <a:pt x="5909586" y="35414"/>
                  <a:pt x="5602789" y="48596"/>
                  <a:pt x="5446624" y="18288"/>
                </a:cubicBezTo>
                <a:cubicBezTo>
                  <a:pt x="5290459" y="-12020"/>
                  <a:pt x="4917039" y="21960"/>
                  <a:pt x="4638751" y="18288"/>
                </a:cubicBezTo>
                <a:cubicBezTo>
                  <a:pt x="4360463" y="14616"/>
                  <a:pt x="4304690" y="5450"/>
                  <a:pt x="3987241" y="18288"/>
                </a:cubicBezTo>
                <a:cubicBezTo>
                  <a:pt x="3669792" y="31127"/>
                  <a:pt x="3758742" y="32551"/>
                  <a:pt x="3570275" y="18288"/>
                </a:cubicBezTo>
                <a:cubicBezTo>
                  <a:pt x="3381808" y="4025"/>
                  <a:pt x="3267153" y="36200"/>
                  <a:pt x="3075127" y="18288"/>
                </a:cubicBezTo>
                <a:cubicBezTo>
                  <a:pt x="2883101" y="376"/>
                  <a:pt x="2665825" y="10973"/>
                  <a:pt x="2267255" y="18288"/>
                </a:cubicBezTo>
                <a:cubicBezTo>
                  <a:pt x="1868685" y="25603"/>
                  <a:pt x="1884698" y="28410"/>
                  <a:pt x="1615745" y="18288"/>
                </a:cubicBezTo>
                <a:cubicBezTo>
                  <a:pt x="1346792" y="8167"/>
                  <a:pt x="1320952" y="10430"/>
                  <a:pt x="1120597" y="18288"/>
                </a:cubicBezTo>
                <a:cubicBezTo>
                  <a:pt x="920242" y="26146"/>
                  <a:pt x="556507" y="50790"/>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Content Placeholder 2">
            <a:extLst>
              <a:ext uri="{FF2B5EF4-FFF2-40B4-BE49-F238E27FC236}">
                <a16:creationId xmlns:a16="http://schemas.microsoft.com/office/drawing/2014/main" id="{2A3399D6-FC95-0769-E42B-88809588EE6E}"/>
              </a:ext>
            </a:extLst>
          </p:cNvPr>
          <p:cNvGraphicFramePr>
            <a:graphicFrameLocks noGrp="1"/>
          </p:cNvGraphicFramePr>
          <p:nvPr>
            <p:ph idx="1"/>
            <p:extLst>
              <p:ext uri="{D42A27DB-BD31-4B8C-83A1-F6EECF244321}">
                <p14:modId xmlns:p14="http://schemas.microsoft.com/office/powerpoint/2010/main" val="2362165128"/>
              </p:ext>
            </p:extLst>
          </p:nvPr>
        </p:nvGraphicFramePr>
        <p:xfrm>
          <a:off x="628650" y="2228087"/>
          <a:ext cx="78867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Marcador de contenido 4">
            <a:extLst>
              <a:ext uri="{FF2B5EF4-FFF2-40B4-BE49-F238E27FC236}">
                <a16:creationId xmlns:a16="http://schemas.microsoft.com/office/drawing/2014/main" id="{C4E8EBC7-F725-0D25-3923-86F29DE17A05}"/>
              </a:ext>
            </a:extLst>
          </p:cNvPr>
          <p:cNvPicPr>
            <a:picLocks noGrp="1" noChangeAspect="1"/>
          </p:cNvPicPr>
          <p:nvPr>
            <p:ph idx="1"/>
          </p:nvPr>
        </p:nvPicPr>
        <p:blipFill>
          <a:blip r:embed="rId2"/>
          <a:stretch>
            <a:fillRect/>
          </a:stretch>
        </p:blipFill>
        <p:spPr>
          <a:xfrm>
            <a:off x="171450" y="1502807"/>
            <a:ext cx="8743950" cy="2404585"/>
          </a:xfrm>
          <a:prstGeom prst="rect">
            <a:avLst/>
          </a:prstGeom>
        </p:spPr>
      </p:pic>
    </p:spTree>
    <p:extLst>
      <p:ext uri="{BB962C8B-B14F-4D97-AF65-F5344CB8AC3E}">
        <p14:creationId xmlns:p14="http://schemas.microsoft.com/office/powerpoint/2010/main" val="4199491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pPr>
              <a:lnSpc>
                <a:spcPct val="90000"/>
              </a:lnSpc>
            </a:pPr>
            <a:r>
              <a:rPr lang="es-MX" sz="4300"/>
              <a:t>Herramientas para Crear Diagramas</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1865313"/>
            <a:ext cx="7818120" cy="18288"/>
          </a:xfrm>
          <a:custGeom>
            <a:avLst/>
            <a:gdLst>
              <a:gd name="connsiteX0" fmla="*/ 0 w 7818120"/>
              <a:gd name="connsiteY0" fmla="*/ 0 h 18288"/>
              <a:gd name="connsiteX1" fmla="*/ 416966 w 7818120"/>
              <a:gd name="connsiteY1" fmla="*/ 0 h 18288"/>
              <a:gd name="connsiteX2" fmla="*/ 1146658 w 7818120"/>
              <a:gd name="connsiteY2" fmla="*/ 0 h 18288"/>
              <a:gd name="connsiteX3" fmla="*/ 1563624 w 7818120"/>
              <a:gd name="connsiteY3" fmla="*/ 0 h 18288"/>
              <a:gd name="connsiteX4" fmla="*/ 2136953 w 7818120"/>
              <a:gd name="connsiteY4" fmla="*/ 0 h 18288"/>
              <a:gd name="connsiteX5" fmla="*/ 2944825 w 7818120"/>
              <a:gd name="connsiteY5" fmla="*/ 0 h 18288"/>
              <a:gd name="connsiteX6" fmla="*/ 3596335 w 7818120"/>
              <a:gd name="connsiteY6" fmla="*/ 0 h 18288"/>
              <a:gd name="connsiteX7" fmla="*/ 4326026 w 7818120"/>
              <a:gd name="connsiteY7" fmla="*/ 0 h 18288"/>
              <a:gd name="connsiteX8" fmla="*/ 4899355 w 7818120"/>
              <a:gd name="connsiteY8" fmla="*/ 0 h 18288"/>
              <a:gd name="connsiteX9" fmla="*/ 5550865 w 7818120"/>
              <a:gd name="connsiteY9" fmla="*/ 0 h 18288"/>
              <a:gd name="connsiteX10" fmla="*/ 6358738 w 7818120"/>
              <a:gd name="connsiteY10" fmla="*/ 0 h 18288"/>
              <a:gd name="connsiteX11" fmla="*/ 6853885 w 7818120"/>
              <a:gd name="connsiteY11" fmla="*/ 0 h 18288"/>
              <a:gd name="connsiteX12" fmla="*/ 7818120 w 7818120"/>
              <a:gd name="connsiteY12" fmla="*/ 0 h 18288"/>
              <a:gd name="connsiteX13" fmla="*/ 7818120 w 7818120"/>
              <a:gd name="connsiteY13" fmla="*/ 18288 h 18288"/>
              <a:gd name="connsiteX14" fmla="*/ 7244791 w 7818120"/>
              <a:gd name="connsiteY14" fmla="*/ 18288 h 18288"/>
              <a:gd name="connsiteX15" fmla="*/ 6827825 w 7818120"/>
              <a:gd name="connsiteY15" fmla="*/ 18288 h 18288"/>
              <a:gd name="connsiteX16" fmla="*/ 6176315 w 7818120"/>
              <a:gd name="connsiteY16" fmla="*/ 18288 h 18288"/>
              <a:gd name="connsiteX17" fmla="*/ 5681167 w 7818120"/>
              <a:gd name="connsiteY17" fmla="*/ 18288 h 18288"/>
              <a:gd name="connsiteX18" fmla="*/ 5029657 w 7818120"/>
              <a:gd name="connsiteY18" fmla="*/ 18288 h 18288"/>
              <a:gd name="connsiteX19" fmla="*/ 4378147 w 7818120"/>
              <a:gd name="connsiteY19" fmla="*/ 18288 h 18288"/>
              <a:gd name="connsiteX20" fmla="*/ 3726637 w 7818120"/>
              <a:gd name="connsiteY20" fmla="*/ 18288 h 18288"/>
              <a:gd name="connsiteX21" fmla="*/ 3075127 w 7818120"/>
              <a:gd name="connsiteY21" fmla="*/ 18288 h 18288"/>
              <a:gd name="connsiteX22" fmla="*/ 2501798 w 7818120"/>
              <a:gd name="connsiteY22" fmla="*/ 18288 h 18288"/>
              <a:gd name="connsiteX23" fmla="*/ 1772107 w 7818120"/>
              <a:gd name="connsiteY23" fmla="*/ 18288 h 18288"/>
              <a:gd name="connsiteX24" fmla="*/ 1120597 w 7818120"/>
              <a:gd name="connsiteY24" fmla="*/ 18288 h 18288"/>
              <a:gd name="connsiteX25" fmla="*/ 0 w 7818120"/>
              <a:gd name="connsiteY25" fmla="*/ 18288 h 18288"/>
              <a:gd name="connsiteX26" fmla="*/ 0 w 7818120"/>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818120" h="18288" fill="none" extrusionOk="0">
                <a:moveTo>
                  <a:pt x="0" y="0"/>
                </a:moveTo>
                <a:cubicBezTo>
                  <a:pt x="121520" y="-12182"/>
                  <a:pt x="211324" y="18247"/>
                  <a:pt x="416966" y="0"/>
                </a:cubicBezTo>
                <a:cubicBezTo>
                  <a:pt x="622608" y="-18247"/>
                  <a:pt x="891241" y="-13744"/>
                  <a:pt x="1146658" y="0"/>
                </a:cubicBezTo>
                <a:cubicBezTo>
                  <a:pt x="1402075" y="13744"/>
                  <a:pt x="1378880" y="-8543"/>
                  <a:pt x="1563624" y="0"/>
                </a:cubicBezTo>
                <a:cubicBezTo>
                  <a:pt x="1748368" y="8543"/>
                  <a:pt x="1972300" y="7443"/>
                  <a:pt x="2136953" y="0"/>
                </a:cubicBezTo>
                <a:cubicBezTo>
                  <a:pt x="2301606" y="-7443"/>
                  <a:pt x="2679634" y="12382"/>
                  <a:pt x="2944825" y="0"/>
                </a:cubicBezTo>
                <a:cubicBezTo>
                  <a:pt x="3210016" y="-12382"/>
                  <a:pt x="3409232" y="17967"/>
                  <a:pt x="3596335" y="0"/>
                </a:cubicBezTo>
                <a:cubicBezTo>
                  <a:pt x="3783438" y="-17967"/>
                  <a:pt x="4002523" y="-28578"/>
                  <a:pt x="4326026" y="0"/>
                </a:cubicBezTo>
                <a:cubicBezTo>
                  <a:pt x="4649529" y="28578"/>
                  <a:pt x="4777384" y="-3624"/>
                  <a:pt x="4899355" y="0"/>
                </a:cubicBezTo>
                <a:cubicBezTo>
                  <a:pt x="5021326" y="3624"/>
                  <a:pt x="5317653" y="1281"/>
                  <a:pt x="5550865" y="0"/>
                </a:cubicBezTo>
                <a:cubicBezTo>
                  <a:pt x="5784077" y="-1281"/>
                  <a:pt x="6142956" y="-39637"/>
                  <a:pt x="6358738" y="0"/>
                </a:cubicBezTo>
                <a:cubicBezTo>
                  <a:pt x="6574520" y="39637"/>
                  <a:pt x="6724785" y="-4460"/>
                  <a:pt x="6853885" y="0"/>
                </a:cubicBezTo>
                <a:cubicBezTo>
                  <a:pt x="6982985" y="4460"/>
                  <a:pt x="7403044" y="-1955"/>
                  <a:pt x="7818120" y="0"/>
                </a:cubicBezTo>
                <a:cubicBezTo>
                  <a:pt x="7817988" y="7702"/>
                  <a:pt x="7817908" y="13511"/>
                  <a:pt x="7818120" y="18288"/>
                </a:cubicBezTo>
                <a:cubicBezTo>
                  <a:pt x="7698847" y="-3267"/>
                  <a:pt x="7390924" y="22979"/>
                  <a:pt x="7244791" y="18288"/>
                </a:cubicBezTo>
                <a:cubicBezTo>
                  <a:pt x="7098658" y="13597"/>
                  <a:pt x="6952735" y="29357"/>
                  <a:pt x="6827825" y="18288"/>
                </a:cubicBezTo>
                <a:cubicBezTo>
                  <a:pt x="6702915" y="7219"/>
                  <a:pt x="6338661" y="34530"/>
                  <a:pt x="6176315" y="18288"/>
                </a:cubicBezTo>
                <a:cubicBezTo>
                  <a:pt x="6013969" y="2047"/>
                  <a:pt x="5850602" y="6362"/>
                  <a:pt x="5681167" y="18288"/>
                </a:cubicBezTo>
                <a:cubicBezTo>
                  <a:pt x="5511732" y="30214"/>
                  <a:pt x="5312143" y="419"/>
                  <a:pt x="5029657" y="18288"/>
                </a:cubicBezTo>
                <a:cubicBezTo>
                  <a:pt x="4747171" y="36158"/>
                  <a:pt x="4655062" y="30740"/>
                  <a:pt x="4378147" y="18288"/>
                </a:cubicBezTo>
                <a:cubicBezTo>
                  <a:pt x="4101232" y="5837"/>
                  <a:pt x="4037646" y="44706"/>
                  <a:pt x="3726637" y="18288"/>
                </a:cubicBezTo>
                <a:cubicBezTo>
                  <a:pt x="3415628" y="-8130"/>
                  <a:pt x="3321756" y="45507"/>
                  <a:pt x="3075127" y="18288"/>
                </a:cubicBezTo>
                <a:cubicBezTo>
                  <a:pt x="2828498" y="-8931"/>
                  <a:pt x="2684733" y="14853"/>
                  <a:pt x="2501798" y="18288"/>
                </a:cubicBezTo>
                <a:cubicBezTo>
                  <a:pt x="2318863" y="21723"/>
                  <a:pt x="2121844" y="-13013"/>
                  <a:pt x="1772107" y="18288"/>
                </a:cubicBezTo>
                <a:cubicBezTo>
                  <a:pt x="1422370" y="49589"/>
                  <a:pt x="1431548" y="31666"/>
                  <a:pt x="1120597" y="18288"/>
                </a:cubicBezTo>
                <a:cubicBezTo>
                  <a:pt x="809646" y="4911"/>
                  <a:pt x="246393" y="56240"/>
                  <a:pt x="0" y="18288"/>
                </a:cubicBezTo>
                <a:cubicBezTo>
                  <a:pt x="129" y="13298"/>
                  <a:pt x="-675" y="6857"/>
                  <a:pt x="0" y="0"/>
                </a:cubicBezTo>
                <a:close/>
              </a:path>
              <a:path w="7818120" h="18288" stroke="0" extrusionOk="0">
                <a:moveTo>
                  <a:pt x="0" y="0"/>
                </a:moveTo>
                <a:cubicBezTo>
                  <a:pt x="177487" y="-4302"/>
                  <a:pt x="287499" y="4997"/>
                  <a:pt x="573329" y="0"/>
                </a:cubicBezTo>
                <a:cubicBezTo>
                  <a:pt x="859159" y="-4997"/>
                  <a:pt x="821965" y="-336"/>
                  <a:pt x="990295" y="0"/>
                </a:cubicBezTo>
                <a:cubicBezTo>
                  <a:pt x="1158625" y="336"/>
                  <a:pt x="1587918" y="-4681"/>
                  <a:pt x="1798168" y="0"/>
                </a:cubicBezTo>
                <a:cubicBezTo>
                  <a:pt x="2008418" y="4681"/>
                  <a:pt x="2088841" y="-2754"/>
                  <a:pt x="2371496" y="0"/>
                </a:cubicBezTo>
                <a:cubicBezTo>
                  <a:pt x="2654151" y="2754"/>
                  <a:pt x="2701462" y="-24976"/>
                  <a:pt x="2944825" y="0"/>
                </a:cubicBezTo>
                <a:cubicBezTo>
                  <a:pt x="3188188" y="24976"/>
                  <a:pt x="3511636" y="25407"/>
                  <a:pt x="3752698" y="0"/>
                </a:cubicBezTo>
                <a:cubicBezTo>
                  <a:pt x="3993760" y="-25407"/>
                  <a:pt x="4107153" y="6432"/>
                  <a:pt x="4247845" y="0"/>
                </a:cubicBezTo>
                <a:cubicBezTo>
                  <a:pt x="4388537" y="-6432"/>
                  <a:pt x="4835598" y="-5108"/>
                  <a:pt x="5055718" y="0"/>
                </a:cubicBezTo>
                <a:cubicBezTo>
                  <a:pt x="5275838" y="5108"/>
                  <a:pt x="5461006" y="-24536"/>
                  <a:pt x="5863590" y="0"/>
                </a:cubicBezTo>
                <a:cubicBezTo>
                  <a:pt x="6266174" y="24536"/>
                  <a:pt x="6355549" y="-19657"/>
                  <a:pt x="6515100" y="0"/>
                </a:cubicBezTo>
                <a:cubicBezTo>
                  <a:pt x="6674651" y="19657"/>
                  <a:pt x="7275423" y="-57462"/>
                  <a:pt x="7818120" y="0"/>
                </a:cubicBezTo>
                <a:cubicBezTo>
                  <a:pt x="7818132" y="8833"/>
                  <a:pt x="7818660" y="9830"/>
                  <a:pt x="7818120" y="18288"/>
                </a:cubicBezTo>
                <a:cubicBezTo>
                  <a:pt x="7610240" y="4606"/>
                  <a:pt x="7521789" y="7721"/>
                  <a:pt x="7401154" y="18288"/>
                </a:cubicBezTo>
                <a:cubicBezTo>
                  <a:pt x="7280519" y="28855"/>
                  <a:pt x="6930719" y="4225"/>
                  <a:pt x="6593281" y="18288"/>
                </a:cubicBezTo>
                <a:cubicBezTo>
                  <a:pt x="6255843" y="32351"/>
                  <a:pt x="6286682" y="1162"/>
                  <a:pt x="6098134" y="18288"/>
                </a:cubicBezTo>
                <a:cubicBezTo>
                  <a:pt x="5909586" y="35414"/>
                  <a:pt x="5602789" y="48596"/>
                  <a:pt x="5446624" y="18288"/>
                </a:cubicBezTo>
                <a:cubicBezTo>
                  <a:pt x="5290459" y="-12020"/>
                  <a:pt x="4917039" y="21960"/>
                  <a:pt x="4638751" y="18288"/>
                </a:cubicBezTo>
                <a:cubicBezTo>
                  <a:pt x="4360463" y="14616"/>
                  <a:pt x="4304690" y="5450"/>
                  <a:pt x="3987241" y="18288"/>
                </a:cubicBezTo>
                <a:cubicBezTo>
                  <a:pt x="3669792" y="31127"/>
                  <a:pt x="3758742" y="32551"/>
                  <a:pt x="3570275" y="18288"/>
                </a:cubicBezTo>
                <a:cubicBezTo>
                  <a:pt x="3381808" y="4025"/>
                  <a:pt x="3267153" y="36200"/>
                  <a:pt x="3075127" y="18288"/>
                </a:cubicBezTo>
                <a:cubicBezTo>
                  <a:pt x="2883101" y="376"/>
                  <a:pt x="2665825" y="10973"/>
                  <a:pt x="2267255" y="18288"/>
                </a:cubicBezTo>
                <a:cubicBezTo>
                  <a:pt x="1868685" y="25603"/>
                  <a:pt x="1884698" y="28410"/>
                  <a:pt x="1615745" y="18288"/>
                </a:cubicBezTo>
                <a:cubicBezTo>
                  <a:pt x="1346792" y="8167"/>
                  <a:pt x="1320952" y="10430"/>
                  <a:pt x="1120597" y="18288"/>
                </a:cubicBezTo>
                <a:cubicBezTo>
                  <a:pt x="920242" y="26146"/>
                  <a:pt x="556507" y="50790"/>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554DF63-2CB3-0BD5-0F69-A83E5CE147E2}"/>
              </a:ext>
            </a:extLst>
          </p:cNvPr>
          <p:cNvGraphicFramePr>
            <a:graphicFrameLocks noGrp="1"/>
          </p:cNvGraphicFramePr>
          <p:nvPr>
            <p:ph idx="1"/>
            <p:extLst>
              <p:ext uri="{D42A27DB-BD31-4B8C-83A1-F6EECF244321}">
                <p14:modId xmlns:p14="http://schemas.microsoft.com/office/powerpoint/2010/main" val="1542349451"/>
              </p:ext>
            </p:extLst>
          </p:nvPr>
        </p:nvGraphicFramePr>
        <p:xfrm>
          <a:off x="628650" y="2228087"/>
          <a:ext cx="78867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s-MX" sz="4700"/>
              <a:t>Conclusión</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1865313"/>
            <a:ext cx="7818120" cy="18288"/>
          </a:xfrm>
          <a:custGeom>
            <a:avLst/>
            <a:gdLst>
              <a:gd name="connsiteX0" fmla="*/ 0 w 7818120"/>
              <a:gd name="connsiteY0" fmla="*/ 0 h 18288"/>
              <a:gd name="connsiteX1" fmla="*/ 416966 w 7818120"/>
              <a:gd name="connsiteY1" fmla="*/ 0 h 18288"/>
              <a:gd name="connsiteX2" fmla="*/ 1146658 w 7818120"/>
              <a:gd name="connsiteY2" fmla="*/ 0 h 18288"/>
              <a:gd name="connsiteX3" fmla="*/ 1563624 w 7818120"/>
              <a:gd name="connsiteY3" fmla="*/ 0 h 18288"/>
              <a:gd name="connsiteX4" fmla="*/ 2136953 w 7818120"/>
              <a:gd name="connsiteY4" fmla="*/ 0 h 18288"/>
              <a:gd name="connsiteX5" fmla="*/ 2944825 w 7818120"/>
              <a:gd name="connsiteY5" fmla="*/ 0 h 18288"/>
              <a:gd name="connsiteX6" fmla="*/ 3596335 w 7818120"/>
              <a:gd name="connsiteY6" fmla="*/ 0 h 18288"/>
              <a:gd name="connsiteX7" fmla="*/ 4326026 w 7818120"/>
              <a:gd name="connsiteY7" fmla="*/ 0 h 18288"/>
              <a:gd name="connsiteX8" fmla="*/ 4899355 w 7818120"/>
              <a:gd name="connsiteY8" fmla="*/ 0 h 18288"/>
              <a:gd name="connsiteX9" fmla="*/ 5550865 w 7818120"/>
              <a:gd name="connsiteY9" fmla="*/ 0 h 18288"/>
              <a:gd name="connsiteX10" fmla="*/ 6358738 w 7818120"/>
              <a:gd name="connsiteY10" fmla="*/ 0 h 18288"/>
              <a:gd name="connsiteX11" fmla="*/ 6853885 w 7818120"/>
              <a:gd name="connsiteY11" fmla="*/ 0 h 18288"/>
              <a:gd name="connsiteX12" fmla="*/ 7818120 w 7818120"/>
              <a:gd name="connsiteY12" fmla="*/ 0 h 18288"/>
              <a:gd name="connsiteX13" fmla="*/ 7818120 w 7818120"/>
              <a:gd name="connsiteY13" fmla="*/ 18288 h 18288"/>
              <a:gd name="connsiteX14" fmla="*/ 7244791 w 7818120"/>
              <a:gd name="connsiteY14" fmla="*/ 18288 h 18288"/>
              <a:gd name="connsiteX15" fmla="*/ 6827825 w 7818120"/>
              <a:gd name="connsiteY15" fmla="*/ 18288 h 18288"/>
              <a:gd name="connsiteX16" fmla="*/ 6176315 w 7818120"/>
              <a:gd name="connsiteY16" fmla="*/ 18288 h 18288"/>
              <a:gd name="connsiteX17" fmla="*/ 5681167 w 7818120"/>
              <a:gd name="connsiteY17" fmla="*/ 18288 h 18288"/>
              <a:gd name="connsiteX18" fmla="*/ 5029657 w 7818120"/>
              <a:gd name="connsiteY18" fmla="*/ 18288 h 18288"/>
              <a:gd name="connsiteX19" fmla="*/ 4378147 w 7818120"/>
              <a:gd name="connsiteY19" fmla="*/ 18288 h 18288"/>
              <a:gd name="connsiteX20" fmla="*/ 3726637 w 7818120"/>
              <a:gd name="connsiteY20" fmla="*/ 18288 h 18288"/>
              <a:gd name="connsiteX21" fmla="*/ 3075127 w 7818120"/>
              <a:gd name="connsiteY21" fmla="*/ 18288 h 18288"/>
              <a:gd name="connsiteX22" fmla="*/ 2501798 w 7818120"/>
              <a:gd name="connsiteY22" fmla="*/ 18288 h 18288"/>
              <a:gd name="connsiteX23" fmla="*/ 1772107 w 7818120"/>
              <a:gd name="connsiteY23" fmla="*/ 18288 h 18288"/>
              <a:gd name="connsiteX24" fmla="*/ 1120597 w 7818120"/>
              <a:gd name="connsiteY24" fmla="*/ 18288 h 18288"/>
              <a:gd name="connsiteX25" fmla="*/ 0 w 7818120"/>
              <a:gd name="connsiteY25" fmla="*/ 18288 h 18288"/>
              <a:gd name="connsiteX26" fmla="*/ 0 w 7818120"/>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818120" h="18288" fill="none" extrusionOk="0">
                <a:moveTo>
                  <a:pt x="0" y="0"/>
                </a:moveTo>
                <a:cubicBezTo>
                  <a:pt x="121520" y="-12182"/>
                  <a:pt x="211324" y="18247"/>
                  <a:pt x="416966" y="0"/>
                </a:cubicBezTo>
                <a:cubicBezTo>
                  <a:pt x="622608" y="-18247"/>
                  <a:pt x="891241" y="-13744"/>
                  <a:pt x="1146658" y="0"/>
                </a:cubicBezTo>
                <a:cubicBezTo>
                  <a:pt x="1402075" y="13744"/>
                  <a:pt x="1378880" y="-8543"/>
                  <a:pt x="1563624" y="0"/>
                </a:cubicBezTo>
                <a:cubicBezTo>
                  <a:pt x="1748368" y="8543"/>
                  <a:pt x="1972300" y="7443"/>
                  <a:pt x="2136953" y="0"/>
                </a:cubicBezTo>
                <a:cubicBezTo>
                  <a:pt x="2301606" y="-7443"/>
                  <a:pt x="2679634" y="12382"/>
                  <a:pt x="2944825" y="0"/>
                </a:cubicBezTo>
                <a:cubicBezTo>
                  <a:pt x="3210016" y="-12382"/>
                  <a:pt x="3409232" y="17967"/>
                  <a:pt x="3596335" y="0"/>
                </a:cubicBezTo>
                <a:cubicBezTo>
                  <a:pt x="3783438" y="-17967"/>
                  <a:pt x="4002523" y="-28578"/>
                  <a:pt x="4326026" y="0"/>
                </a:cubicBezTo>
                <a:cubicBezTo>
                  <a:pt x="4649529" y="28578"/>
                  <a:pt x="4777384" y="-3624"/>
                  <a:pt x="4899355" y="0"/>
                </a:cubicBezTo>
                <a:cubicBezTo>
                  <a:pt x="5021326" y="3624"/>
                  <a:pt x="5317653" y="1281"/>
                  <a:pt x="5550865" y="0"/>
                </a:cubicBezTo>
                <a:cubicBezTo>
                  <a:pt x="5784077" y="-1281"/>
                  <a:pt x="6142956" y="-39637"/>
                  <a:pt x="6358738" y="0"/>
                </a:cubicBezTo>
                <a:cubicBezTo>
                  <a:pt x="6574520" y="39637"/>
                  <a:pt x="6724785" y="-4460"/>
                  <a:pt x="6853885" y="0"/>
                </a:cubicBezTo>
                <a:cubicBezTo>
                  <a:pt x="6982985" y="4460"/>
                  <a:pt x="7403044" y="-1955"/>
                  <a:pt x="7818120" y="0"/>
                </a:cubicBezTo>
                <a:cubicBezTo>
                  <a:pt x="7817988" y="7702"/>
                  <a:pt x="7817908" y="13511"/>
                  <a:pt x="7818120" y="18288"/>
                </a:cubicBezTo>
                <a:cubicBezTo>
                  <a:pt x="7698847" y="-3267"/>
                  <a:pt x="7390924" y="22979"/>
                  <a:pt x="7244791" y="18288"/>
                </a:cubicBezTo>
                <a:cubicBezTo>
                  <a:pt x="7098658" y="13597"/>
                  <a:pt x="6952735" y="29357"/>
                  <a:pt x="6827825" y="18288"/>
                </a:cubicBezTo>
                <a:cubicBezTo>
                  <a:pt x="6702915" y="7219"/>
                  <a:pt x="6338661" y="34530"/>
                  <a:pt x="6176315" y="18288"/>
                </a:cubicBezTo>
                <a:cubicBezTo>
                  <a:pt x="6013969" y="2047"/>
                  <a:pt x="5850602" y="6362"/>
                  <a:pt x="5681167" y="18288"/>
                </a:cubicBezTo>
                <a:cubicBezTo>
                  <a:pt x="5511732" y="30214"/>
                  <a:pt x="5312143" y="419"/>
                  <a:pt x="5029657" y="18288"/>
                </a:cubicBezTo>
                <a:cubicBezTo>
                  <a:pt x="4747171" y="36158"/>
                  <a:pt x="4655062" y="30740"/>
                  <a:pt x="4378147" y="18288"/>
                </a:cubicBezTo>
                <a:cubicBezTo>
                  <a:pt x="4101232" y="5837"/>
                  <a:pt x="4037646" y="44706"/>
                  <a:pt x="3726637" y="18288"/>
                </a:cubicBezTo>
                <a:cubicBezTo>
                  <a:pt x="3415628" y="-8130"/>
                  <a:pt x="3321756" y="45507"/>
                  <a:pt x="3075127" y="18288"/>
                </a:cubicBezTo>
                <a:cubicBezTo>
                  <a:pt x="2828498" y="-8931"/>
                  <a:pt x="2684733" y="14853"/>
                  <a:pt x="2501798" y="18288"/>
                </a:cubicBezTo>
                <a:cubicBezTo>
                  <a:pt x="2318863" y="21723"/>
                  <a:pt x="2121844" y="-13013"/>
                  <a:pt x="1772107" y="18288"/>
                </a:cubicBezTo>
                <a:cubicBezTo>
                  <a:pt x="1422370" y="49589"/>
                  <a:pt x="1431548" y="31666"/>
                  <a:pt x="1120597" y="18288"/>
                </a:cubicBezTo>
                <a:cubicBezTo>
                  <a:pt x="809646" y="4911"/>
                  <a:pt x="246393" y="56240"/>
                  <a:pt x="0" y="18288"/>
                </a:cubicBezTo>
                <a:cubicBezTo>
                  <a:pt x="129" y="13298"/>
                  <a:pt x="-675" y="6857"/>
                  <a:pt x="0" y="0"/>
                </a:cubicBezTo>
                <a:close/>
              </a:path>
              <a:path w="7818120" h="18288" stroke="0" extrusionOk="0">
                <a:moveTo>
                  <a:pt x="0" y="0"/>
                </a:moveTo>
                <a:cubicBezTo>
                  <a:pt x="177487" y="-4302"/>
                  <a:pt x="287499" y="4997"/>
                  <a:pt x="573329" y="0"/>
                </a:cubicBezTo>
                <a:cubicBezTo>
                  <a:pt x="859159" y="-4997"/>
                  <a:pt x="821965" y="-336"/>
                  <a:pt x="990295" y="0"/>
                </a:cubicBezTo>
                <a:cubicBezTo>
                  <a:pt x="1158625" y="336"/>
                  <a:pt x="1587918" y="-4681"/>
                  <a:pt x="1798168" y="0"/>
                </a:cubicBezTo>
                <a:cubicBezTo>
                  <a:pt x="2008418" y="4681"/>
                  <a:pt x="2088841" y="-2754"/>
                  <a:pt x="2371496" y="0"/>
                </a:cubicBezTo>
                <a:cubicBezTo>
                  <a:pt x="2654151" y="2754"/>
                  <a:pt x="2701462" y="-24976"/>
                  <a:pt x="2944825" y="0"/>
                </a:cubicBezTo>
                <a:cubicBezTo>
                  <a:pt x="3188188" y="24976"/>
                  <a:pt x="3511636" y="25407"/>
                  <a:pt x="3752698" y="0"/>
                </a:cubicBezTo>
                <a:cubicBezTo>
                  <a:pt x="3993760" y="-25407"/>
                  <a:pt x="4107153" y="6432"/>
                  <a:pt x="4247845" y="0"/>
                </a:cubicBezTo>
                <a:cubicBezTo>
                  <a:pt x="4388537" y="-6432"/>
                  <a:pt x="4835598" y="-5108"/>
                  <a:pt x="5055718" y="0"/>
                </a:cubicBezTo>
                <a:cubicBezTo>
                  <a:pt x="5275838" y="5108"/>
                  <a:pt x="5461006" y="-24536"/>
                  <a:pt x="5863590" y="0"/>
                </a:cubicBezTo>
                <a:cubicBezTo>
                  <a:pt x="6266174" y="24536"/>
                  <a:pt x="6355549" y="-19657"/>
                  <a:pt x="6515100" y="0"/>
                </a:cubicBezTo>
                <a:cubicBezTo>
                  <a:pt x="6674651" y="19657"/>
                  <a:pt x="7275423" y="-57462"/>
                  <a:pt x="7818120" y="0"/>
                </a:cubicBezTo>
                <a:cubicBezTo>
                  <a:pt x="7818132" y="8833"/>
                  <a:pt x="7818660" y="9830"/>
                  <a:pt x="7818120" y="18288"/>
                </a:cubicBezTo>
                <a:cubicBezTo>
                  <a:pt x="7610240" y="4606"/>
                  <a:pt x="7521789" y="7721"/>
                  <a:pt x="7401154" y="18288"/>
                </a:cubicBezTo>
                <a:cubicBezTo>
                  <a:pt x="7280519" y="28855"/>
                  <a:pt x="6930719" y="4225"/>
                  <a:pt x="6593281" y="18288"/>
                </a:cubicBezTo>
                <a:cubicBezTo>
                  <a:pt x="6255843" y="32351"/>
                  <a:pt x="6286682" y="1162"/>
                  <a:pt x="6098134" y="18288"/>
                </a:cubicBezTo>
                <a:cubicBezTo>
                  <a:pt x="5909586" y="35414"/>
                  <a:pt x="5602789" y="48596"/>
                  <a:pt x="5446624" y="18288"/>
                </a:cubicBezTo>
                <a:cubicBezTo>
                  <a:pt x="5290459" y="-12020"/>
                  <a:pt x="4917039" y="21960"/>
                  <a:pt x="4638751" y="18288"/>
                </a:cubicBezTo>
                <a:cubicBezTo>
                  <a:pt x="4360463" y="14616"/>
                  <a:pt x="4304690" y="5450"/>
                  <a:pt x="3987241" y="18288"/>
                </a:cubicBezTo>
                <a:cubicBezTo>
                  <a:pt x="3669792" y="31127"/>
                  <a:pt x="3758742" y="32551"/>
                  <a:pt x="3570275" y="18288"/>
                </a:cubicBezTo>
                <a:cubicBezTo>
                  <a:pt x="3381808" y="4025"/>
                  <a:pt x="3267153" y="36200"/>
                  <a:pt x="3075127" y="18288"/>
                </a:cubicBezTo>
                <a:cubicBezTo>
                  <a:pt x="2883101" y="376"/>
                  <a:pt x="2665825" y="10973"/>
                  <a:pt x="2267255" y="18288"/>
                </a:cubicBezTo>
                <a:cubicBezTo>
                  <a:pt x="1868685" y="25603"/>
                  <a:pt x="1884698" y="28410"/>
                  <a:pt x="1615745" y="18288"/>
                </a:cubicBezTo>
                <a:cubicBezTo>
                  <a:pt x="1346792" y="8167"/>
                  <a:pt x="1320952" y="10430"/>
                  <a:pt x="1120597" y="18288"/>
                </a:cubicBezTo>
                <a:cubicBezTo>
                  <a:pt x="920242" y="26146"/>
                  <a:pt x="556507" y="50790"/>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55E74F4-5D20-AB57-BF72-3C250D54E48A}"/>
              </a:ext>
            </a:extLst>
          </p:cNvPr>
          <p:cNvGraphicFramePr>
            <a:graphicFrameLocks noGrp="1"/>
          </p:cNvGraphicFramePr>
          <p:nvPr>
            <p:ph idx="1"/>
            <p:extLst>
              <p:ext uri="{D42A27DB-BD31-4B8C-83A1-F6EECF244321}">
                <p14:modId xmlns:p14="http://schemas.microsoft.com/office/powerpoint/2010/main" val="2466133822"/>
              </p:ext>
            </p:extLst>
          </p:nvPr>
        </p:nvGraphicFramePr>
        <p:xfrm>
          <a:off x="628650" y="2228087"/>
          <a:ext cx="78867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s-MX" sz="3500">
                <a:solidFill>
                  <a:srgbClr val="FFFFFF"/>
                </a:solidFill>
              </a:rPr>
              <a:t>¿Qué es UML?</a:t>
            </a:r>
          </a:p>
        </p:txBody>
      </p:sp>
      <p:graphicFrame>
        <p:nvGraphicFramePr>
          <p:cNvPr id="5" name="Content Placeholder 2">
            <a:extLst>
              <a:ext uri="{FF2B5EF4-FFF2-40B4-BE49-F238E27FC236}">
                <a16:creationId xmlns:a16="http://schemas.microsoft.com/office/drawing/2014/main" id="{68144FD2-9F94-B7F3-B30B-E2C507A2CECA}"/>
              </a:ext>
            </a:extLst>
          </p:cNvPr>
          <p:cNvGraphicFramePr>
            <a:graphicFrameLocks noGrp="1"/>
          </p:cNvGraphicFramePr>
          <p:nvPr>
            <p:ph idx="1"/>
            <p:extLst>
              <p:ext uri="{D42A27DB-BD31-4B8C-83A1-F6EECF244321}">
                <p14:modId xmlns:p14="http://schemas.microsoft.com/office/powerpoint/2010/main" val="1888430948"/>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r>
              <a:rPr lang="es-MX" sz="3500"/>
              <a:t>Diagrama de Clases</a:t>
            </a:r>
          </a:p>
        </p:txBody>
      </p:sp>
      <p:sp>
        <p:nvSpPr>
          <p:cNvPr id="3" name="Content Placeholder 2"/>
          <p:cNvSpPr>
            <a:spLocks noGrp="1"/>
          </p:cNvSpPr>
          <p:nvPr>
            <p:ph idx="1"/>
          </p:nvPr>
        </p:nvSpPr>
        <p:spPr>
          <a:xfrm>
            <a:off x="571351" y="2743200"/>
            <a:ext cx="3485179" cy="3613149"/>
          </a:xfrm>
        </p:spPr>
        <p:txBody>
          <a:bodyPr anchor="ctr">
            <a:normAutofit/>
          </a:bodyPr>
          <a:lstStyle/>
          <a:p>
            <a:pPr>
              <a:lnSpc>
                <a:spcPct val="90000"/>
              </a:lnSpc>
            </a:pPr>
            <a:r>
              <a:rPr lang="es-MX" sz="1600"/>
              <a:t>- Muestra la estructura del sistema: clases, atributos, métodos y relaciones.</a:t>
            </a:r>
          </a:p>
          <a:p>
            <a:pPr>
              <a:lnSpc>
                <a:spcPct val="90000"/>
              </a:lnSpc>
            </a:pPr>
            <a:r>
              <a:rPr lang="es-MX" sz="1600"/>
              <a:t>- Relaciones: Asociación, Herencia, Composición, Agregación.</a:t>
            </a:r>
          </a:p>
          <a:p>
            <a:pPr>
              <a:lnSpc>
                <a:spcPct val="90000"/>
              </a:lnSpc>
            </a:pPr>
            <a:endParaRPr lang="es-MX" sz="1600"/>
          </a:p>
          <a:p>
            <a:pPr>
              <a:lnSpc>
                <a:spcPct val="90000"/>
              </a:lnSpc>
            </a:pPr>
            <a:r>
              <a:rPr lang="es-MX" sz="1600"/>
              <a:t>Ejemplo:</a:t>
            </a:r>
          </a:p>
          <a:p>
            <a:pPr>
              <a:lnSpc>
                <a:spcPct val="90000"/>
              </a:lnSpc>
            </a:pPr>
            <a:r>
              <a:rPr lang="es-MX" sz="1600"/>
              <a:t>Persona</a:t>
            </a:r>
          </a:p>
          <a:p>
            <a:pPr>
              <a:lnSpc>
                <a:spcPct val="90000"/>
              </a:lnSpc>
            </a:pPr>
            <a:r>
              <a:rPr lang="es-MX" sz="1600"/>
              <a:t>- nombre: String</a:t>
            </a:r>
          </a:p>
          <a:p>
            <a:pPr>
              <a:lnSpc>
                <a:spcPct val="90000"/>
              </a:lnSpc>
            </a:pPr>
            <a:r>
              <a:rPr lang="es-MX" sz="1600"/>
              <a:t>- edad: int</a:t>
            </a:r>
          </a:p>
          <a:p>
            <a:pPr>
              <a:lnSpc>
                <a:spcPct val="90000"/>
              </a:lnSpc>
            </a:pPr>
            <a:r>
              <a:rPr lang="es-MX" sz="1600"/>
              <a:t>+ saludar(): void</a:t>
            </a:r>
          </a:p>
          <a:p>
            <a:pPr>
              <a:lnSpc>
                <a:spcPct val="90000"/>
              </a:lnSpc>
            </a:pPr>
            <a:endParaRPr lang="es-MX" sz="1600"/>
          </a:p>
          <a:p>
            <a:pPr>
              <a:lnSpc>
                <a:spcPct val="90000"/>
              </a:lnSpc>
            </a:pPr>
            <a:r>
              <a:rPr lang="es-MX" sz="1600"/>
              <a:t>Estudiante hereda de Persona.</a:t>
            </a:r>
          </a:p>
        </p:txBody>
      </p:sp>
      <p:pic>
        <p:nvPicPr>
          <p:cNvPr id="5" name="Picture 4" descr="Una red formada por puntos blancos">
            <a:extLst>
              <a:ext uri="{FF2B5EF4-FFF2-40B4-BE49-F238E27FC236}">
                <a16:creationId xmlns:a16="http://schemas.microsoft.com/office/drawing/2014/main" id="{E3119032-6323-9071-76A2-458B46BBD413}"/>
              </a:ext>
            </a:extLst>
          </p:cNvPr>
          <p:cNvPicPr>
            <a:picLocks noChangeAspect="1"/>
          </p:cNvPicPr>
          <p:nvPr/>
        </p:nvPicPr>
        <p:blipFill>
          <a:blip r:embed="rId2"/>
          <a:srcRect l="45512" r="3097" b="-1"/>
          <a:stretch/>
        </p:blipFill>
        <p:spPr>
          <a:xfrm>
            <a:off x="4572000" y="1"/>
            <a:ext cx="4577118"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s-MX" sz="3500">
                <a:solidFill>
                  <a:srgbClr val="FFFFFF"/>
                </a:solidFill>
              </a:rPr>
              <a:t>Ejercicio 1: Diagrama de Clases</a:t>
            </a:r>
          </a:p>
        </p:txBody>
      </p:sp>
      <p:sp>
        <p:nvSpPr>
          <p:cNvPr id="3" name="Content Placeholder 2"/>
          <p:cNvSpPr>
            <a:spLocks noGrp="1"/>
          </p:cNvSpPr>
          <p:nvPr>
            <p:ph idx="1"/>
          </p:nvPr>
        </p:nvSpPr>
        <p:spPr>
          <a:xfrm>
            <a:off x="1028699" y="2318197"/>
            <a:ext cx="7293023" cy="3683358"/>
          </a:xfrm>
        </p:spPr>
        <p:txBody>
          <a:bodyPr anchor="ctr">
            <a:normAutofit/>
          </a:bodyPr>
          <a:lstStyle/>
          <a:p>
            <a:r>
              <a:rPr lang="es-MX" sz="1700"/>
              <a:t>Crea un diagrama con:</a:t>
            </a:r>
          </a:p>
          <a:p>
            <a:r>
              <a:rPr lang="es-MX" sz="1700"/>
              <a:t>- Vehiculo: marca, modelo, año.</a:t>
            </a:r>
          </a:p>
          <a:p>
            <a:r>
              <a:rPr lang="es-MX" sz="1700"/>
              <a:t>- Coche: hereda de Vehiculo, atributo: puertas.</a:t>
            </a:r>
          </a:p>
          <a:p>
            <a:r>
              <a:rPr lang="es-MX" sz="1700"/>
              <a:t>- Moto: hereda de Vehiculo, atributo: tipo.</a:t>
            </a:r>
          </a:p>
          <a:p>
            <a:endParaRPr lang="es-MX" sz="1700"/>
          </a:p>
          <a:p>
            <a:r>
              <a:rPr lang="es-MX" sz="1700"/>
              <a:t>Objetivo: Identificar herencia y atributos únicos.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5C1C12-20BF-B8CE-C9E8-067BEE61CFC1}"/>
              </a:ext>
            </a:extLst>
          </p:cNvPr>
          <p:cNvSpPr>
            <a:spLocks noGrp="1"/>
          </p:cNvSpPr>
          <p:nvPr>
            <p:ph type="title"/>
          </p:nvPr>
        </p:nvSpPr>
        <p:spPr/>
        <p:txBody>
          <a:bodyPr/>
          <a:lstStyle/>
          <a:p>
            <a:endParaRPr lang="es-MX"/>
          </a:p>
        </p:txBody>
      </p:sp>
      <p:pic>
        <p:nvPicPr>
          <p:cNvPr id="5" name="Marcador de contenido 4">
            <a:extLst>
              <a:ext uri="{FF2B5EF4-FFF2-40B4-BE49-F238E27FC236}">
                <a16:creationId xmlns:a16="http://schemas.microsoft.com/office/drawing/2014/main" id="{482A00CF-A323-2782-A1BB-CBD7BE87EDE3}"/>
              </a:ext>
            </a:extLst>
          </p:cNvPr>
          <p:cNvPicPr>
            <a:picLocks noGrp="1" noChangeAspect="1"/>
          </p:cNvPicPr>
          <p:nvPr>
            <p:ph idx="1"/>
          </p:nvPr>
        </p:nvPicPr>
        <p:blipFill>
          <a:blip r:embed="rId2"/>
          <a:stretch>
            <a:fillRect/>
          </a:stretch>
        </p:blipFill>
        <p:spPr>
          <a:xfrm>
            <a:off x="2328578" y="1417638"/>
            <a:ext cx="4744499" cy="4577830"/>
          </a:xfrm>
        </p:spPr>
      </p:pic>
    </p:spTree>
    <p:extLst>
      <p:ext uri="{BB962C8B-B14F-4D97-AF65-F5344CB8AC3E}">
        <p14:creationId xmlns:p14="http://schemas.microsoft.com/office/powerpoint/2010/main" val="4045760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s-MX" sz="3500">
                <a:solidFill>
                  <a:srgbClr val="FFFFFF"/>
                </a:solidFill>
              </a:rPr>
              <a:t>Diagrama de Componentes</a:t>
            </a:r>
          </a:p>
        </p:txBody>
      </p:sp>
      <p:graphicFrame>
        <p:nvGraphicFramePr>
          <p:cNvPr id="5" name="Content Placeholder 2">
            <a:extLst>
              <a:ext uri="{FF2B5EF4-FFF2-40B4-BE49-F238E27FC236}">
                <a16:creationId xmlns:a16="http://schemas.microsoft.com/office/drawing/2014/main" id="{DA3A19E5-4678-1775-20F4-D6FA161BE6BC}"/>
              </a:ext>
            </a:extLst>
          </p:cNvPr>
          <p:cNvGraphicFramePr>
            <a:graphicFrameLocks noGrp="1"/>
          </p:cNvGraphicFramePr>
          <p:nvPr>
            <p:ph idx="1"/>
            <p:extLst>
              <p:ext uri="{D42A27DB-BD31-4B8C-83A1-F6EECF244321}">
                <p14:modId xmlns:p14="http://schemas.microsoft.com/office/powerpoint/2010/main" val="1633217124"/>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341A88-7831-0C8D-21F6-A35594E08EB0}"/>
              </a:ext>
            </a:extLst>
          </p:cNvPr>
          <p:cNvSpPr>
            <a:spLocks noGrp="1"/>
          </p:cNvSpPr>
          <p:nvPr>
            <p:ph type="title"/>
          </p:nvPr>
        </p:nvSpPr>
        <p:spPr/>
        <p:txBody>
          <a:bodyPr/>
          <a:lstStyle/>
          <a:p>
            <a:endParaRPr lang="es-MX"/>
          </a:p>
        </p:txBody>
      </p:sp>
      <p:graphicFrame>
        <p:nvGraphicFramePr>
          <p:cNvPr id="25" name="Marcador de contenido 2">
            <a:extLst>
              <a:ext uri="{FF2B5EF4-FFF2-40B4-BE49-F238E27FC236}">
                <a16:creationId xmlns:a16="http://schemas.microsoft.com/office/drawing/2014/main" id="{4F27BD2F-7379-65A8-5791-AE3A3D7EC2A6}"/>
              </a:ext>
            </a:extLst>
          </p:cNvPr>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2986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359545" y="1070800"/>
            <a:ext cx="2954766" cy="5583126"/>
          </a:xfrm>
        </p:spPr>
        <p:txBody>
          <a:bodyPr>
            <a:normAutofit/>
          </a:bodyPr>
          <a:lstStyle/>
          <a:p>
            <a:pPr algn="r">
              <a:lnSpc>
                <a:spcPct val="90000"/>
              </a:lnSpc>
            </a:pPr>
            <a:r>
              <a:rPr lang="es-MX" sz="3300"/>
              <a:t>Ejercicio 2: Diagrama de Componentes</a:t>
            </a:r>
          </a:p>
        </p:txBody>
      </p:sp>
      <p:cxnSp>
        <p:nvCxnSpPr>
          <p:cNvPr id="22" name="Straight Connector 2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46039"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E42D69E-67AB-0EF2-385E-183D3F70A963}"/>
              </a:ext>
            </a:extLst>
          </p:cNvPr>
          <p:cNvGraphicFramePr>
            <a:graphicFrameLocks noGrp="1"/>
          </p:cNvGraphicFramePr>
          <p:nvPr>
            <p:ph idx="1"/>
            <p:extLst>
              <p:ext uri="{D42A27DB-BD31-4B8C-83A1-F6EECF244321}">
                <p14:modId xmlns:p14="http://schemas.microsoft.com/office/powerpoint/2010/main" val="1483196955"/>
              </p:ext>
            </p:extLst>
          </p:nvPr>
        </p:nvGraphicFramePr>
        <p:xfrm>
          <a:off x="3831401" y="1070800"/>
          <a:ext cx="4683949"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DB10D6-121F-BFF8-4141-E080784AA17D}"/>
              </a:ext>
            </a:extLst>
          </p:cNvPr>
          <p:cNvSpPr>
            <a:spLocks noGrp="1"/>
          </p:cNvSpPr>
          <p:nvPr>
            <p:ph type="title"/>
          </p:nvPr>
        </p:nvSpPr>
        <p:spPr/>
        <p:txBody>
          <a:bodyPr/>
          <a:lstStyle/>
          <a:p>
            <a:endParaRPr lang="es-MX"/>
          </a:p>
        </p:txBody>
      </p:sp>
      <p:pic>
        <p:nvPicPr>
          <p:cNvPr id="5" name="Marcador de contenido 4" descr="Diagrama&#10;&#10;El contenido generado por IA puede ser incorrecto.">
            <a:extLst>
              <a:ext uri="{FF2B5EF4-FFF2-40B4-BE49-F238E27FC236}">
                <a16:creationId xmlns:a16="http://schemas.microsoft.com/office/drawing/2014/main" id="{CA3E3D03-B90A-1222-4270-D60D47B50B7B}"/>
              </a:ext>
            </a:extLst>
          </p:cNvPr>
          <p:cNvPicPr>
            <a:picLocks noGrp="1" noChangeAspect="1"/>
          </p:cNvPicPr>
          <p:nvPr>
            <p:ph idx="1"/>
          </p:nvPr>
        </p:nvPicPr>
        <p:blipFill>
          <a:blip r:embed="rId2"/>
          <a:stretch>
            <a:fillRect/>
          </a:stretch>
        </p:blipFill>
        <p:spPr>
          <a:xfrm>
            <a:off x="720328" y="861218"/>
            <a:ext cx="7703344" cy="5135563"/>
          </a:xfrm>
        </p:spPr>
      </p:pic>
    </p:spTree>
    <p:extLst>
      <p:ext uri="{BB962C8B-B14F-4D97-AF65-F5344CB8AC3E}">
        <p14:creationId xmlns:p14="http://schemas.microsoft.com/office/powerpoint/2010/main" val="16225844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A06605263DA68D4BAE7D90B3F9643577" ma:contentTypeVersion="15" ma:contentTypeDescription="Crear nuevo documento." ma:contentTypeScope="" ma:versionID="1342e785feb2b3980d83a020099bd219">
  <xsd:schema xmlns:xsd="http://www.w3.org/2001/XMLSchema" xmlns:xs="http://www.w3.org/2001/XMLSchema" xmlns:p="http://schemas.microsoft.com/office/2006/metadata/properties" xmlns:ns3="3f7df979-ddd5-4370-a7e1-491f37e62402" xmlns:ns4="e18c0934-3931-4374-864e-fe3ad61a1330" targetNamespace="http://schemas.microsoft.com/office/2006/metadata/properties" ma:root="true" ma:fieldsID="db8b0b3720505bb0c4997cae64f580ca" ns3:_="" ns4:_="">
    <xsd:import namespace="3f7df979-ddd5-4370-a7e1-491f37e62402"/>
    <xsd:import namespace="e18c0934-3931-4374-864e-fe3ad61a1330"/>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ObjectDetectorVersions" minOccurs="0"/>
                <xsd:element ref="ns3:MediaServiceDateTaken" minOccurs="0"/>
                <xsd:element ref="ns3:MediaServiceSearchProperties" minOccurs="0"/>
                <xsd:element ref="ns3:MediaServiceSystemTag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7df979-ddd5-4370-a7e1-491f37e624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ServiceSystemTags" ma:index="21" nillable="true" ma:displayName="MediaServiceSystemTags" ma:hidden="true" ma:internalName="MediaServiceSystemTags" ma:readOnly="true">
      <xsd:simpleType>
        <xsd:restriction base="dms:Note"/>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18c0934-3931-4374-864e-fe3ad61a1330" elementFormDefault="qualified">
    <xsd:import namespace="http://schemas.microsoft.com/office/2006/documentManagement/types"/>
    <xsd:import namespace="http://schemas.microsoft.com/office/infopath/2007/PartnerControls"/>
    <xsd:element name="SharedWithUsers" ma:index="11"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Detalles de uso compartido" ma:internalName="SharedWithDetails" ma:readOnly="true">
      <xsd:simpleType>
        <xsd:restriction base="dms:Note">
          <xsd:maxLength value="255"/>
        </xsd:restriction>
      </xsd:simpleType>
    </xsd:element>
    <xsd:element name="SharingHintHash" ma:index="13"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3f7df979-ddd5-4370-a7e1-491f37e62402" xsi:nil="true"/>
  </documentManagement>
</p:properties>
</file>

<file path=customXml/itemProps1.xml><?xml version="1.0" encoding="utf-8"?>
<ds:datastoreItem xmlns:ds="http://schemas.openxmlformats.org/officeDocument/2006/customXml" ds:itemID="{BC2D937D-B492-47DC-AD1A-F79B587B7AE1}">
  <ds:schemaRefs>
    <ds:schemaRef ds:uri="http://schemas.microsoft.com/sharepoint/v3/contenttype/forms"/>
  </ds:schemaRefs>
</ds:datastoreItem>
</file>

<file path=customXml/itemProps2.xml><?xml version="1.0" encoding="utf-8"?>
<ds:datastoreItem xmlns:ds="http://schemas.openxmlformats.org/officeDocument/2006/customXml" ds:itemID="{7244E5D8-DA51-4143-8183-3E559C21F485}">
  <ds:schemaRefs>
    <ds:schemaRef ds:uri="http://schemas.microsoft.com/office/2006/metadata/contentType"/>
    <ds:schemaRef ds:uri="http://schemas.microsoft.com/office/2006/metadata/properties/metaAttributes"/>
    <ds:schemaRef ds:uri="http://www.w3.org/2000/xmlns/"/>
    <ds:schemaRef ds:uri="http://www.w3.org/2001/XMLSchema"/>
    <ds:schemaRef ds:uri="3f7df979-ddd5-4370-a7e1-491f37e62402"/>
    <ds:schemaRef ds:uri="e18c0934-3931-4374-864e-fe3ad61a1330"/>
  </ds:schemaRefs>
</ds:datastoreItem>
</file>

<file path=customXml/itemProps3.xml><?xml version="1.0" encoding="utf-8"?>
<ds:datastoreItem xmlns:ds="http://schemas.openxmlformats.org/officeDocument/2006/customXml" ds:itemID="{4BFABEDE-7351-4794-B4A3-456D980AF369}">
  <ds:schemaRefs>
    <ds:schemaRef ds:uri="http://schemas.microsoft.com/office/2006/metadata/properties"/>
    <ds:schemaRef ds:uri="http://www.w3.org/2000/xmlns/"/>
    <ds:schemaRef ds:uri="3f7df979-ddd5-4370-a7e1-491f37e62402"/>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otalTime>50</TotalTime>
  <Words>599</Words>
  <Application>Microsoft Office PowerPoint</Application>
  <PresentationFormat>Presentación en pantalla (4:3)</PresentationFormat>
  <Paragraphs>67</Paragraphs>
  <Slides>18</Slides>
  <Notes>0</Notes>
  <HiddenSlides>0</HiddenSlides>
  <MMClips>0</MMClip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Office Theme</vt:lpstr>
      <vt:lpstr>Diagramas UML: Clases, Componentes y Paquetes</vt:lpstr>
      <vt:lpstr>¿Qué es UML?</vt:lpstr>
      <vt:lpstr>Diagrama de Clases</vt:lpstr>
      <vt:lpstr>Ejercicio 1: Diagrama de Clases</vt:lpstr>
      <vt:lpstr>Presentación de PowerPoint</vt:lpstr>
      <vt:lpstr>Diagrama de Componentes</vt:lpstr>
      <vt:lpstr>Presentación de PowerPoint</vt:lpstr>
      <vt:lpstr>Ejercicio 2: Diagrama de Componentes</vt:lpstr>
      <vt:lpstr>Presentación de PowerPoint</vt:lpstr>
      <vt:lpstr>Diagrama de Paquetes</vt:lpstr>
      <vt:lpstr>Ejercicio 3: Diagrama de Paquetes</vt:lpstr>
      <vt:lpstr>Presentación de PowerPoint</vt:lpstr>
      <vt:lpstr>Este paquete contiene la lógica de negocio, la cual interactúa con los modelos y las vistas para realizar las operaciones necesarias. Los controladores toman las acciones de los usuarios, procesan las solicitudes y luego actualizan la vista.</vt:lpstr>
      <vt:lpstr>Este paquete contiene las clases que representan los datos de la tienda online, como los productos, usuarios, etc. Estas clases no contienen lógica de negocio ni de presentación, solo la estructura de los datos.</vt:lpstr>
      <vt:lpstr>Comparación de Diagramas</vt:lpstr>
      <vt:lpstr>Presentación de PowerPoint</vt:lpstr>
      <vt:lpstr>Herramientas para Crear Diagramas</vt:lpstr>
      <vt:lpstr>Conclusión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Diagramas UML: Clases, Componentes y Paquetes</dc:title>
  <dc:subject/>
  <dc:creator>Maguey Ajustes 03</dc:creator>
  <cp:keywords/>
  <dc:description>generated using python-pptx</dc:description>
  <cp:lastModifiedBy>Oscar Alfonso López Enríquez</cp:lastModifiedBy>
  <cp:revision>4</cp:revision>
  <dcterms:created xsi:type="dcterms:W3CDTF">2013-01-27T09:14:16Z</dcterms:created>
  <dcterms:modified xsi:type="dcterms:W3CDTF">2025-04-14T21:12:59Z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0x010100A06605263DA68D4BAE7D90B3F9643577</vt:lpwstr>
  </property>
</Properties>
</file>