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8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9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0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1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2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1" r:id="rId4"/>
    <p:sldMasterId id="2147483725" r:id="rId5"/>
    <p:sldMasterId id="2147483739" r:id="rId6"/>
    <p:sldMasterId id="2147483753" r:id="rId7"/>
    <p:sldMasterId id="2147483767" r:id="rId8"/>
    <p:sldMasterId id="2147483781" r:id="rId9"/>
    <p:sldMasterId id="2147483795" r:id="rId10"/>
    <p:sldMasterId id="2147483809" r:id="rId11"/>
    <p:sldMasterId id="2147483823" r:id="rId12"/>
    <p:sldMasterId id="2147483837" r:id="rId13"/>
    <p:sldMasterId id="2147483851" r:id="rId14"/>
  </p:sldMasterIdLst>
  <p:notesMasterIdLst>
    <p:notesMasterId r:id="rId20"/>
  </p:notesMasterIdLst>
  <p:handoutMasterIdLst>
    <p:handoutMasterId r:id="rId21"/>
  </p:handoutMasterIdLst>
  <p:sldIdLst>
    <p:sldId id="256" r:id="rId15"/>
    <p:sldId id="257" r:id="rId16"/>
    <p:sldId id="258" r:id="rId17"/>
    <p:sldId id="259" r:id="rId18"/>
    <p:sldId id="260" r:id="rId19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a Largo" initials="ML" lastIdx="2" clrIdx="0">
    <p:extLst>
      <p:ext uri="{19B8F6BF-5375-455C-9EA6-DF929625EA0E}">
        <p15:presenceInfo xmlns:p15="http://schemas.microsoft.com/office/powerpoint/2012/main" userId="S-1-5-21-499941710-66874454-3502277279-1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0BE3-BFFB-468D-A68B-16310B48153E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7CAC-49BD-46B0-AEFE-DB31C2E16B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297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20BA5-FD3F-4A49-88DE-6704CBCF54EB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A6F5-B8E0-4A7C-B108-47EF39F212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969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28856-78BA-4B98-84AA-75C56D5D93B9}" type="datetime1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33B-C4F9-4DBE-9990-EC4A57F4943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31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E1A47-2585-45F4-8281-F99BDE3FB0CA}" type="datetime1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82B-AE9B-4614-BA38-CFBD8BD081A0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48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BD40-88FB-4692-AE9C-555787B22610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852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DDA3-33E9-409A-A418-60DC0EFF8360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5AAB-8FE8-4C5A-B9FE-C59C4D440D48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B07-0D51-4259-8058-2E838DFD2522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04B2-07DB-4FFA-B017-5E8D41CE3905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B430-B7DF-4207-8A40-E17500F4B257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4BA0-E0AD-4516-8120-0FE8ADDDF68E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84A6-B5B4-46DE-92C1-4B0AB1DCB915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00A4-7125-45B8-80D8-32F1CF984313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9BF-3D97-45DE-AF51-F2A897BB29C3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0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D3CC96-0CAF-467A-9F94-7B716BB70F82}" type="datetime1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FAAD-8B2C-4B71-BF2B-69C70814A19C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07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A7B1-BED0-4EE3-91E3-03E1DF0E7128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AE56-9225-4768-9EDD-8DA3D0EB65E1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58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6A2-1F54-4FCA-9503-B8D90D3A0C76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513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F30-D7B2-4CFF-B41B-E90D9BE96CA9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1812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9BE6-1D7A-4A40-8F6B-F502AFFC16A7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29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EAC1-9539-4222-A654-BF54D0ADB597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161-914B-4C7F-900F-16CE567A1C49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797A-D09C-48C2-851C-6E22582A4793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EA16-255E-4E2D-9198-CD6F422852BA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FE5-063A-4BAA-96EF-9C93035F36DE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EE17EF-5C86-430B-BAC4-E9CEDDE38DC0}" type="datetime1">
              <a:rPr lang="es-CO" smtClean="0"/>
              <a:t>15/05/2017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53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EFE8-770A-4EFD-A791-744F11969C32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476-0110-4F53-936F-94AA28F97580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A988-4DBF-4DBD-8DDA-96890E8F5904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83E4-C7D4-4B8E-96F5-99004EFA4E58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B94-B28B-4DCE-8DDA-A2A8F0DDACAA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81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69BE-D6CC-4CAD-9E05-57EF5B5EB2FB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31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99F-3A99-46EF-8528-3F8BB0DD2592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645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1189-6F3F-46B2-8C99-B1C3FA04319A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B20-33A8-4106-8C09-2D8E97C491EE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DAF2-102E-4A25-8278-DDF06002DDB8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4EF41-83A7-4804-B938-791A174158BD}" type="datetime1">
              <a:rPr lang="es-CO" smtClean="0"/>
              <a:t>15/05/2017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32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4300-EA5B-4BD8-A56A-91745A12F6EC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F3D-A843-4FEE-ABE1-1DB4DADFFCA3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FEA-8D3D-48DE-B0C2-F6F38AFB8436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1A0-1E20-4052-BE20-C3F2FF81100C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8B5D-AAA8-4C26-958E-0B1EA95CACA3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2767-E96B-444C-9595-55C83A26DE17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71FD-0265-44E8-97EE-E49EE6CDC04B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E1B5-FF96-4A92-BC93-F8A89C568495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9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E291-096A-4D9B-9333-7849BFCAE546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93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07E3-50D3-4F31-8C05-2F6A31432598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3081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CFCC94-1CDF-48EB-B01F-6FA0E3F0DFA4}" type="datetime1">
              <a:rPr lang="es-CO" smtClean="0"/>
              <a:t>15/05/2017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A97-6C48-4F1A-A89F-919F0C251253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111-51CC-4A2E-9F96-3624A19266B5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0E6F-54E6-4792-9035-48EA8C516163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F8EF-36DF-4ED7-B100-F4BD9A28465C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C010-5804-4C88-8FF2-C7AD450D89BE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3114-2118-4229-8A3A-D966FD669C3D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C78-D855-4D23-B4E5-254DBC35BB3F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43BB-AAD1-4901-82E5-EC7AA7CDCCA6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5121-4EC7-4720-8B74-9D157A276355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269B-6689-4835-833F-285D65897632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0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22E5-3F82-45B1-BF14-B6D01E9CED8D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91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20D6-2BB9-494E-98E3-8809516B4B4B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37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2837-055C-4BF8-977F-AFF5D2BBFBB0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7547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50DE-6242-47E9-8EB5-B55AAD061C5A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278-3B66-4553-B9FD-C5ECBA44F48F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A96-364A-49CD-BC44-D5E09C4120F6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49B-DB52-4374-9650-EE0AA0DAEF42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F8FC-CB02-4EBD-AD85-00BC5F051A4F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F1B-1C32-43FB-878F-4D5725DCA405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68F0-3DCB-4241-AD37-BCF94529AF85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pPr>
              <a:defRPr/>
            </a:pPr>
            <a:fld id="{F2BEF097-6486-4655-B309-326B91FDDD99}" type="datetime1">
              <a:rPr lang="es-CO" smtClean="0"/>
              <a:t>15/05/2017</a:t>
            </a:fld>
            <a:endParaRPr lang="es-CO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7DC6-147D-4194-A7B9-C8A304E35EAE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5F52-17CE-4F69-AB0D-D71B40E24F89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CEE0-2060-4017-BA77-9DBA64555D1C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490-E969-4E5B-A64E-15B1D10073D0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8649-DCCB-4950-BF15-98E7032AB5C2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24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E01-02EE-4BE0-AAAC-E31B65D8AF3B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3011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7AF3-66F2-4CAD-B1EF-5D5C9D722DF1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6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7765-DB2E-4BB7-9D85-7BE8A324DDF7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C682-EF97-4087-83F4-5077E0927343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38FA-E4EC-4EF2-9631-EED8010D4835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AAB93-CA07-4AA1-8647-769436FBD0F5}" type="datetime1">
              <a:rPr lang="es-CO" smtClean="0"/>
              <a:t>15/05/2017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2A0C-8FCE-4056-B18A-A7C3624E767A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ACD-EB16-4DE1-9744-5FB9BA1CEACB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3A7-47B6-4550-AC7C-C20921615784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8917-6412-4A3D-8487-0719A1501233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AE5-BD49-4D58-86F0-A380ACBAC74C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3EBB-84C0-425D-ABE6-5B544E116827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F9CC-E37B-49C9-BE19-9E052A665524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00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F998-99F4-4142-A44D-AB953B9B364D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07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B367-34F9-4EDE-B2ED-92F299ADBA11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697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F35D-47C6-4BE6-9AE7-BB41515E74DE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A7CF-087C-4152-BB3C-0BADC90F879F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D634-A395-4A82-9E53-5DFE6271DC26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8FB2-4AD3-494B-A10B-424D6815B751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3DD-F04D-4D1F-A1ED-25BA96C01CB7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F85-008E-405F-93C8-D5F5E24C28C7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60B9-6F49-4F1A-BACA-D475F545A18E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29-75B1-4C66-8CD5-6CAC2D2A5F1E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BD13-8121-44F7-BA3A-CD558902EED6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1F0-17E5-4796-9302-E5E2AB29B1B7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3763-5D90-4AF6-B876-DCC620D5CE22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7093-0F07-4C61-ADC3-2EB0A2A0DD59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79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8710-D442-4986-ACE3-3FCFF3275A92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561D-42CB-4043-AB1E-CA047798E500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69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111B-F8CC-43D1-9756-9F8010A6F862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5233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1D720-5EBE-4159-B341-E9FA53B7BE9E}" type="datetime1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CDEE-BF3C-4170-8970-8065B042318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42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790B-F7E4-4A10-9337-A80B9E21BE2E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3CDF-9CBF-4F1B-AD7F-5DCD4BFC4F84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0CD4-1857-4C24-B857-665637752752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944D-528D-46E0-947C-47983359131C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110-2B37-4F1A-94E6-7BDB9CD21916}" type="datetime1">
              <a:rPr lang="es-CO" smtClean="0"/>
              <a:t>15/05/2017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274B-1510-412F-B799-DC9D144BAC31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5F42-5105-496B-B748-A8597283E14D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94B9-2309-4AFB-9726-072639D0E6F7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9750-ADF4-40B1-A3D4-D54B8273E465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9CAF-FD14-4BA8-8E59-12D887A24F01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05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BDB76F-04D5-4CAE-9249-73021A1290B3}" type="datetime1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1051-7E4E-45F3-9C7C-5CF1059D0A83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00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3B7-BFB6-4C7A-9E85-5AF5A74D2D00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621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5E9-D946-46FD-B98C-79AEFC68F24B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8119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8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fld id="{2B2E0671-7457-44B9-B7FF-91AEBF6D485E}" type="datetime1">
              <a:rPr lang="es-CO" smtClean="0"/>
              <a:t>15/05/2017</a:t>
            </a:fld>
            <a:endParaRPr lang="en-US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C91-17A4-4244-AA76-D133EB3FB043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8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B648-11E6-4AAE-A9F1-79FA7C8FDC07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6FA8-4977-4471-A14F-BA875B81B75A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A74E-6FD1-4FB1-8C96-29424F0159C2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C3CF-02A1-4352-B91A-7506FAE4FCEA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3823-3D75-4992-8B6E-91FC374BD231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AA049C-E8AC-4F8B-B972-E568386CB731}" type="datetime1">
              <a:rPr lang="es-CO" smtClean="0"/>
              <a:t>15/05/2017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AEB-F506-4C14-A0C1-18478AC2263F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54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5446-C697-4643-ADF5-3A8694879890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BEE-0CE5-4517-AB0C-B2402FA55D73}" type="datetime1">
              <a:rPr lang="es-CO" smtClean="0"/>
              <a:t>15/05/2017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1C-DE2A-4228-8EB5-CB266943BC0F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DDE-0298-4D7A-8A9D-C5C5F430E35A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9E05-0858-49D4-8539-6FF09D5AFD9D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453-364C-45B0-8AC6-D556F64C37DA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1E3-CA11-4D10-9DD9-DD2EDD15F6CB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94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BE49-3334-4348-8A63-C9C199C4BAD9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00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81F4-9674-4E1C-A134-FE0FE63AAA09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659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1DFF-08D2-4836-9BD5-9EF147BDA776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6C657-44C2-4BC0-9095-BE8123748091}" type="datetime1">
              <a:rPr lang="es-CO" smtClean="0"/>
              <a:t>15/05/2017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5FAC-FF47-42E2-B83F-4D0E0E8C9CF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2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2A7A-83F2-415E-8A96-FC9FE88BBDE9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D1CB-CB05-48AF-9FC6-FFCB33D8D224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CA78-9C97-4328-A62D-3A957F7AF559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5A0E-278C-4E54-9BE6-2F51508CDAAC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682-C7F4-4ADB-840B-4C61B8956CEF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85D9-3D20-47B6-B843-CDD57640848F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7D9E-DE9F-412B-AE9D-6080AC3A0113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5575-EFEF-4A37-AD53-269149152D8A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A6C-E555-4286-BFA7-14536D74CC78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C7D-59FD-4908-9480-B039AA1A3BEE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75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4A5D14-37F1-48EF-B9FF-98070AE461EE}" type="datetime1">
              <a:rPr lang="es-CO" smtClean="0"/>
              <a:t>15/05/2017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31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3840-ADFA-4124-BE36-C91F140B2917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30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BAB-C4A9-4254-9022-6EAA3D6855D8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5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2F3B-67BB-45C8-9009-270F2AFBB169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72A7-16EB-4B2C-B914-01021D7992E8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2DD7-D994-4C91-9ED0-104F205ED3EE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7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0C31-C188-4218-8FCD-FB1738FA6F77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EA7-25EF-46DF-86E3-2AA9BAE1C468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13F8-1411-4CB6-A67D-DF02055D10D1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EB39-0914-4442-8F8B-EDB412B1EEAD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A53A-019E-49EC-89AE-BA73AF74A9FD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FD1CF-46A2-419E-8C78-1D625E2571A6}" type="datetime1">
              <a:rPr lang="es-CO" smtClean="0"/>
              <a:t>15/05/2017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F87-52E6-4635-9A2F-F0C4EAD0A93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80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697-2032-4638-888B-BF873F01AFF7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B499-16B9-4E2E-B96E-9836EBC16774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B6AB-AF01-4919-A722-83E8D7F63917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2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80-398C-457F-B442-978D236C8530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566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3CF-A081-462A-8F85-EB83A24F0D19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231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0B4A-A4E7-477B-811A-39237AD9BB01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39CC-3526-4375-A51F-96B7E0E2A9DD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8D9-9B7C-47E7-8F70-89407DDF0950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85-EE6D-400E-A487-16EBE3E68EFF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4D57-C4D7-4122-A1F7-102784550ADB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CE29B-E325-4DA7-AE3A-1DA0BD55A1FD}" type="datetime1">
              <a:rPr lang="es-CO" smtClean="0"/>
              <a:t>15/05/2017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C43A-DCE6-436D-9C9A-E544771ABCB8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40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CD0B-C11E-4D30-822F-5F6438C6D048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6EAC-4ACF-4F67-95A2-8EF40A60D5E0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293-8434-4301-9907-30328F861591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6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378-C642-468C-A653-C0F46197CBB2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D65-A301-4C33-B396-8217A645CE4D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88B-9B6B-442F-9C37-4C448A580D26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63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F802-1C85-45F7-A138-542C7341B9D4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1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5E5-38C7-4F75-BAF0-4064D4BDCA24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351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7516-0533-40DB-8BA3-6ABDB8CE0238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77-D014-4F14-BADC-6EF7C850273D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463D1-C46E-4B87-AFEB-690FCF04F788}" type="datetime1">
              <a:rPr lang="es-CO" smtClean="0"/>
              <a:t>15/05/2017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24F-DD66-4D0F-AE99-4225AEE0F04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301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04F1-E2C3-4734-8A92-2095B94FB86D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BE4F-A425-45EB-98CA-8EE8127AECD4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96BB-DDDF-41C1-A278-B7A795DDADB5}" type="datetime1">
              <a:rPr lang="es-CO" smtClean="0"/>
              <a:t>15/05/2017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3DC0-C511-4F06-B2FE-B3A7DD048619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3570-E3C3-4980-82AF-D692ABC213F6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4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1739-5D5E-49FB-A573-42C0E6A0376A}" type="datetime1">
              <a:rPr lang="es-CO" smtClean="0"/>
              <a:t>15/05/2017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E9F9-35F0-48CD-8A0E-C8211899DA60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F130-3367-4611-BEDC-8DEB429FCBA0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709-62A4-4A6E-A84F-E4310C1830A4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36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C732-2F11-44F8-8A11-713E79790BD4}" type="datetime1">
              <a:rPr lang="es-CO" smtClean="0"/>
              <a:t>15/05/2017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87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94CFA0-DA62-4481-BC16-FDC34DE2DFE5}" type="datetime1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7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CC9-857A-4FEB-957F-36C4BE605080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98AF-7B16-43E1-9572-6F4D071B848B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CAAE-5059-43AF-B1CA-E70FD1D1AADA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1503-172C-455E-BC37-DA21620CB1C8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BFFB-F07E-4829-916F-A94157674C4F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CF10-5DBE-48E3-BC48-61AC5E9F91A1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B15E-1240-4084-94C2-6B90164DE14C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A573-21CE-4153-8B57-69C0A3313C69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B394-D809-4EDA-9ACD-D0184BBBA880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D5A-BD7C-4551-9724-2C27F5EF7F80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CB0-63C2-4AD3-950D-2148C8047151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F031-48D8-4C20-B7DE-4613839D90BB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9130-6E8C-4CA3-9FE2-20098B36942D}" type="datetime1">
              <a:rPr lang="es-CO" smtClean="0"/>
              <a:t>15/05/2017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9050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latin typeface="Century Gothic" panose="020B0502020202020204" pitchFamily="34" charset="0"/>
              </a:rPr>
              <a:t>Patrones</a:t>
            </a:r>
            <a:r>
              <a:rPr lang="en-US" sz="4000" b="1" dirty="0" smtClean="0">
                <a:latin typeface="Century Gothic" panose="020B0502020202020204" pitchFamily="34" charset="0"/>
              </a:rPr>
              <a:t> de </a:t>
            </a:r>
            <a:r>
              <a:rPr lang="en-US" sz="4000" b="1" dirty="0" err="1" smtClean="0">
                <a:latin typeface="Century Gothic" panose="020B0502020202020204" pitchFamily="34" charset="0"/>
              </a:rPr>
              <a:t>Diseño</a:t>
            </a:r>
            <a:endParaRPr lang="en-US" sz="4000" b="1" dirty="0" smtClean="0">
              <a:latin typeface="Century Gothic" panose="020B0502020202020204" pitchFamily="34" charset="0"/>
            </a:endParaRPr>
          </a:p>
          <a:p>
            <a:endParaRPr lang="en-US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endParaRPr lang="es-CO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Enunciado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dirty="0" smtClean="0">
                <a:latin typeface="Century Gothic" panose="020B0502020202020204" pitchFamily="34" charset="0"/>
              </a:rPr>
              <a:t>A </a:t>
            </a:r>
            <a:r>
              <a:rPr lang="es-CO" sz="2000" dirty="0">
                <a:latin typeface="Century Gothic" panose="020B0502020202020204" pitchFamily="34" charset="0"/>
              </a:rPr>
              <a:t>su equipo de trabajo le solicitan construir un sistema que </a:t>
            </a:r>
            <a:r>
              <a:rPr lang="es-CO" sz="2000">
                <a:latin typeface="Century Gothic" panose="020B0502020202020204" pitchFamily="34" charset="0"/>
              </a:rPr>
              <a:t>representa </a:t>
            </a:r>
            <a:r>
              <a:rPr lang="es-CO" sz="2000" smtClean="0">
                <a:latin typeface="Century Gothic" panose="020B0502020202020204" pitchFamily="34" charset="0"/>
              </a:rPr>
              <a:t>una</a:t>
            </a:r>
            <a:endParaRPr lang="es-CO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9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Roles:</a:t>
            </a: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Piloto</a:t>
            </a:r>
            <a:r>
              <a:rPr lang="es-CO" sz="2000" dirty="0">
                <a:latin typeface="Century Gothic" panose="020B0502020202020204" pitchFamily="34" charset="0"/>
              </a:rPr>
              <a:t>: Encargado de hacer los modelos y la </a:t>
            </a:r>
            <a:r>
              <a:rPr lang="es-CO" sz="2000" dirty="0" smtClean="0">
                <a:latin typeface="Century Gothic" panose="020B0502020202020204" pitchFamily="34" charset="0"/>
              </a:rPr>
              <a:t>implementación, </a:t>
            </a:r>
            <a:r>
              <a:rPr lang="es-CO" sz="2000" dirty="0">
                <a:latin typeface="Century Gothic" panose="020B0502020202020204" pitchFamily="34" charset="0"/>
              </a:rPr>
              <a:t>proponiendo </a:t>
            </a:r>
            <a:r>
              <a:rPr lang="es-CO" sz="2000" dirty="0" smtClean="0">
                <a:latin typeface="Century Gothic" panose="020B0502020202020204" pitchFamily="34" charset="0"/>
              </a:rPr>
              <a:t>ideas respecto </a:t>
            </a:r>
            <a:r>
              <a:rPr lang="es-CO" sz="2000" dirty="0">
                <a:latin typeface="Century Gothic" panose="020B0502020202020204" pitchFamily="34" charset="0"/>
              </a:rPr>
              <a:t>al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Copiloto</a:t>
            </a:r>
            <a:r>
              <a:rPr lang="es-CO" sz="2000" dirty="0">
                <a:latin typeface="Century Gothic" panose="020B0502020202020204" pitchFamily="34" charset="0"/>
              </a:rPr>
              <a:t>: Ayudar al piloto sugiriendo ideas para el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Century Gothic" panose="020B0502020202020204" pitchFamily="34" charset="0"/>
              </a:rPr>
              <a:t>Asistente: Documentar las decisiones que se toman en el equipo de trabajo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0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TextBox 4"/>
          <p:cNvSpPr txBox="1"/>
          <p:nvPr/>
        </p:nvSpPr>
        <p:spPr>
          <a:xfrm>
            <a:off x="171450" y="1219200"/>
            <a:ext cx="88011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Time box:</a:t>
            </a:r>
            <a:endParaRPr lang="es-CO" sz="2000" b="1" dirty="0">
              <a:latin typeface="Century Gothic" panose="020B0502020202020204" pitchFamily="34" charset="0"/>
            </a:endParaRPr>
          </a:p>
          <a:p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Cada </a:t>
            </a:r>
            <a:r>
              <a:rPr lang="es-CO" sz="2000" dirty="0">
                <a:latin typeface="Century Gothic" panose="020B0502020202020204" pitchFamily="34" charset="0"/>
              </a:rPr>
              <a:t>5 minutos se hará una rotación así: el piloto pasa a ser el asistente; el copiloto pasa a ser </a:t>
            </a:r>
            <a:r>
              <a:rPr lang="es-CO" sz="2000" dirty="0" smtClean="0">
                <a:latin typeface="Century Gothic" panose="020B0502020202020204" pitchFamily="34" charset="0"/>
              </a:rPr>
              <a:t>el piloto</a:t>
            </a:r>
            <a:r>
              <a:rPr lang="es-CO" sz="2000" dirty="0">
                <a:latin typeface="Century Gothic" panose="020B0502020202020204" pitchFamily="34" charset="0"/>
              </a:rPr>
              <a:t>; y el asistente pasa a ser el copiloto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Después </a:t>
            </a:r>
            <a:r>
              <a:rPr lang="es-CO" sz="2000" dirty="0">
                <a:latin typeface="Century Gothic" panose="020B0502020202020204" pitchFamily="34" charset="0"/>
              </a:rPr>
              <a:t>de 3 rotaciones (15 minutos), se realiza una rotación de equipos. En dicha rotación, se da </a:t>
            </a:r>
            <a:r>
              <a:rPr lang="es-CO" sz="2000" dirty="0" smtClean="0">
                <a:latin typeface="Century Gothic" panose="020B0502020202020204" pitchFamily="34" charset="0"/>
              </a:rPr>
              <a:t>un espacio </a:t>
            </a:r>
            <a:r>
              <a:rPr lang="es-CO" sz="2000" dirty="0">
                <a:latin typeface="Century Gothic" panose="020B0502020202020204" pitchFamily="34" charset="0"/>
              </a:rPr>
              <a:t>de 3 minutos para que un miembro del equipo saliente le explique el trabajo realizado </a:t>
            </a:r>
            <a:r>
              <a:rPr lang="es-CO" sz="2000" dirty="0" smtClean="0">
                <a:latin typeface="Century Gothic" panose="020B0502020202020204" pitchFamily="34" charset="0"/>
              </a:rPr>
              <a:t>al equipo </a:t>
            </a:r>
            <a:r>
              <a:rPr lang="es-CO" sz="2000" dirty="0">
                <a:latin typeface="Century Gothic" panose="020B0502020202020204" pitchFamily="34" charset="0"/>
              </a:rPr>
              <a:t>entrante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7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Patron de </a:t>
            </a:r>
            <a:r>
              <a:rPr lang="en-US" dirty="0" err="1" smtClean="0"/>
              <a:t>diseño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" y="1556758"/>
            <a:ext cx="9140537" cy="42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250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2014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A83835E-C799-483A-B4A1-749D3D5B89B0}"/>
    </a:ext>
  </a:extLst>
</a:theme>
</file>

<file path=ppt/theme/theme10.xml><?xml version="1.0" encoding="utf-8"?>
<a:theme xmlns:a="http://schemas.openxmlformats.org/drawingml/2006/main" name="9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E6F4490-573A-4802-9325-6EC00ADF68E3}"/>
    </a:ext>
  </a:extLst>
</a:theme>
</file>

<file path=ppt/theme/theme11.xml><?xml version="1.0" encoding="utf-8"?>
<a:theme xmlns:a="http://schemas.openxmlformats.org/drawingml/2006/main" name="10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20E849DF-397E-49F9-8E94-F90E95A156CD}"/>
    </a:ext>
  </a:extLst>
</a:theme>
</file>

<file path=ppt/theme/theme12.xml><?xml version="1.0" encoding="utf-8"?>
<a:theme xmlns:a="http://schemas.openxmlformats.org/drawingml/2006/main" name="1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95577A2B-5693-48B6-A886-6F2A384DA48D}"/>
    </a:ext>
  </a:extLst>
</a:theme>
</file>

<file path=ppt/theme/theme13.xml><?xml version="1.0" encoding="utf-8"?>
<a:theme xmlns:a="http://schemas.openxmlformats.org/drawingml/2006/main" name="1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70F74A2E-5F54-43A3-83D8-A035B2C9FC42}"/>
    </a:ext>
  </a:extLst>
</a:theme>
</file>

<file path=ppt/theme/theme14.xml><?xml version="1.0" encoding="utf-8"?>
<a:theme xmlns:a="http://schemas.openxmlformats.org/drawingml/2006/main" name="1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63FA4D2C-15D8-4226-B41A-09E20264D9E8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4A8004DF-7A8E-481C-A86B-09CB376E4284}"/>
    </a:ext>
  </a:extLst>
</a:theme>
</file>

<file path=ppt/theme/theme3.xml><?xml version="1.0" encoding="utf-8"?>
<a:theme xmlns:a="http://schemas.openxmlformats.org/drawingml/2006/main" name="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50DED52-4C0D-4AF7-9AF2-67C22ECA2F7E}"/>
    </a:ext>
  </a:extLst>
</a:theme>
</file>

<file path=ppt/theme/theme4.xml><?xml version="1.0" encoding="utf-8"?>
<a:theme xmlns:a="http://schemas.openxmlformats.org/drawingml/2006/main" name="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FDD0F84-6D42-4680-8A5B-C67FD17086F9}"/>
    </a:ext>
  </a:extLst>
</a:theme>
</file>

<file path=ppt/theme/theme5.xml><?xml version="1.0" encoding="utf-8"?>
<a:theme xmlns:a="http://schemas.openxmlformats.org/drawingml/2006/main" name="4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AD486797-7534-42FF-BA43-63583CAE4626}"/>
    </a:ext>
  </a:extLst>
</a:theme>
</file>

<file path=ppt/theme/theme6.xml><?xml version="1.0" encoding="utf-8"?>
<a:theme xmlns:a="http://schemas.openxmlformats.org/drawingml/2006/main" name="5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6581B9D-88CB-4D93-87EF-FBD1268F5A05}"/>
    </a:ext>
  </a:extLst>
</a:theme>
</file>

<file path=ppt/theme/theme7.xml><?xml version="1.0" encoding="utf-8"?>
<a:theme xmlns:a="http://schemas.openxmlformats.org/drawingml/2006/main" name="6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543FAD3E-EB4D-4243-AFD6-A924B360CBDB}"/>
    </a:ext>
  </a:extLst>
</a:theme>
</file>

<file path=ppt/theme/theme8.xml><?xml version="1.0" encoding="utf-8"?>
<a:theme xmlns:a="http://schemas.openxmlformats.org/drawingml/2006/main" name="7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3697196-5BFA-45A3-878A-DB666EE26D36}"/>
    </a:ext>
  </a:extLst>
</a:theme>
</file>

<file path=ppt/theme/theme9.xml><?xml version="1.0" encoding="utf-8"?>
<a:theme xmlns:a="http://schemas.openxmlformats.org/drawingml/2006/main" name="8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EEE46D92-C732-4370-9234-30B59746F2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Apertura del proyecto FR-208</Template>
  <TotalTime>12</TotalTime>
  <Words>164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Arial</vt:lpstr>
      <vt:lpstr>Calibri</vt:lpstr>
      <vt:lpstr>Century Gothic</vt:lpstr>
      <vt:lpstr>Plantilla_2014</vt:lpstr>
      <vt:lpstr>1_Tema de Office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13_Tema de Office</vt:lpstr>
      <vt:lpstr>PowerPoint Presentation</vt:lpstr>
      <vt:lpstr>PowerPoint Presentation</vt:lpstr>
      <vt:lpstr>PowerPoint Presentation</vt:lpstr>
      <vt:lpstr>PowerPoint Presentation</vt:lpstr>
      <vt:lpstr>Patron de diseño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Cardenas</dc:creator>
  <cp:lastModifiedBy>David Cardenas</cp:lastModifiedBy>
  <cp:revision>7</cp:revision>
  <dcterms:created xsi:type="dcterms:W3CDTF">2017-05-05T18:51:22Z</dcterms:created>
  <dcterms:modified xsi:type="dcterms:W3CDTF">2017-05-15T20:44:47Z</dcterms:modified>
</cp:coreProperties>
</file>