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56846-0194-4AD9-8DF0-4D4AFBD2D2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1899B9-8D6D-4641-98D3-B483F20BA5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Prepare SQL structure</a:t>
          </a:r>
        </a:p>
      </dgm:t>
    </dgm:pt>
    <dgm:pt modelId="{5F59100E-608A-4233-931B-014C83AEEAB4}" type="parTrans" cxnId="{9E263625-7C28-4F20-BDA2-F1ED8639AB61}">
      <dgm:prSet/>
      <dgm:spPr/>
      <dgm:t>
        <a:bodyPr/>
        <a:lstStyle/>
        <a:p>
          <a:endParaRPr lang="en-US"/>
        </a:p>
      </dgm:t>
    </dgm:pt>
    <dgm:pt modelId="{02A60259-99A9-4546-B108-4F020F19359D}" type="sibTrans" cxnId="{9E263625-7C28-4F20-BDA2-F1ED8639AB61}">
      <dgm:prSet/>
      <dgm:spPr/>
      <dgm:t>
        <a:bodyPr/>
        <a:lstStyle/>
        <a:p>
          <a:endParaRPr lang="en-US"/>
        </a:p>
      </dgm:t>
    </dgm:pt>
    <dgm:pt modelId="{0CC95F3F-AE6B-4952-8DB8-FEA775B354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Download the Example Project</a:t>
          </a:r>
        </a:p>
      </dgm:t>
    </dgm:pt>
    <dgm:pt modelId="{31D07DC9-2BD0-486A-8A0B-888B74D90063}" type="parTrans" cxnId="{8F7FB603-CC98-48B9-9561-6D8211D1FC4A}">
      <dgm:prSet/>
      <dgm:spPr/>
      <dgm:t>
        <a:bodyPr/>
        <a:lstStyle/>
        <a:p>
          <a:endParaRPr lang="en-US"/>
        </a:p>
      </dgm:t>
    </dgm:pt>
    <dgm:pt modelId="{51FCAD94-1E51-4A4A-9287-0C1E335D1F0D}" type="sibTrans" cxnId="{8F7FB603-CC98-48B9-9561-6D8211D1FC4A}">
      <dgm:prSet/>
      <dgm:spPr/>
      <dgm:t>
        <a:bodyPr/>
        <a:lstStyle/>
        <a:p>
          <a:endParaRPr lang="en-US"/>
        </a:p>
      </dgm:t>
    </dgm:pt>
    <dgm:pt modelId="{F02E7F67-7273-4A9D-8241-22440152CF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Review the project</a:t>
          </a:r>
        </a:p>
      </dgm:t>
    </dgm:pt>
    <dgm:pt modelId="{3FD9490A-ACFE-42AD-9559-F32B941E75C9}" type="parTrans" cxnId="{E3A3297F-A3FB-4A66-A629-DEF347427746}">
      <dgm:prSet/>
      <dgm:spPr/>
      <dgm:t>
        <a:bodyPr/>
        <a:lstStyle/>
        <a:p>
          <a:endParaRPr lang="en-US"/>
        </a:p>
      </dgm:t>
    </dgm:pt>
    <dgm:pt modelId="{277B41C7-CE09-4A03-B27F-AF21D429A7AB}" type="sibTrans" cxnId="{E3A3297F-A3FB-4A66-A629-DEF347427746}">
      <dgm:prSet/>
      <dgm:spPr/>
      <dgm:t>
        <a:bodyPr/>
        <a:lstStyle/>
        <a:p>
          <a:endParaRPr lang="en-US"/>
        </a:p>
      </dgm:t>
    </dgm:pt>
    <dgm:pt modelId="{06F739B4-9D64-4E33-BDF2-40BC9891E0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/>
            <a:t>Run and Test</a:t>
          </a:r>
          <a:endParaRPr lang="en-US" dirty="0"/>
        </a:p>
      </dgm:t>
    </dgm:pt>
    <dgm:pt modelId="{CF71382B-FF03-43E5-87D5-B201AFAED45E}" type="parTrans" cxnId="{B42E3294-34AC-4409-9E21-421E565C9E93}">
      <dgm:prSet/>
      <dgm:spPr/>
      <dgm:t>
        <a:bodyPr/>
        <a:lstStyle/>
        <a:p>
          <a:endParaRPr lang="en-US"/>
        </a:p>
      </dgm:t>
    </dgm:pt>
    <dgm:pt modelId="{1DC6C827-0DF0-4AC2-B091-0CA28291AA1A}" type="sibTrans" cxnId="{B42E3294-34AC-4409-9E21-421E565C9E93}">
      <dgm:prSet/>
      <dgm:spPr/>
      <dgm:t>
        <a:bodyPr/>
        <a:lstStyle/>
        <a:p>
          <a:endParaRPr lang="en-US"/>
        </a:p>
      </dgm:t>
    </dgm:pt>
    <dgm:pt modelId="{A3309B84-08D5-43EA-B4AE-457FC99A644E}" type="pres">
      <dgm:prSet presAssocID="{79A56846-0194-4AD9-8DF0-4D4AFBD2D210}" presName="root" presStyleCnt="0">
        <dgm:presLayoutVars>
          <dgm:dir/>
          <dgm:resizeHandles val="exact"/>
        </dgm:presLayoutVars>
      </dgm:prSet>
      <dgm:spPr/>
    </dgm:pt>
    <dgm:pt modelId="{908CDE05-0AB2-4437-A66E-B95D73D8C804}" type="pres">
      <dgm:prSet presAssocID="{DF1899B9-8D6D-4641-98D3-B483F20BA528}" presName="compNode" presStyleCnt="0"/>
      <dgm:spPr/>
    </dgm:pt>
    <dgm:pt modelId="{BF4610F3-47F6-40CE-AF23-4F8AE337E9BB}" type="pres">
      <dgm:prSet presAssocID="{DF1899B9-8D6D-4641-98D3-B483F20BA52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A4FD15B-78F9-46D5-BA91-3D38793010BC}" type="pres">
      <dgm:prSet presAssocID="{DF1899B9-8D6D-4641-98D3-B483F20BA5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FE23F2-58EB-4AFC-99DB-2337090B8BD8}" type="pres">
      <dgm:prSet presAssocID="{DF1899B9-8D6D-4641-98D3-B483F20BA528}" presName="spaceRect" presStyleCnt="0"/>
      <dgm:spPr/>
    </dgm:pt>
    <dgm:pt modelId="{6D185A66-A78E-46F7-B3F0-66BAD9855B22}" type="pres">
      <dgm:prSet presAssocID="{DF1899B9-8D6D-4641-98D3-B483F20BA528}" presName="textRect" presStyleLbl="revTx" presStyleIdx="0" presStyleCnt="4">
        <dgm:presLayoutVars>
          <dgm:chMax val="1"/>
          <dgm:chPref val="1"/>
        </dgm:presLayoutVars>
      </dgm:prSet>
      <dgm:spPr/>
    </dgm:pt>
    <dgm:pt modelId="{04AE402B-23B0-40E2-9612-2020262542F0}" type="pres">
      <dgm:prSet presAssocID="{02A60259-99A9-4546-B108-4F020F19359D}" presName="sibTrans" presStyleCnt="0"/>
      <dgm:spPr/>
    </dgm:pt>
    <dgm:pt modelId="{46BC697E-3959-486B-8219-B61721242096}" type="pres">
      <dgm:prSet presAssocID="{0CC95F3F-AE6B-4952-8DB8-FEA775B354D6}" presName="compNode" presStyleCnt="0"/>
      <dgm:spPr/>
    </dgm:pt>
    <dgm:pt modelId="{C21F8DAF-C312-4491-9730-BCB6DE445814}" type="pres">
      <dgm:prSet presAssocID="{0CC95F3F-AE6B-4952-8DB8-FEA775B354D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DFECB98-D6E0-451B-9264-C54334352442}" type="pres">
      <dgm:prSet presAssocID="{0CC95F3F-AE6B-4952-8DB8-FEA775B354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306E9887-134C-413B-950A-B0831A33AD03}" type="pres">
      <dgm:prSet presAssocID="{0CC95F3F-AE6B-4952-8DB8-FEA775B354D6}" presName="spaceRect" presStyleCnt="0"/>
      <dgm:spPr/>
    </dgm:pt>
    <dgm:pt modelId="{E78360BE-580A-41F0-B2AE-4D07183810A6}" type="pres">
      <dgm:prSet presAssocID="{0CC95F3F-AE6B-4952-8DB8-FEA775B354D6}" presName="textRect" presStyleLbl="revTx" presStyleIdx="1" presStyleCnt="4">
        <dgm:presLayoutVars>
          <dgm:chMax val="1"/>
          <dgm:chPref val="1"/>
        </dgm:presLayoutVars>
      </dgm:prSet>
      <dgm:spPr/>
    </dgm:pt>
    <dgm:pt modelId="{704FAA02-C6D1-44CF-92C0-C6A08659208C}" type="pres">
      <dgm:prSet presAssocID="{51FCAD94-1E51-4A4A-9287-0C1E335D1F0D}" presName="sibTrans" presStyleCnt="0"/>
      <dgm:spPr/>
    </dgm:pt>
    <dgm:pt modelId="{7AAECA9F-42C9-43B8-AD5D-6EB28BD88FA4}" type="pres">
      <dgm:prSet presAssocID="{F02E7F67-7273-4A9D-8241-22440152CFC1}" presName="compNode" presStyleCnt="0"/>
      <dgm:spPr/>
    </dgm:pt>
    <dgm:pt modelId="{CD812C02-CEAD-4250-9629-183B1CE31F79}" type="pres">
      <dgm:prSet presAssocID="{F02E7F67-7273-4A9D-8241-22440152CFC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2982A30-709F-4AA5-830C-A829DC81828D}" type="pres">
      <dgm:prSet presAssocID="{F02E7F67-7273-4A9D-8241-22440152CF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318099-5DC9-449A-9B6F-996697529E7C}" type="pres">
      <dgm:prSet presAssocID="{F02E7F67-7273-4A9D-8241-22440152CFC1}" presName="spaceRect" presStyleCnt="0"/>
      <dgm:spPr/>
    </dgm:pt>
    <dgm:pt modelId="{98977CA0-A02E-4F74-AF50-48FA3DB83500}" type="pres">
      <dgm:prSet presAssocID="{F02E7F67-7273-4A9D-8241-22440152CFC1}" presName="textRect" presStyleLbl="revTx" presStyleIdx="2" presStyleCnt="4">
        <dgm:presLayoutVars>
          <dgm:chMax val="1"/>
          <dgm:chPref val="1"/>
        </dgm:presLayoutVars>
      </dgm:prSet>
      <dgm:spPr/>
    </dgm:pt>
    <dgm:pt modelId="{7E46B799-32A4-4924-8CF0-628F21E289E3}" type="pres">
      <dgm:prSet presAssocID="{277B41C7-CE09-4A03-B27F-AF21D429A7AB}" presName="sibTrans" presStyleCnt="0"/>
      <dgm:spPr/>
    </dgm:pt>
    <dgm:pt modelId="{665CFB73-890B-40AB-874F-0DD69FF6A6A6}" type="pres">
      <dgm:prSet presAssocID="{06F739B4-9D64-4E33-BDF2-40BC9891E0C9}" presName="compNode" presStyleCnt="0"/>
      <dgm:spPr/>
    </dgm:pt>
    <dgm:pt modelId="{85C1BA42-520D-414C-AB71-078701303247}" type="pres">
      <dgm:prSet presAssocID="{06F739B4-9D64-4E33-BDF2-40BC9891E0C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6045B5B-69F0-4385-9B43-1256995D5EEC}" type="pres">
      <dgm:prSet presAssocID="{06F739B4-9D64-4E33-BDF2-40BC9891E0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0954C56-C2B1-48AD-8104-93C47D0587F5}" type="pres">
      <dgm:prSet presAssocID="{06F739B4-9D64-4E33-BDF2-40BC9891E0C9}" presName="spaceRect" presStyleCnt="0"/>
      <dgm:spPr/>
    </dgm:pt>
    <dgm:pt modelId="{B84C6101-962C-4396-B566-C59AE61A4BFA}" type="pres">
      <dgm:prSet presAssocID="{06F739B4-9D64-4E33-BDF2-40BC9891E0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7FB603-CC98-48B9-9561-6D8211D1FC4A}" srcId="{79A56846-0194-4AD9-8DF0-4D4AFBD2D210}" destId="{0CC95F3F-AE6B-4952-8DB8-FEA775B354D6}" srcOrd="1" destOrd="0" parTransId="{31D07DC9-2BD0-486A-8A0B-888B74D90063}" sibTransId="{51FCAD94-1E51-4A4A-9287-0C1E335D1F0D}"/>
    <dgm:cxn modelId="{7840BA16-9F8A-40AF-844F-A2790F31CA45}" type="presOf" srcId="{79A56846-0194-4AD9-8DF0-4D4AFBD2D210}" destId="{A3309B84-08D5-43EA-B4AE-457FC99A644E}" srcOrd="0" destOrd="0" presId="urn:microsoft.com/office/officeart/2018/5/layout/IconLeafLabelList"/>
    <dgm:cxn modelId="{9E263625-7C28-4F20-BDA2-F1ED8639AB61}" srcId="{79A56846-0194-4AD9-8DF0-4D4AFBD2D210}" destId="{DF1899B9-8D6D-4641-98D3-B483F20BA528}" srcOrd="0" destOrd="0" parTransId="{5F59100E-608A-4233-931B-014C83AEEAB4}" sibTransId="{02A60259-99A9-4546-B108-4F020F19359D}"/>
    <dgm:cxn modelId="{8784F45E-0A53-42C1-90A3-EF6BCEBACFC8}" type="presOf" srcId="{06F739B4-9D64-4E33-BDF2-40BC9891E0C9}" destId="{B84C6101-962C-4396-B566-C59AE61A4BFA}" srcOrd="0" destOrd="0" presId="urn:microsoft.com/office/officeart/2018/5/layout/IconLeafLabelList"/>
    <dgm:cxn modelId="{D87E3A62-9AD8-43FA-BF85-200B25DB736A}" type="presOf" srcId="{F02E7F67-7273-4A9D-8241-22440152CFC1}" destId="{98977CA0-A02E-4F74-AF50-48FA3DB83500}" srcOrd="0" destOrd="0" presId="urn:microsoft.com/office/officeart/2018/5/layout/IconLeafLabelList"/>
    <dgm:cxn modelId="{F9607072-5A1A-40BA-8496-2DF7E6E12262}" type="presOf" srcId="{DF1899B9-8D6D-4641-98D3-B483F20BA528}" destId="{6D185A66-A78E-46F7-B3F0-66BAD9855B22}" srcOrd="0" destOrd="0" presId="urn:microsoft.com/office/officeart/2018/5/layout/IconLeafLabelList"/>
    <dgm:cxn modelId="{E3A3297F-A3FB-4A66-A629-DEF347427746}" srcId="{79A56846-0194-4AD9-8DF0-4D4AFBD2D210}" destId="{F02E7F67-7273-4A9D-8241-22440152CFC1}" srcOrd="2" destOrd="0" parTransId="{3FD9490A-ACFE-42AD-9559-F32B941E75C9}" sibTransId="{277B41C7-CE09-4A03-B27F-AF21D429A7AB}"/>
    <dgm:cxn modelId="{B42E3294-34AC-4409-9E21-421E565C9E93}" srcId="{79A56846-0194-4AD9-8DF0-4D4AFBD2D210}" destId="{06F739B4-9D64-4E33-BDF2-40BC9891E0C9}" srcOrd="3" destOrd="0" parTransId="{CF71382B-FF03-43E5-87D5-B201AFAED45E}" sibTransId="{1DC6C827-0DF0-4AC2-B091-0CA28291AA1A}"/>
    <dgm:cxn modelId="{DF759ED9-3A8A-42BB-AD8F-C3EEA0E54EAA}" type="presOf" srcId="{0CC95F3F-AE6B-4952-8DB8-FEA775B354D6}" destId="{E78360BE-580A-41F0-B2AE-4D07183810A6}" srcOrd="0" destOrd="0" presId="urn:microsoft.com/office/officeart/2018/5/layout/IconLeafLabelList"/>
    <dgm:cxn modelId="{F1A1056C-1AD4-4C5D-B87E-B6DC7CA5D506}" type="presParOf" srcId="{A3309B84-08D5-43EA-B4AE-457FC99A644E}" destId="{908CDE05-0AB2-4437-A66E-B95D73D8C804}" srcOrd="0" destOrd="0" presId="urn:microsoft.com/office/officeart/2018/5/layout/IconLeafLabelList"/>
    <dgm:cxn modelId="{45E9663A-15D9-4C53-AF45-31F55E6491C2}" type="presParOf" srcId="{908CDE05-0AB2-4437-A66E-B95D73D8C804}" destId="{BF4610F3-47F6-40CE-AF23-4F8AE337E9BB}" srcOrd="0" destOrd="0" presId="urn:microsoft.com/office/officeart/2018/5/layout/IconLeafLabelList"/>
    <dgm:cxn modelId="{D97C8A80-0034-4519-9FF6-121E132BB807}" type="presParOf" srcId="{908CDE05-0AB2-4437-A66E-B95D73D8C804}" destId="{2A4FD15B-78F9-46D5-BA91-3D38793010BC}" srcOrd="1" destOrd="0" presId="urn:microsoft.com/office/officeart/2018/5/layout/IconLeafLabelList"/>
    <dgm:cxn modelId="{4BE07473-9708-4FD8-87E5-CF7E71E3CF85}" type="presParOf" srcId="{908CDE05-0AB2-4437-A66E-B95D73D8C804}" destId="{A3FE23F2-58EB-4AFC-99DB-2337090B8BD8}" srcOrd="2" destOrd="0" presId="urn:microsoft.com/office/officeart/2018/5/layout/IconLeafLabelList"/>
    <dgm:cxn modelId="{846B8354-7500-429B-BE5E-BD127651EA81}" type="presParOf" srcId="{908CDE05-0AB2-4437-A66E-B95D73D8C804}" destId="{6D185A66-A78E-46F7-B3F0-66BAD9855B22}" srcOrd="3" destOrd="0" presId="urn:microsoft.com/office/officeart/2018/5/layout/IconLeafLabelList"/>
    <dgm:cxn modelId="{531A7D96-7233-4D99-82A6-C96918CCC36F}" type="presParOf" srcId="{A3309B84-08D5-43EA-B4AE-457FC99A644E}" destId="{04AE402B-23B0-40E2-9612-2020262542F0}" srcOrd="1" destOrd="0" presId="urn:microsoft.com/office/officeart/2018/5/layout/IconLeafLabelList"/>
    <dgm:cxn modelId="{2186DD0D-87CA-435E-935F-D55700F162E2}" type="presParOf" srcId="{A3309B84-08D5-43EA-B4AE-457FC99A644E}" destId="{46BC697E-3959-486B-8219-B61721242096}" srcOrd="2" destOrd="0" presId="urn:microsoft.com/office/officeart/2018/5/layout/IconLeafLabelList"/>
    <dgm:cxn modelId="{FFB78E94-44EB-4475-81CD-43944D88B22E}" type="presParOf" srcId="{46BC697E-3959-486B-8219-B61721242096}" destId="{C21F8DAF-C312-4491-9730-BCB6DE445814}" srcOrd="0" destOrd="0" presId="urn:microsoft.com/office/officeart/2018/5/layout/IconLeafLabelList"/>
    <dgm:cxn modelId="{FEE5BE2D-3A1A-4B08-BBD9-D11C7E85AC2C}" type="presParOf" srcId="{46BC697E-3959-486B-8219-B61721242096}" destId="{7DFECB98-D6E0-451B-9264-C54334352442}" srcOrd="1" destOrd="0" presId="urn:microsoft.com/office/officeart/2018/5/layout/IconLeafLabelList"/>
    <dgm:cxn modelId="{BFAE179C-6084-4C76-861C-75E889513647}" type="presParOf" srcId="{46BC697E-3959-486B-8219-B61721242096}" destId="{306E9887-134C-413B-950A-B0831A33AD03}" srcOrd="2" destOrd="0" presId="urn:microsoft.com/office/officeart/2018/5/layout/IconLeafLabelList"/>
    <dgm:cxn modelId="{99326EA3-3463-4CF4-8F90-5F20A87AF7A0}" type="presParOf" srcId="{46BC697E-3959-486B-8219-B61721242096}" destId="{E78360BE-580A-41F0-B2AE-4D07183810A6}" srcOrd="3" destOrd="0" presId="urn:microsoft.com/office/officeart/2018/5/layout/IconLeafLabelList"/>
    <dgm:cxn modelId="{C8EB9C7E-F4B5-4A22-9A57-858AB5623608}" type="presParOf" srcId="{A3309B84-08D5-43EA-B4AE-457FC99A644E}" destId="{704FAA02-C6D1-44CF-92C0-C6A08659208C}" srcOrd="3" destOrd="0" presId="urn:microsoft.com/office/officeart/2018/5/layout/IconLeafLabelList"/>
    <dgm:cxn modelId="{612A564A-2B3D-497A-A578-EFE7E31ECFB6}" type="presParOf" srcId="{A3309B84-08D5-43EA-B4AE-457FC99A644E}" destId="{7AAECA9F-42C9-43B8-AD5D-6EB28BD88FA4}" srcOrd="4" destOrd="0" presId="urn:microsoft.com/office/officeart/2018/5/layout/IconLeafLabelList"/>
    <dgm:cxn modelId="{249B2A7C-74E1-4CFA-AA46-72852D10BE19}" type="presParOf" srcId="{7AAECA9F-42C9-43B8-AD5D-6EB28BD88FA4}" destId="{CD812C02-CEAD-4250-9629-183B1CE31F79}" srcOrd="0" destOrd="0" presId="urn:microsoft.com/office/officeart/2018/5/layout/IconLeafLabelList"/>
    <dgm:cxn modelId="{4FC394D4-2702-4890-B567-B5E67408C0A6}" type="presParOf" srcId="{7AAECA9F-42C9-43B8-AD5D-6EB28BD88FA4}" destId="{92982A30-709F-4AA5-830C-A829DC81828D}" srcOrd="1" destOrd="0" presId="urn:microsoft.com/office/officeart/2018/5/layout/IconLeafLabelList"/>
    <dgm:cxn modelId="{DB26DFB9-549C-408D-89B2-B89345187339}" type="presParOf" srcId="{7AAECA9F-42C9-43B8-AD5D-6EB28BD88FA4}" destId="{1E318099-5DC9-449A-9B6F-996697529E7C}" srcOrd="2" destOrd="0" presId="urn:microsoft.com/office/officeart/2018/5/layout/IconLeafLabelList"/>
    <dgm:cxn modelId="{0237ACB6-0BFE-4E8C-89CF-74022AD5D6BA}" type="presParOf" srcId="{7AAECA9F-42C9-43B8-AD5D-6EB28BD88FA4}" destId="{98977CA0-A02E-4F74-AF50-48FA3DB83500}" srcOrd="3" destOrd="0" presId="urn:microsoft.com/office/officeart/2018/5/layout/IconLeafLabelList"/>
    <dgm:cxn modelId="{A43EF713-FDF5-4F6E-B037-7180981B1086}" type="presParOf" srcId="{A3309B84-08D5-43EA-B4AE-457FC99A644E}" destId="{7E46B799-32A4-4924-8CF0-628F21E289E3}" srcOrd="5" destOrd="0" presId="urn:microsoft.com/office/officeart/2018/5/layout/IconLeafLabelList"/>
    <dgm:cxn modelId="{39E66B63-4169-4457-8F56-97A502E24375}" type="presParOf" srcId="{A3309B84-08D5-43EA-B4AE-457FC99A644E}" destId="{665CFB73-890B-40AB-874F-0DD69FF6A6A6}" srcOrd="6" destOrd="0" presId="urn:microsoft.com/office/officeart/2018/5/layout/IconLeafLabelList"/>
    <dgm:cxn modelId="{90E0A020-F0EB-4772-AC8E-65CC7D26B8F9}" type="presParOf" srcId="{665CFB73-890B-40AB-874F-0DD69FF6A6A6}" destId="{85C1BA42-520D-414C-AB71-078701303247}" srcOrd="0" destOrd="0" presId="urn:microsoft.com/office/officeart/2018/5/layout/IconLeafLabelList"/>
    <dgm:cxn modelId="{CC69FF1C-3F45-4ED0-A98A-9F71B1720ADE}" type="presParOf" srcId="{665CFB73-890B-40AB-874F-0DD69FF6A6A6}" destId="{36045B5B-69F0-4385-9B43-1256995D5EEC}" srcOrd="1" destOrd="0" presId="urn:microsoft.com/office/officeart/2018/5/layout/IconLeafLabelList"/>
    <dgm:cxn modelId="{66DE18EB-310F-4614-A501-E328E841C3D0}" type="presParOf" srcId="{665CFB73-890B-40AB-874F-0DD69FF6A6A6}" destId="{50954C56-C2B1-48AD-8104-93C47D0587F5}" srcOrd="2" destOrd="0" presId="urn:microsoft.com/office/officeart/2018/5/layout/IconLeafLabelList"/>
    <dgm:cxn modelId="{ABCE57DC-FFCD-45DC-B7AF-E221F72C71AF}" type="presParOf" srcId="{665CFB73-890B-40AB-874F-0DD69FF6A6A6}" destId="{B84C6101-962C-4396-B566-C59AE61A4BF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15EDC-2A22-4BB0-BD4B-CBE09243873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462B65-3A1A-4558-85D6-3209BC140E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 err="1"/>
            <a:t>Execute</a:t>
          </a:r>
          <a:r>
            <a:rPr lang="es-419" dirty="0"/>
            <a:t> </a:t>
          </a:r>
          <a:r>
            <a:rPr lang="es-419" dirty="0" err="1"/>
            <a:t>the</a:t>
          </a:r>
          <a:r>
            <a:rPr lang="es-419" dirty="0"/>
            <a:t> server</a:t>
          </a:r>
          <a:endParaRPr lang="en-US" dirty="0"/>
        </a:p>
      </dgm:t>
    </dgm:pt>
    <dgm:pt modelId="{4EE86FFF-818C-45A5-9886-174E1DF62C20}" type="parTrans" cxnId="{01DABF55-0456-4345-ABEA-94620A537E4F}">
      <dgm:prSet/>
      <dgm:spPr/>
      <dgm:t>
        <a:bodyPr/>
        <a:lstStyle/>
        <a:p>
          <a:endParaRPr lang="en-US"/>
        </a:p>
      </dgm:t>
    </dgm:pt>
    <dgm:pt modelId="{4DAFD200-75B8-432C-98D8-D9158B0F231C}" type="sibTrans" cxnId="{01DABF55-0456-4345-ABEA-94620A537E4F}">
      <dgm:prSet/>
      <dgm:spPr/>
      <dgm:t>
        <a:bodyPr/>
        <a:lstStyle/>
        <a:p>
          <a:endParaRPr lang="en-US"/>
        </a:p>
      </dgm:t>
    </dgm:pt>
    <dgm:pt modelId="{CC425F53-7C46-4386-B84B-AE904A9066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 err="1"/>
            <a:t>Create</a:t>
          </a:r>
          <a:r>
            <a:rPr lang="es-419" dirty="0"/>
            <a:t> </a:t>
          </a:r>
          <a:r>
            <a:rPr lang="es-419" dirty="0" err="1"/>
            <a:t>the</a:t>
          </a:r>
          <a:r>
            <a:rPr lang="es-419" dirty="0"/>
            <a:t> </a:t>
          </a:r>
          <a:r>
            <a:rPr lang="es-419" dirty="0" err="1"/>
            <a:t>dashboard</a:t>
          </a:r>
          <a:endParaRPr lang="en-US" dirty="0"/>
        </a:p>
      </dgm:t>
    </dgm:pt>
    <dgm:pt modelId="{B1797597-54B2-403B-84B3-1F33561D95D2}" type="parTrans" cxnId="{45B68EFF-EEF7-4B9E-8C87-FB80C4AD9663}">
      <dgm:prSet/>
      <dgm:spPr/>
      <dgm:t>
        <a:bodyPr/>
        <a:lstStyle/>
        <a:p>
          <a:endParaRPr lang="en-US"/>
        </a:p>
      </dgm:t>
    </dgm:pt>
    <dgm:pt modelId="{C8D08976-F37B-4A7C-B07E-6F5ECB384F13}" type="sibTrans" cxnId="{45B68EFF-EEF7-4B9E-8C87-FB80C4AD9663}">
      <dgm:prSet/>
      <dgm:spPr/>
      <dgm:t>
        <a:bodyPr/>
        <a:lstStyle/>
        <a:p>
          <a:endParaRPr lang="en-US"/>
        </a:p>
      </dgm:t>
    </dgm:pt>
    <dgm:pt modelId="{854EA01D-54A3-4EC9-95CC-1FDD54ADC5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 err="1"/>
            <a:t>Enjoy</a:t>
          </a:r>
          <a:r>
            <a:rPr lang="es-419" dirty="0"/>
            <a:t> !!</a:t>
          </a:r>
          <a:endParaRPr lang="en-US" dirty="0"/>
        </a:p>
      </dgm:t>
    </dgm:pt>
    <dgm:pt modelId="{55CCF91C-F8D9-4CFA-8F3E-A1FA55E29CB2}" type="parTrans" cxnId="{ECDF934E-663E-4562-B5E4-ECD8DC3437CA}">
      <dgm:prSet/>
      <dgm:spPr/>
      <dgm:t>
        <a:bodyPr/>
        <a:lstStyle/>
        <a:p>
          <a:endParaRPr lang="en-US"/>
        </a:p>
      </dgm:t>
    </dgm:pt>
    <dgm:pt modelId="{7AA4CD98-31F5-416F-AC77-EF483AFBB91F}" type="sibTrans" cxnId="{ECDF934E-663E-4562-B5E4-ECD8DC3437CA}">
      <dgm:prSet/>
      <dgm:spPr/>
      <dgm:t>
        <a:bodyPr/>
        <a:lstStyle/>
        <a:p>
          <a:endParaRPr lang="en-US"/>
        </a:p>
      </dgm:t>
    </dgm:pt>
    <dgm:pt modelId="{3A2066D5-30BF-4699-A035-F6FD33E28D48}" type="pres">
      <dgm:prSet presAssocID="{0EB15EDC-2A22-4BB0-BD4B-CBE092438733}" presName="root" presStyleCnt="0">
        <dgm:presLayoutVars>
          <dgm:dir/>
          <dgm:resizeHandles val="exact"/>
        </dgm:presLayoutVars>
      </dgm:prSet>
      <dgm:spPr/>
    </dgm:pt>
    <dgm:pt modelId="{DF379404-3D4B-4817-9584-E627C47EAB0B}" type="pres">
      <dgm:prSet presAssocID="{9A462B65-3A1A-4558-85D6-3209BC140E40}" presName="compNode" presStyleCnt="0"/>
      <dgm:spPr/>
    </dgm:pt>
    <dgm:pt modelId="{D1C5972D-47F7-4D66-AC45-AAEAE2065E6F}" type="pres">
      <dgm:prSet presAssocID="{9A462B65-3A1A-4558-85D6-3209BC140E4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0E6B01C-D160-4537-BBD9-F64DA9F472F9}" type="pres">
      <dgm:prSet presAssocID="{9A462B65-3A1A-4558-85D6-3209BC140E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5E0F2A4-7A59-4DDD-B36E-E5C31B67A2B9}" type="pres">
      <dgm:prSet presAssocID="{9A462B65-3A1A-4558-85D6-3209BC140E40}" presName="spaceRect" presStyleCnt="0"/>
      <dgm:spPr/>
    </dgm:pt>
    <dgm:pt modelId="{F11757CC-C62E-4578-812A-6882B4977DB4}" type="pres">
      <dgm:prSet presAssocID="{9A462B65-3A1A-4558-85D6-3209BC140E40}" presName="textRect" presStyleLbl="revTx" presStyleIdx="0" presStyleCnt="3">
        <dgm:presLayoutVars>
          <dgm:chMax val="1"/>
          <dgm:chPref val="1"/>
        </dgm:presLayoutVars>
      </dgm:prSet>
      <dgm:spPr/>
    </dgm:pt>
    <dgm:pt modelId="{E15F5ABB-F447-4AAA-8D25-252E89C2544E}" type="pres">
      <dgm:prSet presAssocID="{4DAFD200-75B8-432C-98D8-D9158B0F231C}" presName="sibTrans" presStyleCnt="0"/>
      <dgm:spPr/>
    </dgm:pt>
    <dgm:pt modelId="{CE998F49-58DA-4D23-B50B-860133B5894A}" type="pres">
      <dgm:prSet presAssocID="{CC425F53-7C46-4386-B84B-AE904A90666C}" presName="compNode" presStyleCnt="0"/>
      <dgm:spPr/>
    </dgm:pt>
    <dgm:pt modelId="{6F19D8E3-6503-4910-83A9-EB6829AB39CA}" type="pres">
      <dgm:prSet presAssocID="{CC425F53-7C46-4386-B84B-AE904A90666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68A5F56-9DC0-41A0-910F-B4431DD13FCA}" type="pres">
      <dgm:prSet presAssocID="{CC425F53-7C46-4386-B84B-AE904A9066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53249F1E-73FD-47BA-B0F8-E02056451BE6}" type="pres">
      <dgm:prSet presAssocID="{CC425F53-7C46-4386-B84B-AE904A90666C}" presName="spaceRect" presStyleCnt="0"/>
      <dgm:spPr/>
    </dgm:pt>
    <dgm:pt modelId="{3552D663-C7B3-44F9-8C48-717112183B69}" type="pres">
      <dgm:prSet presAssocID="{CC425F53-7C46-4386-B84B-AE904A90666C}" presName="textRect" presStyleLbl="revTx" presStyleIdx="1" presStyleCnt="3">
        <dgm:presLayoutVars>
          <dgm:chMax val="1"/>
          <dgm:chPref val="1"/>
        </dgm:presLayoutVars>
      </dgm:prSet>
      <dgm:spPr/>
    </dgm:pt>
    <dgm:pt modelId="{1F71D777-F384-4DC6-B1D5-DEE1515B04A9}" type="pres">
      <dgm:prSet presAssocID="{C8D08976-F37B-4A7C-B07E-6F5ECB384F13}" presName="sibTrans" presStyleCnt="0"/>
      <dgm:spPr/>
    </dgm:pt>
    <dgm:pt modelId="{FDD06AA6-0E2A-4FC0-A070-194DEA59ABFD}" type="pres">
      <dgm:prSet presAssocID="{854EA01D-54A3-4EC9-95CC-1FDD54ADC510}" presName="compNode" presStyleCnt="0"/>
      <dgm:spPr/>
    </dgm:pt>
    <dgm:pt modelId="{77BA3B8C-1298-4DE1-9DD9-0FD9663EB6D3}" type="pres">
      <dgm:prSet presAssocID="{854EA01D-54A3-4EC9-95CC-1FDD54ADC51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33FEDEA-5934-449A-8734-432B07584A3D}" type="pres">
      <dgm:prSet presAssocID="{854EA01D-54A3-4EC9-95CC-1FDD54ADC5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8ACA7F61-9FB4-47EB-B054-E4F6A811BE19}" type="pres">
      <dgm:prSet presAssocID="{854EA01D-54A3-4EC9-95CC-1FDD54ADC510}" presName="spaceRect" presStyleCnt="0"/>
      <dgm:spPr/>
    </dgm:pt>
    <dgm:pt modelId="{7CBB3D33-863B-46B2-A7A6-8B1CC7325F85}" type="pres">
      <dgm:prSet presAssocID="{854EA01D-54A3-4EC9-95CC-1FDD54ADC5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D5386A-6992-47D4-9716-74412E9DFB45}" type="presOf" srcId="{9A462B65-3A1A-4558-85D6-3209BC140E40}" destId="{F11757CC-C62E-4578-812A-6882B4977DB4}" srcOrd="0" destOrd="0" presId="urn:microsoft.com/office/officeart/2018/5/layout/IconLeafLabelList"/>
    <dgm:cxn modelId="{ECDF934E-663E-4562-B5E4-ECD8DC3437CA}" srcId="{0EB15EDC-2A22-4BB0-BD4B-CBE092438733}" destId="{854EA01D-54A3-4EC9-95CC-1FDD54ADC510}" srcOrd="2" destOrd="0" parTransId="{55CCF91C-F8D9-4CFA-8F3E-A1FA55E29CB2}" sibTransId="{7AA4CD98-31F5-416F-AC77-EF483AFBB91F}"/>
    <dgm:cxn modelId="{521FC353-0321-429C-AD32-5C34FBDBDFC1}" type="presOf" srcId="{CC425F53-7C46-4386-B84B-AE904A90666C}" destId="{3552D663-C7B3-44F9-8C48-717112183B69}" srcOrd="0" destOrd="0" presId="urn:microsoft.com/office/officeart/2018/5/layout/IconLeafLabelList"/>
    <dgm:cxn modelId="{01DABF55-0456-4345-ABEA-94620A537E4F}" srcId="{0EB15EDC-2A22-4BB0-BD4B-CBE092438733}" destId="{9A462B65-3A1A-4558-85D6-3209BC140E40}" srcOrd="0" destOrd="0" parTransId="{4EE86FFF-818C-45A5-9886-174E1DF62C20}" sibTransId="{4DAFD200-75B8-432C-98D8-D9158B0F231C}"/>
    <dgm:cxn modelId="{715F31EB-8750-4AAD-8325-361F645374E1}" type="presOf" srcId="{0EB15EDC-2A22-4BB0-BD4B-CBE092438733}" destId="{3A2066D5-30BF-4699-A035-F6FD33E28D48}" srcOrd="0" destOrd="0" presId="urn:microsoft.com/office/officeart/2018/5/layout/IconLeafLabelList"/>
    <dgm:cxn modelId="{D23664F9-0B8F-4F33-A60A-1D14A4AE801E}" type="presOf" srcId="{854EA01D-54A3-4EC9-95CC-1FDD54ADC510}" destId="{7CBB3D33-863B-46B2-A7A6-8B1CC7325F85}" srcOrd="0" destOrd="0" presId="urn:microsoft.com/office/officeart/2018/5/layout/IconLeafLabelList"/>
    <dgm:cxn modelId="{45B68EFF-EEF7-4B9E-8C87-FB80C4AD9663}" srcId="{0EB15EDC-2A22-4BB0-BD4B-CBE092438733}" destId="{CC425F53-7C46-4386-B84B-AE904A90666C}" srcOrd="1" destOrd="0" parTransId="{B1797597-54B2-403B-84B3-1F33561D95D2}" sibTransId="{C8D08976-F37B-4A7C-B07E-6F5ECB384F13}"/>
    <dgm:cxn modelId="{FF605D04-EAFD-45F5-9DF0-2986B799A551}" type="presParOf" srcId="{3A2066D5-30BF-4699-A035-F6FD33E28D48}" destId="{DF379404-3D4B-4817-9584-E627C47EAB0B}" srcOrd="0" destOrd="0" presId="urn:microsoft.com/office/officeart/2018/5/layout/IconLeafLabelList"/>
    <dgm:cxn modelId="{CFD48EB2-DBCC-420E-A5F1-36F16B339626}" type="presParOf" srcId="{DF379404-3D4B-4817-9584-E627C47EAB0B}" destId="{D1C5972D-47F7-4D66-AC45-AAEAE2065E6F}" srcOrd="0" destOrd="0" presId="urn:microsoft.com/office/officeart/2018/5/layout/IconLeafLabelList"/>
    <dgm:cxn modelId="{DE962190-D9FE-4EC9-A29D-EE5F918DC513}" type="presParOf" srcId="{DF379404-3D4B-4817-9584-E627C47EAB0B}" destId="{00E6B01C-D160-4537-BBD9-F64DA9F472F9}" srcOrd="1" destOrd="0" presId="urn:microsoft.com/office/officeart/2018/5/layout/IconLeafLabelList"/>
    <dgm:cxn modelId="{4B5A48C8-7617-451B-BB77-2FA5E00D18F2}" type="presParOf" srcId="{DF379404-3D4B-4817-9584-E627C47EAB0B}" destId="{45E0F2A4-7A59-4DDD-B36E-E5C31B67A2B9}" srcOrd="2" destOrd="0" presId="urn:microsoft.com/office/officeart/2018/5/layout/IconLeafLabelList"/>
    <dgm:cxn modelId="{6B39F3C0-4F4C-427F-A291-3EF62C8254F3}" type="presParOf" srcId="{DF379404-3D4B-4817-9584-E627C47EAB0B}" destId="{F11757CC-C62E-4578-812A-6882B4977DB4}" srcOrd="3" destOrd="0" presId="urn:microsoft.com/office/officeart/2018/5/layout/IconLeafLabelList"/>
    <dgm:cxn modelId="{A2FFEB6C-132F-48B6-BC84-7B83165EA9A0}" type="presParOf" srcId="{3A2066D5-30BF-4699-A035-F6FD33E28D48}" destId="{E15F5ABB-F447-4AAA-8D25-252E89C2544E}" srcOrd="1" destOrd="0" presId="urn:microsoft.com/office/officeart/2018/5/layout/IconLeafLabelList"/>
    <dgm:cxn modelId="{1CD702F7-F38E-48F5-8993-627A5A5A8F04}" type="presParOf" srcId="{3A2066D5-30BF-4699-A035-F6FD33E28D48}" destId="{CE998F49-58DA-4D23-B50B-860133B5894A}" srcOrd="2" destOrd="0" presId="urn:microsoft.com/office/officeart/2018/5/layout/IconLeafLabelList"/>
    <dgm:cxn modelId="{C71C8323-F441-4EDA-944B-62C22429AE2B}" type="presParOf" srcId="{CE998F49-58DA-4D23-B50B-860133B5894A}" destId="{6F19D8E3-6503-4910-83A9-EB6829AB39CA}" srcOrd="0" destOrd="0" presId="urn:microsoft.com/office/officeart/2018/5/layout/IconLeafLabelList"/>
    <dgm:cxn modelId="{E5F23B95-1E23-48A9-A968-A50D8FA7F3C8}" type="presParOf" srcId="{CE998F49-58DA-4D23-B50B-860133B5894A}" destId="{468A5F56-9DC0-41A0-910F-B4431DD13FCA}" srcOrd="1" destOrd="0" presId="urn:microsoft.com/office/officeart/2018/5/layout/IconLeafLabelList"/>
    <dgm:cxn modelId="{52F416D2-CBD9-46F4-9D80-8436CE434E1D}" type="presParOf" srcId="{CE998F49-58DA-4D23-B50B-860133B5894A}" destId="{53249F1E-73FD-47BA-B0F8-E02056451BE6}" srcOrd="2" destOrd="0" presId="urn:microsoft.com/office/officeart/2018/5/layout/IconLeafLabelList"/>
    <dgm:cxn modelId="{E06837B1-2317-4927-B02F-4942F070D2B8}" type="presParOf" srcId="{CE998F49-58DA-4D23-B50B-860133B5894A}" destId="{3552D663-C7B3-44F9-8C48-717112183B69}" srcOrd="3" destOrd="0" presId="urn:microsoft.com/office/officeart/2018/5/layout/IconLeafLabelList"/>
    <dgm:cxn modelId="{F1F55303-337A-4083-A4D0-1741B128A569}" type="presParOf" srcId="{3A2066D5-30BF-4699-A035-F6FD33E28D48}" destId="{1F71D777-F384-4DC6-B1D5-DEE1515B04A9}" srcOrd="3" destOrd="0" presId="urn:microsoft.com/office/officeart/2018/5/layout/IconLeafLabelList"/>
    <dgm:cxn modelId="{A4F5F989-A7BA-456E-BAA4-CBAFAB48452A}" type="presParOf" srcId="{3A2066D5-30BF-4699-A035-F6FD33E28D48}" destId="{FDD06AA6-0E2A-4FC0-A070-194DEA59ABFD}" srcOrd="4" destOrd="0" presId="urn:microsoft.com/office/officeart/2018/5/layout/IconLeafLabelList"/>
    <dgm:cxn modelId="{8FA2F47E-801D-421F-BFC2-9C4B7E219734}" type="presParOf" srcId="{FDD06AA6-0E2A-4FC0-A070-194DEA59ABFD}" destId="{77BA3B8C-1298-4DE1-9DD9-0FD9663EB6D3}" srcOrd="0" destOrd="0" presId="urn:microsoft.com/office/officeart/2018/5/layout/IconLeafLabelList"/>
    <dgm:cxn modelId="{35C476A8-0403-401C-9242-5BA2868EEFA5}" type="presParOf" srcId="{FDD06AA6-0E2A-4FC0-A070-194DEA59ABFD}" destId="{833FEDEA-5934-449A-8734-432B07584A3D}" srcOrd="1" destOrd="0" presId="urn:microsoft.com/office/officeart/2018/5/layout/IconLeafLabelList"/>
    <dgm:cxn modelId="{4A584BFE-AD4F-4078-87ED-FC7C0798388C}" type="presParOf" srcId="{FDD06AA6-0E2A-4FC0-A070-194DEA59ABFD}" destId="{8ACA7F61-9FB4-47EB-B054-E4F6A811BE19}" srcOrd="2" destOrd="0" presId="urn:microsoft.com/office/officeart/2018/5/layout/IconLeafLabelList"/>
    <dgm:cxn modelId="{1752B4DA-92BA-49C5-AE1A-FABC8D3DEBF2}" type="presParOf" srcId="{FDD06AA6-0E2A-4FC0-A070-194DEA59ABFD}" destId="{7CBB3D33-863B-46B2-A7A6-8B1CC7325F8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610F3-47F6-40CE-AF23-4F8AE337E9BB}">
      <dsp:nvSpPr>
        <dsp:cNvPr id="0" name=""/>
        <dsp:cNvSpPr/>
      </dsp:nvSpPr>
      <dsp:spPr>
        <a:xfrm>
          <a:off x="800671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FD15B-78F9-46D5-BA91-3D38793010BC}">
      <dsp:nvSpPr>
        <dsp:cNvPr id="0" name=""/>
        <dsp:cNvSpPr/>
      </dsp:nvSpPr>
      <dsp:spPr>
        <a:xfrm>
          <a:off x="1068468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85A66-A78E-46F7-B3F0-66BAD9855B22}">
      <dsp:nvSpPr>
        <dsp:cNvPr id="0" name=""/>
        <dsp:cNvSpPr/>
      </dsp:nvSpPr>
      <dsp:spPr>
        <a:xfrm>
          <a:off x="398975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Prepare SQL structure</a:t>
          </a:r>
        </a:p>
      </dsp:txBody>
      <dsp:txXfrm>
        <a:off x="398975" y="2029674"/>
        <a:ext cx="2059980" cy="720000"/>
      </dsp:txXfrm>
    </dsp:sp>
    <dsp:sp modelId="{C21F8DAF-C312-4491-9730-BCB6DE445814}">
      <dsp:nvSpPr>
        <dsp:cNvPr id="0" name=""/>
        <dsp:cNvSpPr/>
      </dsp:nvSpPr>
      <dsp:spPr>
        <a:xfrm>
          <a:off x="3221147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ECB98-D6E0-451B-9264-C54334352442}">
      <dsp:nvSpPr>
        <dsp:cNvPr id="0" name=""/>
        <dsp:cNvSpPr/>
      </dsp:nvSpPr>
      <dsp:spPr>
        <a:xfrm>
          <a:off x="3488945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60BE-580A-41F0-B2AE-4D07183810A6}">
      <dsp:nvSpPr>
        <dsp:cNvPr id="0" name=""/>
        <dsp:cNvSpPr/>
      </dsp:nvSpPr>
      <dsp:spPr>
        <a:xfrm>
          <a:off x="2819451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Download the Example Project</a:t>
          </a:r>
        </a:p>
      </dsp:txBody>
      <dsp:txXfrm>
        <a:off x="2819451" y="2029674"/>
        <a:ext cx="2059980" cy="720000"/>
      </dsp:txXfrm>
    </dsp:sp>
    <dsp:sp modelId="{CD812C02-CEAD-4250-9629-183B1CE31F79}">
      <dsp:nvSpPr>
        <dsp:cNvPr id="0" name=""/>
        <dsp:cNvSpPr/>
      </dsp:nvSpPr>
      <dsp:spPr>
        <a:xfrm>
          <a:off x="5641624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82A30-709F-4AA5-830C-A829DC81828D}">
      <dsp:nvSpPr>
        <dsp:cNvPr id="0" name=""/>
        <dsp:cNvSpPr/>
      </dsp:nvSpPr>
      <dsp:spPr>
        <a:xfrm>
          <a:off x="5909421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77CA0-A02E-4F74-AF50-48FA3DB83500}">
      <dsp:nvSpPr>
        <dsp:cNvPr id="0" name=""/>
        <dsp:cNvSpPr/>
      </dsp:nvSpPr>
      <dsp:spPr>
        <a:xfrm>
          <a:off x="5239928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Review the project</a:t>
          </a:r>
        </a:p>
      </dsp:txBody>
      <dsp:txXfrm>
        <a:off x="5239928" y="2029674"/>
        <a:ext cx="2059980" cy="720000"/>
      </dsp:txXfrm>
    </dsp:sp>
    <dsp:sp modelId="{85C1BA42-520D-414C-AB71-078701303247}">
      <dsp:nvSpPr>
        <dsp:cNvPr id="0" name=""/>
        <dsp:cNvSpPr/>
      </dsp:nvSpPr>
      <dsp:spPr>
        <a:xfrm>
          <a:off x="8062100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45B5B-69F0-4385-9B43-1256995D5EEC}">
      <dsp:nvSpPr>
        <dsp:cNvPr id="0" name=""/>
        <dsp:cNvSpPr/>
      </dsp:nvSpPr>
      <dsp:spPr>
        <a:xfrm>
          <a:off x="8329898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C6101-962C-4396-B566-C59AE61A4BFA}">
      <dsp:nvSpPr>
        <dsp:cNvPr id="0" name=""/>
        <dsp:cNvSpPr/>
      </dsp:nvSpPr>
      <dsp:spPr>
        <a:xfrm>
          <a:off x="7660404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100" kern="1200" dirty="0"/>
            <a:t>Run and Test</a:t>
          </a:r>
          <a:endParaRPr lang="en-US" sz="2100" kern="1200" dirty="0"/>
        </a:p>
      </dsp:txBody>
      <dsp:txXfrm>
        <a:off x="7660404" y="2029674"/>
        <a:ext cx="205998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5972D-47F7-4D66-AC45-AAEAE2065E6F}">
      <dsp:nvSpPr>
        <dsp:cNvPr id="0" name=""/>
        <dsp:cNvSpPr/>
      </dsp:nvSpPr>
      <dsp:spPr>
        <a:xfrm>
          <a:off x="647429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B01C-D160-4537-BBD9-F64DA9F472F9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757CC-C62E-4578-812A-6882B4977DB4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300" kern="1200" dirty="0" err="1"/>
            <a:t>Execute</a:t>
          </a:r>
          <a:r>
            <a:rPr lang="es-419" sz="2300" kern="1200" dirty="0"/>
            <a:t> </a:t>
          </a:r>
          <a:r>
            <a:rPr lang="es-419" sz="2300" kern="1200" dirty="0" err="1"/>
            <a:t>the</a:t>
          </a:r>
          <a:r>
            <a:rPr lang="es-419" sz="2300" kern="1200" dirty="0"/>
            <a:t> server</a:t>
          </a:r>
          <a:endParaRPr lang="en-US" sz="2300" kern="1200" dirty="0"/>
        </a:p>
      </dsp:txBody>
      <dsp:txXfrm>
        <a:off x="66086" y="2398182"/>
        <a:ext cx="2981250" cy="720000"/>
      </dsp:txXfrm>
    </dsp:sp>
    <dsp:sp modelId="{6F19D8E3-6503-4910-83A9-EB6829AB39CA}">
      <dsp:nvSpPr>
        <dsp:cNvPr id="0" name=""/>
        <dsp:cNvSpPr/>
      </dsp:nvSpPr>
      <dsp:spPr>
        <a:xfrm>
          <a:off x="4150398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A5F56-9DC0-41A0-910F-B4431DD13FCA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2D663-C7B3-44F9-8C48-717112183B69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300" kern="1200" dirty="0" err="1"/>
            <a:t>Create</a:t>
          </a:r>
          <a:r>
            <a:rPr lang="es-419" sz="2300" kern="1200" dirty="0"/>
            <a:t> </a:t>
          </a:r>
          <a:r>
            <a:rPr lang="es-419" sz="2300" kern="1200" dirty="0" err="1"/>
            <a:t>the</a:t>
          </a:r>
          <a:r>
            <a:rPr lang="es-419" sz="2300" kern="1200" dirty="0"/>
            <a:t> </a:t>
          </a:r>
          <a:r>
            <a:rPr lang="es-419" sz="2300" kern="1200" dirty="0" err="1"/>
            <a:t>dashboard</a:t>
          </a:r>
          <a:endParaRPr lang="en-US" sz="2300" kern="1200" dirty="0"/>
        </a:p>
      </dsp:txBody>
      <dsp:txXfrm>
        <a:off x="3569054" y="2398182"/>
        <a:ext cx="2981250" cy="720000"/>
      </dsp:txXfrm>
    </dsp:sp>
    <dsp:sp modelId="{77BA3B8C-1298-4DE1-9DD9-0FD9663EB6D3}">
      <dsp:nvSpPr>
        <dsp:cNvPr id="0" name=""/>
        <dsp:cNvSpPr/>
      </dsp:nvSpPr>
      <dsp:spPr>
        <a:xfrm>
          <a:off x="7653367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FEDEA-5934-449A-8734-432B07584A3D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B3D33-863B-46B2-A7A6-8B1CC7325F85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300" kern="1200" dirty="0" err="1"/>
            <a:t>Enjoy</a:t>
          </a:r>
          <a:r>
            <a:rPr lang="es-419" sz="2300" kern="1200" dirty="0"/>
            <a:t> !!</a:t>
          </a:r>
          <a:endParaRPr lang="en-US" sz="2300" kern="1200" dirty="0"/>
        </a:p>
      </dsp:txBody>
      <dsp:txXfrm>
        <a:off x="7072023" y="239818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A73B-CAF9-4AD8-9583-D6131ED71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07DC6-F321-40F2-B626-B11748555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707F-5150-40FE-ADF8-AA4D8DAF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D2E9-0461-4EE8-9820-1A9EAE5C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0466-7ABC-4B51-B6CC-6AD47F40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9718-CED4-438C-A603-4F7AF8A7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507D5-5F6E-46B7-8007-48E241D41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FEC9-FB8A-4DC0-A71A-D41DBE24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EEF9-8B11-45C4-95A2-F529BFC0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F6B9-27F6-4DE4-B168-DD454E60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61302-05BA-4E3F-B547-FE12DDFF5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797CD-6B18-445B-86AE-589958718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6846-8F45-49F5-AC97-426A58BF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8F0B-0340-4BAD-AD4F-1DE5094F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FD79-790A-4C8A-95AF-86E76BA1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A398-5802-45C1-B08F-6FD4A57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1DF8-2ADF-4BB2-AA28-BB65C848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BA0E-17AE-4C84-B64E-356DE22D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B384-8E14-42B7-84A6-C55A7D63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1EF1-31BB-4D04-BEEE-2E6C5F93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DFAE-66D6-42D4-A6E6-8B55FED3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C42E-AF5A-47F9-9B5C-023FF147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A4FD-70C0-4EFD-B92A-8A2E693B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99CB-88D9-42C0-A35E-BBCB582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0D9A-567D-4417-9CC4-07547E7B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0237-3C12-47F4-9691-E8B2B6F0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9DD4-0F7B-4C3C-94ED-37386A0E2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9219-9DCB-43B3-9BB6-AEA89EF9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6AC98-9108-4CC8-814C-5E2DD0B0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7B8F4-82C4-4866-B510-80F6857B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5C6B2-49D4-451D-B06B-B52E7FB6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3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25BF-D8E8-4FB9-AE8D-3694D94E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300F-A2EA-4AF8-920C-630B7366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6A821-0BF8-4E5D-8380-2A1ADA9B2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18A0-5723-4D0B-B322-71D342D10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E97F7-C48D-4FD8-B114-B1CCD62A9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5BE-53DE-4DC3-9C14-61EC6BD6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383A6-9C8E-4515-A0A5-1C17973C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8A1F1-EB40-48B9-990A-D90F0ADA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B872-969D-4FC7-BB70-8245E5AE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A1492-2854-45BE-A7A7-0202AE26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D64C-B5E8-4570-A7C9-EA18D1DB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DA4B7-731F-4221-8B7B-5D08DF2D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F0CC5-4D5C-4C6D-8777-A570DEA6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0AA2C-8216-4945-931B-F78152C2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5A947-AFD7-46F1-B49D-64261DBB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0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1DEE-2E9F-41EB-830A-83CBE705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6D12-CC20-4A7C-AFE3-7023DF67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71EB-3ABA-4DE0-B751-6F10CD75F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4372B-5105-4740-9E53-2C36FA4F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DDB60-18F7-4D9B-96C4-6DBF6C10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3E223-031C-4FCB-BBF9-EBBC73A0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47D4-7C1A-45F0-A662-BEA23475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73071-4842-4F28-822B-9EDDBCF25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C1E1-2C5F-4280-B14A-6814F962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C7895-72BE-4899-9613-BB0D8C80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A218-E38F-4DA1-9C84-95B08A94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51D5D-3BE9-479C-90EC-C11E1DDB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1852C-54FD-42DE-89F7-DB313CA6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59EE5-8C9E-4632-8CC6-425074281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40AB-AD54-454E-8E36-8A6D135FF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ADEA-C972-4449-A45B-046BE606EF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02E5-8A88-467D-9808-C4E5F1238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4E36-6112-4FE9-982D-8DE4C1474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476D-3F43-4B7B-8B74-B201169A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A12A9-06BF-4522-BBF8-B9D57C121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Creating a Log service with Serilog and Elasticsearch</a:t>
            </a:r>
          </a:p>
        </p:txBody>
      </p:sp>
    </p:spTree>
    <p:extLst>
      <p:ext uri="{BB962C8B-B14F-4D97-AF65-F5344CB8AC3E}">
        <p14:creationId xmlns:p14="http://schemas.microsoft.com/office/powerpoint/2010/main" val="314756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7A97F-06AD-4F17-9D40-642C0AB1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r>
              <a:rPr lang="es-419">
                <a:solidFill>
                  <a:srgbClr val="FFFFFF"/>
                </a:solidFill>
              </a:rPr>
              <a:t>	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2682-E09D-4A64-B8D8-AB4F4259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From ASP MVC to .NET Core.</a:t>
            </a:r>
          </a:p>
          <a:p>
            <a:r>
              <a:rPr lang="es-419" sz="2400">
                <a:solidFill>
                  <a:srgbClr val="000000"/>
                </a:solidFill>
              </a:rPr>
              <a:t>Elmah Log.</a:t>
            </a:r>
          </a:p>
          <a:p>
            <a:r>
              <a:rPr lang="es-419" sz="2400">
                <a:solidFill>
                  <a:srgbClr val="000000"/>
                </a:solidFill>
              </a:rPr>
              <a:t>Logging interface on .NET Core.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6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389208-C7A7-492B-A3DC-5B5C3F22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Stack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46F4-9504-4B3D-8D9B-36DAF8BE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419" sz="2400">
                <a:solidFill>
                  <a:srgbClr val="000000"/>
                </a:solidFill>
              </a:rPr>
              <a:t>Serilog</a:t>
            </a:r>
          </a:p>
          <a:p>
            <a:r>
              <a:rPr lang="es-419" sz="2400">
                <a:solidFill>
                  <a:srgbClr val="000000"/>
                </a:solidFill>
              </a:rPr>
              <a:t>SQL Server</a:t>
            </a:r>
          </a:p>
          <a:p>
            <a:r>
              <a:rPr lang="es-419" sz="2400">
                <a:solidFill>
                  <a:srgbClr val="000000"/>
                </a:solidFill>
              </a:rPr>
              <a:t>Kibana</a:t>
            </a:r>
          </a:p>
          <a:p>
            <a:r>
              <a:rPr lang="es-419" sz="2400">
                <a:solidFill>
                  <a:srgbClr val="000000"/>
                </a:solidFill>
              </a:rPr>
              <a:t>ElasticSearch</a:t>
            </a:r>
          </a:p>
          <a:p>
            <a:endParaRPr lang="es-419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46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3446C-D6D8-4500-8F31-5A443BD4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407" y="5059192"/>
            <a:ext cx="6432472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000000"/>
                </a:solidFill>
              </a:rPr>
              <a:t>Let’s make a Demo</a:t>
            </a:r>
          </a:p>
        </p:txBody>
      </p:sp>
      <p:sp>
        <p:nvSpPr>
          <p:cNvPr id="51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746894-F99A-44C3-9E4F-9536A9A2C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08" y="692179"/>
            <a:ext cx="2329681" cy="396045"/>
          </a:xfrm>
          <a:prstGeom prst="rect">
            <a:avLst/>
          </a:prstGeom>
        </p:spPr>
      </p:pic>
      <p:sp>
        <p:nvSpPr>
          <p:cNvPr id="53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Content Placeholder 8">
            <a:extLst>
              <a:ext uri="{FF2B5EF4-FFF2-40B4-BE49-F238E27FC236}">
                <a16:creationId xmlns:a16="http://schemas.microsoft.com/office/drawing/2014/main" id="{45031CEC-20BA-4833-81A4-858A6969F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50" y="1247237"/>
            <a:ext cx="2254110" cy="1690582"/>
          </a:xfrm>
          <a:prstGeom prst="rect">
            <a:avLst/>
          </a:prstGeom>
        </p:spPr>
      </p:pic>
      <p:sp>
        <p:nvSpPr>
          <p:cNvPr id="57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8AA18C-8AD4-4541-A1B6-C3BB408C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773" y="515227"/>
            <a:ext cx="2268558" cy="1937726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CFBDA6D-6DE9-4CFE-9257-76D0FC664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5" y="3825011"/>
            <a:ext cx="2639607" cy="23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1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F78CE-E676-41B8-8CB0-39BF57F7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Saving Logs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4A5719-EF6B-42EF-B1A5-7BA3AFA5C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05220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665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348A89-69B1-4367-A2BE-CC4F6CDB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419" sz="4000">
                <a:solidFill>
                  <a:srgbClr val="FFFFFF"/>
                </a:solidFill>
              </a:rPr>
              <a:t>Review the Logs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E09224-E5E8-4E61-BB30-00843CD5E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58009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688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a Log service with Serilog and Elasticsearch</vt:lpstr>
      <vt:lpstr>Introduction </vt:lpstr>
      <vt:lpstr>Stack</vt:lpstr>
      <vt:lpstr>Let’s make a Demo</vt:lpstr>
      <vt:lpstr>Saving Logs</vt:lpstr>
      <vt:lpstr>Review the 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Log service with Serilog and Elasticsearch</dc:title>
  <dc:creator>David Fernando Cárdenas Raigosa</dc:creator>
  <cp:lastModifiedBy>David Fernando Cárdenas Raigosa</cp:lastModifiedBy>
  <cp:revision>1</cp:revision>
  <dcterms:created xsi:type="dcterms:W3CDTF">2018-11-22T15:22:30Z</dcterms:created>
  <dcterms:modified xsi:type="dcterms:W3CDTF">2018-11-22T15:24:50Z</dcterms:modified>
</cp:coreProperties>
</file>