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4" r:id="rId2"/>
    <p:sldId id="305" r:id="rId3"/>
    <p:sldId id="306" r:id="rId4"/>
    <p:sldId id="307" r:id="rId5"/>
    <p:sldId id="294" r:id="rId6"/>
    <p:sldId id="308" r:id="rId7"/>
    <p:sldId id="309" r:id="rId8"/>
    <p:sldId id="310" r:id="rId9"/>
    <p:sldId id="31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200"/>
    <a:srgbClr val="2D2D2D"/>
    <a:srgbClr val="87FF61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63463" autoAdjust="0"/>
  </p:normalViewPr>
  <p:slideViewPr>
    <p:cSldViewPr snapToGrid="0">
      <p:cViewPr varScale="1">
        <p:scale>
          <a:sx n="108" d="100"/>
          <a:sy n="108" d="100"/>
        </p:scale>
        <p:origin x="19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38835-3495-4B27-96A0-87454ABD6C5F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2D014-5889-49F5-9D7C-F3975D027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9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solutions.com/asp-.net-developmen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4841" indent="-234841">
              <a:buAutoNum type="arabicPeriod"/>
            </a:pPr>
            <a:r>
              <a:rPr lang="en-US" dirty="0"/>
              <a:t>Welcome everyone</a:t>
            </a:r>
          </a:p>
          <a:p>
            <a:pPr marL="704522" lvl="1" indent="-234841">
              <a:buAutoNum type="arabicPeriod"/>
            </a:pPr>
            <a:r>
              <a:rPr lang="en-US" dirty="0"/>
              <a:t>Thanks for taking time out of your Saturday</a:t>
            </a:r>
          </a:p>
          <a:p>
            <a:pPr marL="234841" indent="-234841">
              <a:buAutoNum type="arabicPeriod"/>
            </a:pPr>
            <a:r>
              <a:rPr lang="en-US" dirty="0"/>
              <a:t>Introduction</a:t>
            </a:r>
          </a:p>
          <a:p>
            <a:pPr marL="704522" lvl="1" indent="-234841">
              <a:buAutoNum type="arabicPeriod"/>
            </a:pPr>
            <a:r>
              <a:rPr lang="en-US" dirty="0"/>
              <a:t>Who - Me</a:t>
            </a:r>
          </a:p>
          <a:p>
            <a:pPr marL="704522" lvl="1" indent="-234841">
              <a:buAutoNum type="arabicPeriod"/>
            </a:pPr>
            <a:r>
              <a:rPr lang="en-US" dirty="0"/>
              <a:t>Why</a:t>
            </a:r>
          </a:p>
          <a:p>
            <a:pPr marL="1161722" lvl="2" indent="-234841">
              <a:buAutoNum type="arabicPeriod"/>
            </a:pPr>
            <a:r>
              <a:rPr lang="en-US" dirty="0"/>
              <a:t>Could be mowing the yard, told wife to edge</a:t>
            </a:r>
          </a:p>
          <a:p>
            <a:pPr marL="704522" lvl="1" indent="-234841">
              <a:buAutoNum type="arabicPeriod"/>
            </a:pPr>
            <a:r>
              <a:rPr lang="en-US" dirty="0"/>
              <a:t>Note since it is a code camp, there is a lot of code</a:t>
            </a:r>
          </a:p>
          <a:p>
            <a:pPr marL="234841" indent="-234841">
              <a:buAutoNum type="arabicPeriod"/>
            </a:pPr>
            <a:r>
              <a:rPr lang="en-US" dirty="0"/>
              <a:t>Who has heard of Blazor</a:t>
            </a:r>
          </a:p>
          <a:p>
            <a:pPr marL="234841" indent="-234841">
              <a:buAutoNum type="arabicPeriod"/>
            </a:pPr>
            <a:r>
              <a:rPr lang="en-US" dirty="0"/>
              <a:t>Who have built the sample template app</a:t>
            </a:r>
          </a:p>
          <a:p>
            <a:pPr marL="234841" indent="-234841">
              <a:buAutoNum type="arabicPeriod"/>
            </a:pPr>
            <a:r>
              <a:rPr lang="en-US" dirty="0"/>
              <a:t>This session is dealing with more advance topics of working with Blazor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76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all have seen the great demo of a new technology.  We see how cool it is, how “easy” it is to use it.</a:t>
            </a:r>
          </a:p>
          <a:p>
            <a:endParaRPr lang="en-US" dirty="0"/>
          </a:p>
          <a:p>
            <a:r>
              <a:rPr lang="en-US" dirty="0"/>
              <a:t>Like a really cool Virtual reality tech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637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then there is reality!</a:t>
            </a:r>
          </a:p>
          <a:p>
            <a:endParaRPr lang="en-US" dirty="0"/>
          </a:p>
          <a:p>
            <a:r>
              <a:rPr lang="en-US" dirty="0"/>
              <a:t>Maybe the tech is not fully backed, tools are not ready, you have to jump through hoops to get even the demo app to run.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60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Strong Community</a:t>
            </a:r>
          </a:p>
          <a:p>
            <a:endParaRPr lang="en-US" sz="20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Blazor is an open-source framework and is a part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.NET development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platform that has a strong community of over 60,000 contributors from more than 3,700 companies. And counting…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community has self-organized itself into a great group of people helping each other and promoting it through their experiments. Adrien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Torris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done a magnificent job of collating resources in an aptly named Awesome Blazor collection.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982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today we are going to take an honest look at Blazor by doing some “normal” functionality that most applications do.  And we will see how Blazor can handle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43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Couple of use cases</a:t>
            </a:r>
          </a:p>
          <a:p>
            <a:endParaRPr lang="en-US" dirty="0"/>
          </a:p>
          <a:p>
            <a:r>
              <a:rPr lang="en-US" dirty="0"/>
              <a:t>Goals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85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doing to display a list of images on the server and then select which one to display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132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45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B0B8-230A-444B-8A9A-487993C9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9FF7D-04BB-40D9-B1AB-0C1E8FB7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E7D25-5BA2-4DDC-AF88-3D4338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12BD-1F8F-4679-B338-934ACB88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B249-7FD8-4324-A18C-D3D4B1E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A06-0FF5-471F-81B7-ACA2096F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BE29F-6CA9-45D7-A37F-AA6E02AC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0306-A081-4708-A5A4-3A1D8DCF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E444-B77F-476F-9440-DD5CB670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C462-6DF6-4F7E-9AA6-5171BE1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07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B5CA5-8977-4F5C-89ED-22ECF0608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311D0-C4FC-408A-8E1E-134651D6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CF84-B65D-492A-9E20-2EAC71C2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F752-7BA1-4F26-922B-3ED18553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49B5-763B-41EB-9B5F-906ACEDC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40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16F-D285-425D-B5C3-BF0C68C0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8AD4-1186-499C-9CBF-A66B1F94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5B96-6FF2-4B8F-A501-734357E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BCB3-0644-49AE-AF8D-C31DF039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64D0-AFB9-45B8-A31B-58161AA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25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5BFF-EC91-4D57-B8AF-BAF720C8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1F6F-E84C-4BF6-B07C-936F95D6D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6BA2-8F19-42F5-AC94-68AEF057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754A-C159-43DD-9EAF-C0701E4A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BA2A-529F-4332-ABAA-A6DC60CE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E01F-91E4-488F-AE36-47997B91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407F-7FA6-49C7-93A5-B47A8B5EA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DC2CB-45BE-435D-BB75-D9B3E261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AFE0-A168-4C26-881E-0D1A9D1C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71A8-2A1F-426E-8C09-C61E32B3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F2B2-A16E-48BA-AB73-97A028EA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A433-C02F-48DE-B04A-0A7294BA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F7D8A-785A-4444-A372-A724888C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A8AED-7DF5-4629-9768-4AB28B1A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D5E5-F896-431C-B67E-23A7B1688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3DD51-4EE4-40F3-937E-7CB16BFED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03E80-3035-415A-88F4-CCFC07F2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C4D06-24D5-458B-A7EE-ED092CF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7EB91-5FFD-4537-8D42-07157B9C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4479-E630-4C44-B4F2-D260D88A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AC05B-5954-4626-A3FC-50B92252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FCADA-1B12-4EA3-B5DC-4673A2E5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E6549-6D9A-49AC-B145-36A24F6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0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771F6-F0BC-4384-8E3C-FD6F2070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CDA77-59EA-4FE3-80D5-1567D7A3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D0B5-516F-4E62-950C-FAF9C667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0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A5E7-AF90-4D8C-A22E-7F734D26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20EF-EE35-48EF-861E-CA3D7FC6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3EB9-F138-4340-AC46-3694F9FE4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AC08E-E587-42DA-BD42-748F9C4B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565B5-3B0F-496F-9AFB-7ABF80DD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BC3F7-38BA-4D47-AD85-B531E72A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66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394B-89D6-4B45-A5F2-0155A010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09142-9755-458F-AC67-9A30C36D1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984C-1C69-4684-81E4-3C2C93CA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1E6AE-837D-46DB-9F54-F9D447A4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E130B-D68D-47C2-854C-D3A048C0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0B867-1BCD-4783-84FE-D3F520D5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8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F631E88-5C92-4905-AE20-6A2366529726}"/>
              </a:ext>
            </a:extLst>
          </p:cNvPr>
          <p:cNvGrpSpPr/>
          <p:nvPr userDrawn="1"/>
        </p:nvGrpSpPr>
        <p:grpSpPr>
          <a:xfrm>
            <a:off x="-590458" y="-754197"/>
            <a:ext cx="13111203" cy="8340110"/>
            <a:chOff x="-590458" y="-754197"/>
            <a:chExt cx="13111203" cy="83401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D61E47-C645-455B-9A5D-C4B5F3DAAE73}"/>
                </a:ext>
              </a:extLst>
            </p:cNvPr>
            <p:cNvSpPr/>
            <p:nvPr/>
          </p:nvSpPr>
          <p:spPr>
            <a:xfrm rot="21556428">
              <a:off x="-42549" y="258581"/>
              <a:ext cx="12278975" cy="6327429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76220D4-37DE-4F27-B77D-8B37306F1BE1}"/>
                </a:ext>
              </a:extLst>
            </p:cNvPr>
            <p:cNvSpPr/>
            <p:nvPr/>
          </p:nvSpPr>
          <p:spPr>
            <a:xfrm rot="478867">
              <a:off x="234300" y="-754197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1A1395-F264-423C-A9CC-2AD4DB493F19}"/>
                </a:ext>
              </a:extLst>
            </p:cNvPr>
            <p:cNvSpPr/>
            <p:nvPr/>
          </p:nvSpPr>
          <p:spPr>
            <a:xfrm rot="10225766" flipH="1">
              <a:off x="-590458" y="5634763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2901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FF22717-9CC7-4E4F-8D5D-B2F972BDB086}"/>
              </a:ext>
            </a:extLst>
          </p:cNvPr>
          <p:cNvGrpSpPr/>
          <p:nvPr/>
        </p:nvGrpSpPr>
        <p:grpSpPr>
          <a:xfrm>
            <a:off x="-995208" y="418563"/>
            <a:ext cx="14362718" cy="5320102"/>
            <a:chOff x="-995208" y="418563"/>
            <a:chExt cx="14362718" cy="5320102"/>
          </a:xfrm>
          <a:solidFill>
            <a:srgbClr val="2D2D2D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BEEE7D-7648-48F8-97F8-4B40213E2931}"/>
                </a:ext>
              </a:extLst>
            </p:cNvPr>
            <p:cNvSpPr/>
            <p:nvPr/>
          </p:nvSpPr>
          <p:spPr>
            <a:xfrm rot="21077561">
              <a:off x="-995208" y="1426093"/>
              <a:ext cx="14362718" cy="32339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C8BB360-E53E-42E9-9D9A-5BF1D4C8AC7B}"/>
                </a:ext>
              </a:extLst>
            </p:cNvPr>
            <p:cNvSpPr/>
            <p:nvPr/>
          </p:nvSpPr>
          <p:spPr>
            <a:xfrm>
              <a:off x="0" y="418563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0A7F527-4797-40BD-9F80-D9B4119D7E8E}"/>
                </a:ext>
              </a:extLst>
            </p:cNvPr>
            <p:cNvSpPr/>
            <p:nvPr/>
          </p:nvSpPr>
          <p:spPr>
            <a:xfrm rot="9746899" flipH="1">
              <a:off x="-360481" y="3787515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5E68C90-0050-44B0-B3FA-13662D8E1886}"/>
              </a:ext>
            </a:extLst>
          </p:cNvPr>
          <p:cNvSpPr/>
          <p:nvPr/>
        </p:nvSpPr>
        <p:spPr>
          <a:xfrm rot="21077561">
            <a:off x="3060499" y="3719278"/>
            <a:ext cx="6535764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Life after the introduction Demo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266EFE-7FDE-4C7B-A04B-3E62B02A337E}"/>
              </a:ext>
            </a:extLst>
          </p:cNvPr>
          <p:cNvGrpSpPr/>
          <p:nvPr/>
        </p:nvGrpSpPr>
        <p:grpSpPr>
          <a:xfrm rot="21077561">
            <a:off x="3042239" y="1973758"/>
            <a:ext cx="6182954" cy="1453829"/>
            <a:chOff x="977953" y="2433131"/>
            <a:chExt cx="6182954" cy="1453829"/>
          </a:xfrm>
          <a:solidFill>
            <a:schemeClr val="bg1"/>
          </a:solidFill>
          <a:effectLst>
            <a:outerShdw blurRad="165100" dist="38100" dir="5400000" algn="t" rotWithShape="0">
              <a:prstClr val="black"/>
            </a:outerShdw>
          </a:effectLst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8C45CDE-36DE-46C0-9FB9-6A9EFA715ABE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D509018-2A8F-4D06-99F1-58A68B00541B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37941AE-6213-4108-B3B5-84732481DCBC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916163F-4DBC-4AC1-8100-ADBEC8FF6B9A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E56312-7B1E-47F0-A3AC-60DEFB0A196F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74F135-ED18-422E-8542-3DFDD24F7141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420554-E674-45CA-86FA-2B37D3702051}"/>
              </a:ext>
            </a:extLst>
          </p:cNvPr>
          <p:cNvGrpSpPr/>
          <p:nvPr/>
        </p:nvGrpSpPr>
        <p:grpSpPr>
          <a:xfrm rot="194793">
            <a:off x="7830346" y="5169373"/>
            <a:ext cx="3875139" cy="1398467"/>
            <a:chOff x="7553457" y="4799098"/>
            <a:chExt cx="4205839" cy="170133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7DED691-FDBA-4F06-8DC1-7D20D1ADFD12}"/>
                </a:ext>
              </a:extLst>
            </p:cNvPr>
            <p:cNvSpPr/>
            <p:nvPr/>
          </p:nvSpPr>
          <p:spPr>
            <a:xfrm>
              <a:off x="7553460" y="4799098"/>
              <a:ext cx="3904319" cy="1701337"/>
            </a:xfrm>
            <a:prstGeom prst="roundRect">
              <a:avLst>
                <a:gd name="adj" fmla="val 1326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9953AF-FB5D-49EA-9F02-0A0DE9A793CF}"/>
                </a:ext>
              </a:extLst>
            </p:cNvPr>
            <p:cNvSpPr txBox="1"/>
            <p:nvPr/>
          </p:nvSpPr>
          <p:spPr>
            <a:xfrm>
              <a:off x="7795131" y="5718156"/>
              <a:ext cx="3964165" cy="631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2400" b="1" spc="300" dirty="0">
                  <a:solidFill>
                    <a:srgbClr val="C00000"/>
                  </a:solidFill>
                  <a:latin typeface="Abadi" panose="020B0604020104020204" pitchFamily="34" charset="0"/>
                  <a:cs typeface="Calibri" panose="020F0502020204030204" pitchFamily="34" charset="0"/>
                </a:rPr>
                <a:t>@</a:t>
              </a:r>
              <a:r>
                <a:rPr lang="en-GB" sz="2400" b="1" spc="300" dirty="0" err="1">
                  <a:solidFill>
                    <a:srgbClr val="C00000"/>
                  </a:solidFill>
                  <a:latin typeface="Abadi" panose="020B0604020104020204" pitchFamily="34" charset="0"/>
                  <a:cs typeface="Calibri" panose="020F0502020204030204" pitchFamily="34" charset="0"/>
                </a:rPr>
                <a:t>CodingWithDavid</a:t>
              </a:r>
              <a:endParaRPr lang="en-GB" sz="2400" b="1" spc="300" dirty="0">
                <a:solidFill>
                  <a:srgbClr val="C00000"/>
                </a:solidFill>
                <a:latin typeface="Abadi" panose="020B060402010402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4CB2B99-E840-4DCD-817C-84925A5B29E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457" y="5728529"/>
              <a:ext cx="416279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9DF490-3A99-4018-832A-E653260D14EF}"/>
                </a:ext>
              </a:extLst>
            </p:cNvPr>
            <p:cNvSpPr/>
            <p:nvPr/>
          </p:nvSpPr>
          <p:spPr>
            <a:xfrm>
              <a:off x="7808952" y="4868266"/>
              <a:ext cx="3417090" cy="483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2200" spc="300" dirty="0">
                  <a:solidFill>
                    <a:srgbClr val="C00000"/>
                  </a:solidFill>
                  <a:latin typeface="Abadi" panose="020B0604020104020204" pitchFamily="34" charset="0"/>
                  <a:cs typeface="Calibri" panose="020F0502020204030204" pitchFamily="34" charset="0"/>
                </a:rPr>
                <a:t>David Gallivan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C96FB9-F942-41BE-818E-060F49F9C889}"/>
                </a:ext>
              </a:extLst>
            </p:cNvPr>
            <p:cNvSpPr/>
            <p:nvPr/>
          </p:nvSpPr>
          <p:spPr>
            <a:xfrm>
              <a:off x="7820045" y="5158323"/>
              <a:ext cx="3874300" cy="483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endParaRPr lang="en-GB" sz="2200" spc="300" dirty="0">
                <a:solidFill>
                  <a:srgbClr val="C00000"/>
                </a:solidFill>
                <a:latin typeface="Abadi Extra Light" panose="020B020402010402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80895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EB5E4C-AEDA-46BA-B61A-9ECC094E6D1D}"/>
              </a:ext>
            </a:extLst>
          </p:cNvPr>
          <p:cNvSpPr/>
          <p:nvPr/>
        </p:nvSpPr>
        <p:spPr>
          <a:xfrm>
            <a:off x="1450489" y="1543162"/>
            <a:ext cx="9291022" cy="1001463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rgbClr val="FFFF00"/>
                </a:solidFill>
                <a:latin typeface="Consolas" panose="020B0609020204030204" pitchFamily="49" charset="0"/>
              </a:rPr>
              <a:t>Put URLs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17A27-1D2E-4668-8DE0-FC99ACB78563}"/>
              </a:ext>
            </a:extLst>
          </p:cNvPr>
          <p:cNvSpPr/>
          <p:nvPr/>
        </p:nvSpPr>
        <p:spPr>
          <a:xfrm>
            <a:off x="1822741" y="973767"/>
            <a:ext cx="8546514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DOWNLOAD &amp; LEARN MORE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BEC754-3FF9-4C33-9169-B1C39FA288FE}"/>
              </a:ext>
            </a:extLst>
          </p:cNvPr>
          <p:cNvSpPr txBox="1"/>
          <p:nvPr/>
        </p:nvSpPr>
        <p:spPr>
          <a:xfrm>
            <a:off x="676386" y="5719529"/>
            <a:ext cx="408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pc="300" dirty="0">
                <a:solidFill>
                  <a:schemeClr val="bg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David Gallivan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3F2A5E-8050-4345-8D44-1EE798CCACBC}"/>
              </a:ext>
            </a:extLst>
          </p:cNvPr>
          <p:cNvSpPr/>
          <p:nvPr/>
        </p:nvSpPr>
        <p:spPr>
          <a:xfrm>
            <a:off x="7959319" y="5719529"/>
            <a:ext cx="3385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spc="300" dirty="0">
                <a:solidFill>
                  <a:schemeClr val="bg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@</a:t>
            </a:r>
            <a:r>
              <a:rPr lang="en-GB" sz="2400" spc="300" dirty="0" err="1">
                <a:solidFill>
                  <a:schemeClr val="bg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CodingWithDavid</a:t>
            </a:r>
            <a:endParaRPr lang="en-GB" sz="24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D05C4-795D-4244-8D11-3CBF2150C117}"/>
              </a:ext>
            </a:extLst>
          </p:cNvPr>
          <p:cNvSpPr/>
          <p:nvPr/>
        </p:nvSpPr>
        <p:spPr>
          <a:xfrm>
            <a:off x="1450489" y="3670428"/>
            <a:ext cx="9291022" cy="1326575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en-GB" sz="4400" b="1" dirty="0">
                <a:solidFill>
                  <a:srgbClr val="FFFF00"/>
                </a:solidFill>
                <a:latin typeface="Consolas" panose="020B0609020204030204" pitchFamily="49" charset="0"/>
              </a:rPr>
              <a:t>Put </a:t>
            </a:r>
            <a:r>
              <a:rPr lang="en-GB" sz="4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Github</a:t>
            </a:r>
            <a:r>
              <a:rPr lang="en-GB" sz="4400" b="1" dirty="0">
                <a:solidFill>
                  <a:srgbClr val="FFFF00"/>
                </a:solidFill>
                <a:latin typeface="Consolas" panose="020B0609020204030204" pitchFamily="49" charset="0"/>
              </a:rPr>
              <a:t> Link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586C0C-1FC0-48C7-B640-475C53D6E9D6}"/>
              </a:ext>
            </a:extLst>
          </p:cNvPr>
          <p:cNvSpPr/>
          <p:nvPr/>
        </p:nvSpPr>
        <p:spPr>
          <a:xfrm>
            <a:off x="1822741" y="3101033"/>
            <a:ext cx="8546514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CODE &amp; SLIDES FROM THIS TALK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5B7589-92C1-462F-A9E0-15C2B0CBC550}"/>
              </a:ext>
            </a:extLst>
          </p:cNvPr>
          <p:cNvSpPr/>
          <p:nvPr/>
        </p:nvSpPr>
        <p:spPr>
          <a:xfrm>
            <a:off x="1773749" y="4502615"/>
            <a:ext cx="7932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Details  go here if any</a:t>
            </a:r>
          </a:p>
        </p:txBody>
      </p:sp>
    </p:spTree>
    <p:extLst>
      <p:ext uri="{BB962C8B-B14F-4D97-AF65-F5344CB8AC3E}">
        <p14:creationId xmlns:p14="http://schemas.microsoft.com/office/powerpoint/2010/main" val="16682945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19F718-3335-4814-8540-891784CD13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2" r="10207"/>
          <a:stretch/>
        </p:blipFill>
        <p:spPr>
          <a:xfrm>
            <a:off x="3" y="10"/>
            <a:ext cx="10655455" cy="6501079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5089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7279EAE6-1AA4-42F2-BB1E-4F5A08350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965" y="600505"/>
            <a:ext cx="8044775" cy="536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48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07DF845-F8B5-42C3-B257-ADC10CD7C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424" y="643467"/>
            <a:ext cx="723515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6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D9B7C9A-CCF3-4DD2-89D7-46D9097D5588}"/>
              </a:ext>
            </a:extLst>
          </p:cNvPr>
          <p:cNvSpPr/>
          <p:nvPr/>
        </p:nvSpPr>
        <p:spPr>
          <a:xfrm>
            <a:off x="585244" y="711996"/>
            <a:ext cx="8187097" cy="5417434"/>
          </a:xfrm>
          <a:prstGeom prst="wedgeRoundRectCallout">
            <a:avLst>
              <a:gd name="adj1" fmla="val 20776"/>
              <a:gd name="adj2" fmla="val 43058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dirty="0">
                <a:latin typeface="Abadi" panose="020B0604020104020204" pitchFamily="34" charset="0"/>
              </a:rPr>
              <a:t>Features to Review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File Upload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Displaying an Image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Providing User Feedback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Spinner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Toast Message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Modal Dialogs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Authentication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CSS Frameworks</a:t>
            </a:r>
          </a:p>
        </p:txBody>
      </p:sp>
    </p:spTree>
    <p:extLst>
      <p:ext uri="{BB962C8B-B14F-4D97-AF65-F5344CB8AC3E}">
        <p14:creationId xmlns:p14="http://schemas.microsoft.com/office/powerpoint/2010/main" val="31753127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E9897-96AB-4A30-A6B1-2DCBD8CC2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Upload and store file on the server</a:t>
            </a:r>
          </a:p>
          <a:p>
            <a:r>
              <a:rPr lang="en-US" dirty="0">
                <a:solidFill>
                  <a:schemeClr val="bg1"/>
                </a:solidFill>
              </a:rPr>
              <a:t>Read or import data from them</a:t>
            </a:r>
          </a:p>
          <a:p>
            <a:r>
              <a:rPr lang="en-US" dirty="0">
                <a:solidFill>
                  <a:schemeClr val="bg1"/>
                </a:solidFill>
              </a:rPr>
              <a:t>Present in an Editor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No Separate API Endpoint</a:t>
            </a:r>
          </a:p>
          <a:p>
            <a:r>
              <a:rPr lang="en-US" dirty="0">
                <a:solidFill>
                  <a:schemeClr val="bg1"/>
                </a:solidFill>
              </a:rPr>
              <a:t>Provides access to the file data via regular .Net Stream</a:t>
            </a:r>
          </a:p>
          <a:p>
            <a:r>
              <a:rPr lang="en-US" dirty="0">
                <a:solidFill>
                  <a:schemeClr val="bg1"/>
                </a:solidFill>
              </a:rPr>
              <a:t>Works independently of SignalR Message size limits</a:t>
            </a:r>
          </a:p>
          <a:p>
            <a:r>
              <a:rPr lang="en-US" dirty="0">
                <a:solidFill>
                  <a:schemeClr val="bg1"/>
                </a:solidFill>
              </a:rPr>
              <a:t>Near native HTTP transfer speeds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6B04B-4F22-4525-8222-AF72F113E06F}"/>
              </a:ext>
            </a:extLst>
          </p:cNvPr>
          <p:cNvSpPr/>
          <p:nvPr/>
        </p:nvSpPr>
        <p:spPr>
          <a:xfrm>
            <a:off x="722854" y="476636"/>
            <a:ext cx="36311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File Upload</a:t>
            </a:r>
            <a:endParaRPr lang="en-GB" sz="54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3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268D9-7BD4-4AF8-A1F9-7206200E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26A7E-5D80-4605-9977-185B9B492732}"/>
              </a:ext>
            </a:extLst>
          </p:cNvPr>
          <p:cNvSpPr/>
          <p:nvPr/>
        </p:nvSpPr>
        <p:spPr>
          <a:xfrm>
            <a:off x="722854" y="476636"/>
            <a:ext cx="56493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File Upload Demo</a:t>
            </a:r>
            <a:endParaRPr lang="en-GB" sz="54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9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F63848-AA03-457B-99B5-3A4E8E87752F}"/>
              </a:ext>
            </a:extLst>
          </p:cNvPr>
          <p:cNvSpPr/>
          <p:nvPr/>
        </p:nvSpPr>
        <p:spPr>
          <a:xfrm>
            <a:off x="722854" y="476636"/>
            <a:ext cx="64924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Display Image Demo</a:t>
            </a:r>
            <a:endParaRPr lang="en-GB" sz="54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7E2A6-0367-4D43-9590-2C4595B0B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8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37E4-9F4F-4DCF-A9E0-84C95DA2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91FA-DEE4-4BC5-A247-CF33DCE2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06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319</Words>
  <Application>Microsoft Office PowerPoint</Application>
  <PresentationFormat>Widescreen</PresentationFormat>
  <Paragraphs>63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Abadi</vt:lpstr>
      <vt:lpstr>Abadi Extra Light</vt:lpstr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Gallivan</dc:creator>
  <cp:lastModifiedBy>David Gallivan</cp:lastModifiedBy>
  <cp:revision>3</cp:revision>
  <dcterms:created xsi:type="dcterms:W3CDTF">2019-10-01T13:32:24Z</dcterms:created>
  <dcterms:modified xsi:type="dcterms:W3CDTF">2019-10-01T14:01:18Z</dcterms:modified>
</cp:coreProperties>
</file>