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5" r:id="rId2"/>
    <p:sldId id="305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31387" autoAdjust="0"/>
  </p:normalViewPr>
  <p:slideViewPr>
    <p:cSldViewPr snapToGrid="0" snapToObjects="1">
      <p:cViewPr varScale="1">
        <p:scale>
          <a:sx n="50" d="100"/>
          <a:sy n="50" d="100"/>
        </p:scale>
        <p:origin x="4164" y="40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1016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C92C4-255A-4ECC-BDAE-F3A45B10634F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2EDC-727F-43EB-AF48-997B1C8D3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lesduhigg.com/the-power-of-habi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gee.com/clean-code-a-handbook-of-agile-software-craftsmanship-1st-MTRwZWFyc29u-pdf-ebookMTRCb29rR2VlLmNvbQ?msclkid=80443649be25163211bd68ba7d9706f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Welcome</a:t>
            </a:r>
          </a:p>
          <a:p>
            <a:pPr marL="228600" indent="-228600">
              <a:buAutoNum type="arabicPeriod"/>
            </a:pPr>
            <a:r>
              <a:rPr lang="en-US" dirty="0"/>
              <a:t>These are my opinions</a:t>
            </a:r>
          </a:p>
          <a:p>
            <a:pPr marL="228600" indent="-228600">
              <a:buAutoNum type="arabicPeriod"/>
            </a:pPr>
            <a:r>
              <a:rPr lang="en-US" dirty="0"/>
              <a:t>Do not reflex the option of my employer, wife, kids or dogs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5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Frustration is very common with development.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cannot give up on the first issue.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keep going.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learn by these frustrations. 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all have heard the saying “Success is just around the corner”.</a:t>
            </a:r>
          </a:p>
          <a:p>
            <a:pPr marL="228600" indent="-228600"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balance between not giving up and asking for help to soon or too often.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learn the tipping points for these.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come with experience.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16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all have seen and know the “that person”, 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work with, 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know it all, </a:t>
            </a:r>
          </a:p>
          <a:p>
            <a:pPr marL="685800" lvl="1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willing to tell you it wont work as opposed to helping you getting it to work.  </a:t>
            </a:r>
          </a:p>
          <a:p>
            <a:pPr marL="228600" lvl="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 do not be that person.  </a:t>
            </a:r>
          </a:p>
          <a:p>
            <a:pPr marL="228600" lvl="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cant think of any that is “that person” it might be you!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respectful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talk down to others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helpful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people how you like to be treated.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2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You need to understand that criticism makes you better when you can accept it and learn from it.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Try to say “Yes, Thank you”.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It is very easy and a natural reaction to get defensive when someone criticizes you.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Take a mental time out, relax, breath then answer.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to get to philosophical, but you can only control your own thoughts and feelings.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morning you get to decide what your attitude will be for the day.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choose to be positive and happy, grumpy, and negative or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worst yet, you do not think about it and let others or even “That Person” influence your thoughts and feelings.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34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Only you can control you</a:t>
            </a:r>
          </a:p>
          <a:p>
            <a:r>
              <a:rPr lang="en-US" sz="1200" dirty="0"/>
              <a:t>Good habits help you grow</a:t>
            </a:r>
          </a:p>
          <a:p>
            <a:endParaRPr lang="en-US" sz="1200" dirty="0"/>
          </a:p>
          <a:p>
            <a:r>
              <a:rPr lang="en-US" sz="1200" dirty="0"/>
              <a:t>Again, only my opinion, I suggest you make your list and get started today!  </a:t>
            </a:r>
          </a:p>
          <a:p>
            <a:r>
              <a:rPr lang="en-US" sz="1200" dirty="0"/>
              <a:t>It is well worth </a:t>
            </a:r>
            <a:r>
              <a:rPr lang="en-US" sz="1200"/>
              <a:t>the reward.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2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https://charlesduhigg.com/the-power-of-habit/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https://www.amazon.com/s?k=power+of+habit&amp;ref=nb_sb_noss_2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is a habit</a:t>
            </a:r>
          </a:p>
          <a:p>
            <a:pPr marL="228600" indent="-228600">
              <a:buAutoNum type="arabicPeriod"/>
            </a:pPr>
            <a:r>
              <a:rPr lang="en-US" dirty="0"/>
              <a:t>Good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9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dirty="0"/>
              <a:t>You need to take frequent breaks, at least 5 minutes every hour or so.  </a:t>
            </a:r>
          </a:p>
          <a:p>
            <a:pPr marL="228600" indent="-228600">
              <a:buAutoNum type="arabicPeriod"/>
            </a:pPr>
            <a:r>
              <a:rPr lang="en-US" sz="1200" dirty="0"/>
              <a:t>Some developers use a pomodoro timer or type of system.  </a:t>
            </a:r>
          </a:p>
          <a:p>
            <a:pPr marL="228600" indent="-228600">
              <a:buAutoNum type="arabicPeriod"/>
            </a:pPr>
            <a:r>
              <a:rPr lang="en-US" sz="1200" dirty="0"/>
              <a:t>You need to get up from your chair and walk around.  Go outside, get fresh air.</a:t>
            </a:r>
          </a:p>
          <a:p>
            <a:pPr marL="228600" indent="-228600">
              <a:buAutoNum type="arabicPeriod"/>
            </a:pPr>
            <a:r>
              <a:rPr lang="en-US" sz="1200" dirty="0"/>
              <a:t>When you are stuck on a problem, is the best time to take a break.  </a:t>
            </a:r>
          </a:p>
          <a:p>
            <a:pPr marL="228600" indent="-228600">
              <a:buAutoNum type="arabicPeriod"/>
            </a:pPr>
            <a:r>
              <a:rPr lang="en-US" sz="1200" dirty="0"/>
              <a:t>You will be surprised how quickly you resolve the issues after your break.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2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hard habit for many developers to do.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 by nature want to solve problems,  asking others seems to go against that.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the imposture syndrome as well.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career field is huge and constantly changing.  No can be expected to know of remember everything. 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way you think about asking for help.  Instead look at it as a learning opportunity.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remember that not asking for help is a waste of your time.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good to work a problem as much as you can, but we all have hit that virtual wall.  You need to be able to recognize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our profession, this is not only a habit to have, but a necessary to be employable.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 are always changing.  You need to find ways to keep learning.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would be nice if worked paid and allow you to learn all kinds of new things, but that is rarely the case.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know that YOU are the only one responsible for your career.  Other can help, but it is all up to you.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are plenty of ways to achieve this. </a:t>
            </a:r>
          </a:p>
          <a:p>
            <a:pPr marL="228600" lvl="0" indent="-228600">
              <a:buAutoNum type="alphaU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Volunteer for new work projects</a:t>
            </a:r>
          </a:p>
          <a:p>
            <a:pPr marL="228600" lvl="0" indent="-228600">
              <a:buAutoNum type="alphaU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 projects</a:t>
            </a:r>
          </a:p>
          <a:p>
            <a:pPr marL="228600" lvl="0" indent="-228600">
              <a:buAutoNum type="alphaU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volunteer charity development work</a:t>
            </a:r>
          </a:p>
          <a:p>
            <a:pPr marL="228600" lvl="0" indent="-228600">
              <a:buAutoNum type="alphaU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</a:t>
            </a:r>
          </a:p>
          <a:p>
            <a:pPr marL="228600" lvl="0" indent="-228600">
              <a:buAutoNum type="alphaU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tube channel</a:t>
            </a:r>
          </a:p>
          <a:p>
            <a:pPr marL="228600" lvl="0" indent="-228600">
              <a:buAutoNum type="alphaU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programs</a:t>
            </a:r>
          </a:p>
          <a:p>
            <a:pPr marL="228600" lvl="0" indent="-228600">
              <a:buAutoNum type="alphaU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programs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 learns differently, reading, doing, videos etc.  Find how you learn best and find instructors that you can relates to.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 things you are interested in and not just technology.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like keep a clean house or maintenance on your car.  It will save time and frustration in the future.  Best reference the book “Clean Code”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https://www.bookgee.com/clean-code-a-handbook-of-agile-software-craftsmanship-1st-MTRwZWFyc29u-pdf-ebookMTRCb29rR2VlLmNvbQ?msclkid=80443649be25163211bd68ba7d9706fc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Robert Martin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achieve: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Visibly clear code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 code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code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sounds a little self-serving but in the long run it will help you.  For example, have you ever come back to a project you worked 6 months ago and could not remember what you wrote or why?   This habit will make your life easier.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06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habit is good common sense,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over work,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 time with your family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vacations.  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easier said than done.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takes a conscience effort to stop working, get up from your desk and leave when you have a deadline, people counting on you or you are in the middle of a problem.  But it will help.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do things other than coding and do things that make you happy.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89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all make mistakes, that is part of learning.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feel you do not make mistakes, then you are not pushing yourself.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learn from your mistakes and avoid making the same mistake multiple times.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82EDC-727F-43EB-AF48-997B1C8D37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0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76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667" r:id="rId30"/>
    <p:sldLayoutId id="2147483703" r:id="rId31"/>
    <p:sldLayoutId id="2147483704" r:id="rId32"/>
    <p:sldLayoutId id="2147483705" r:id="rId33"/>
    <p:sldLayoutId id="2147483706" r:id="rId34"/>
    <p:sldLayoutId id="2147483700" r:id="rId35"/>
    <p:sldLayoutId id="2147483699" r:id="rId36"/>
    <p:sldLayoutId id="2147483701" r:id="rId37"/>
    <p:sldLayoutId id="2147483702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179375" cy="356462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9533681" cy="2387600"/>
          </a:xfrm>
        </p:spPr>
        <p:txBody>
          <a:bodyPr/>
          <a:lstStyle/>
          <a:p>
            <a:r>
              <a:rPr lang="en-US" dirty="0"/>
              <a:t>10 Good Habits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2" y="794845"/>
            <a:ext cx="4609810" cy="637507"/>
          </a:xfrm>
        </p:spPr>
        <p:txBody>
          <a:bodyPr/>
          <a:lstStyle/>
          <a:p>
            <a:r>
              <a:rPr lang="en-US" dirty="0"/>
              <a:t>Avoid giving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5033394" cy="419534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Frustration is common</a:t>
            </a:r>
          </a:p>
          <a:p>
            <a:pPr marL="457200" indent="-457200">
              <a:buAutoNum type="arabicPeriod"/>
            </a:pPr>
            <a:r>
              <a:rPr lang="en-US" sz="2800" dirty="0"/>
              <a:t>You will learn through the frustration</a:t>
            </a:r>
          </a:p>
          <a:p>
            <a:pPr marL="457200" indent="-457200">
              <a:buAutoNum type="arabicPeriod"/>
            </a:pPr>
            <a:r>
              <a:rPr lang="en-US" sz="2800" dirty="0"/>
              <a:t>“Success is just around the corner”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232508" y="2321405"/>
            <a:ext cx="4903676" cy="4177206"/>
          </a:xfrm>
        </p:spPr>
      </p:pic>
    </p:spTree>
    <p:extLst>
      <p:ext uri="{BB962C8B-B14F-4D97-AF65-F5344CB8AC3E}">
        <p14:creationId xmlns:p14="http://schemas.microsoft.com/office/powerpoint/2010/main" val="7427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1" y="794845"/>
            <a:ext cx="7980609" cy="637507"/>
          </a:xfrm>
        </p:spPr>
        <p:txBody>
          <a:bodyPr/>
          <a:lstStyle/>
          <a:p>
            <a:r>
              <a:rPr lang="en-US" dirty="0"/>
              <a:t>Avoid being “that Person”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5033394" cy="419534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We all know one</a:t>
            </a:r>
          </a:p>
          <a:p>
            <a:pPr marL="457200" indent="-457200">
              <a:buAutoNum type="arabicPeriod"/>
            </a:pPr>
            <a:r>
              <a:rPr lang="en-US" sz="2800" dirty="0"/>
              <a:t>Be respectful</a:t>
            </a:r>
          </a:p>
          <a:p>
            <a:pPr marL="457200" indent="-457200">
              <a:buAutoNum type="arabicPeriod"/>
            </a:pPr>
            <a:r>
              <a:rPr lang="en-US" sz="2800" dirty="0"/>
              <a:t>Do not talk down to others</a:t>
            </a:r>
          </a:p>
          <a:p>
            <a:pPr marL="457200" indent="-457200">
              <a:buAutoNum type="arabicPeriod"/>
            </a:pPr>
            <a:r>
              <a:rPr lang="en-US" sz="2800" dirty="0"/>
              <a:t>Be helpful</a:t>
            </a:r>
          </a:p>
          <a:p>
            <a:pPr marL="457200" indent="-457200">
              <a:buAutoNum type="arabicPeriod"/>
            </a:pPr>
            <a:r>
              <a:rPr lang="en-US" sz="2800" dirty="0"/>
              <a:t>Treat people how you would like to be treated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851544" y="1534645"/>
            <a:ext cx="5088992" cy="5088992"/>
          </a:xfrm>
        </p:spPr>
      </p:pic>
    </p:spTree>
    <p:extLst>
      <p:ext uri="{BB962C8B-B14F-4D97-AF65-F5344CB8AC3E}">
        <p14:creationId xmlns:p14="http://schemas.microsoft.com/office/powerpoint/2010/main" val="103271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1" y="794845"/>
            <a:ext cx="5821395" cy="637507"/>
          </a:xfrm>
        </p:spPr>
        <p:txBody>
          <a:bodyPr/>
          <a:lstStyle/>
          <a:p>
            <a:r>
              <a:rPr lang="en-US" dirty="0"/>
              <a:t>Accept criticism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5033394" cy="419534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Makes you better</a:t>
            </a:r>
          </a:p>
          <a:p>
            <a:pPr marL="457200" indent="-457200">
              <a:buAutoNum type="arabicPeriod"/>
            </a:pPr>
            <a:r>
              <a:rPr lang="en-US" sz="2800" dirty="0"/>
              <a:t>“Yes, Thank you”</a:t>
            </a:r>
          </a:p>
          <a:p>
            <a:pPr marL="457200" indent="-457200">
              <a:buAutoNum type="arabicPeriod"/>
            </a:pPr>
            <a:r>
              <a:rPr lang="en-US" sz="2800" dirty="0"/>
              <a:t>Avoid being defensive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590296" y="2877391"/>
            <a:ext cx="5153161" cy="3185763"/>
          </a:xfrm>
        </p:spPr>
      </p:pic>
    </p:spTree>
    <p:extLst>
      <p:ext uri="{BB962C8B-B14F-4D97-AF65-F5344CB8AC3E}">
        <p14:creationId xmlns:p14="http://schemas.microsoft.com/office/powerpoint/2010/main" val="35851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1" y="794845"/>
            <a:ext cx="5821395" cy="637507"/>
          </a:xfrm>
        </p:spPr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6069464" cy="4195347"/>
          </a:xfrm>
        </p:spPr>
        <p:txBody>
          <a:bodyPr>
            <a:noAutofit/>
          </a:bodyPr>
          <a:lstStyle/>
          <a:p>
            <a:r>
              <a:rPr lang="en-US" sz="2800" dirty="0"/>
              <a:t>Decide each morning that you will have a good day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773202" y="2877391"/>
            <a:ext cx="4787348" cy="3185763"/>
          </a:xfrm>
        </p:spPr>
      </p:pic>
    </p:spTree>
    <p:extLst>
      <p:ext uri="{BB962C8B-B14F-4D97-AF65-F5344CB8AC3E}">
        <p14:creationId xmlns:p14="http://schemas.microsoft.com/office/powerpoint/2010/main" val="390224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2" y="794845"/>
            <a:ext cx="4609810" cy="63750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5033394" cy="419534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5285731" y="1867808"/>
            <a:ext cx="6611407" cy="4399590"/>
          </a:xfrm>
        </p:spPr>
      </p:pic>
    </p:spTree>
    <p:extLst>
      <p:ext uri="{BB962C8B-B14F-4D97-AF65-F5344CB8AC3E}">
        <p14:creationId xmlns:p14="http://schemas.microsoft.com/office/powerpoint/2010/main" val="34806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Habits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Habit: “an acquired behavior pattern regularly followed until it has become almost involuntary”.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easy to get caught up in deadlines, technology, product releases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Having good habits will make your life more fun and enjoyable.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Power of Habit - by Charles Duhigg, Mike Chamberlain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Atomic Habits – James 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2" y="794845"/>
            <a:ext cx="4609810" cy="637507"/>
          </a:xfrm>
        </p:spPr>
        <p:txBody>
          <a:bodyPr/>
          <a:lstStyle/>
          <a:p>
            <a:r>
              <a:rPr lang="en-US" dirty="0"/>
              <a:t>Take Breaks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5033394" cy="419534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Frequent</a:t>
            </a:r>
          </a:p>
          <a:p>
            <a:pPr marL="457200" indent="-457200">
              <a:buAutoNum type="arabicPeriod"/>
            </a:pPr>
            <a:r>
              <a:rPr lang="en-US" sz="2800" dirty="0"/>
              <a:t>Go outside</a:t>
            </a:r>
          </a:p>
          <a:p>
            <a:pPr marL="457200" indent="-457200">
              <a:buAutoNum type="arabicPeriod"/>
            </a:pPr>
            <a:r>
              <a:rPr lang="en-US" sz="2800" dirty="0"/>
              <a:t>Get fresh Air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590296" y="2321405"/>
            <a:ext cx="5153161" cy="3355115"/>
          </a:xfrm>
        </p:spPr>
      </p:pic>
    </p:spTree>
    <p:extLst>
      <p:ext uri="{BB962C8B-B14F-4D97-AF65-F5344CB8AC3E}">
        <p14:creationId xmlns:p14="http://schemas.microsoft.com/office/powerpoint/2010/main" val="307974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2" y="794845"/>
            <a:ext cx="4609810" cy="637507"/>
          </a:xfrm>
        </p:spPr>
        <p:txBody>
          <a:bodyPr/>
          <a:lstStyle/>
          <a:p>
            <a:r>
              <a:rPr lang="en-US" dirty="0"/>
              <a:t>Ask for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5033394" cy="419534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Hard Habit</a:t>
            </a:r>
          </a:p>
          <a:p>
            <a:pPr marL="457200" indent="-457200">
              <a:buAutoNum type="arabicPeriod"/>
            </a:pPr>
            <a:r>
              <a:rPr lang="en-US" sz="2800" dirty="0"/>
              <a:t>Learning Opportunity</a:t>
            </a:r>
          </a:p>
          <a:p>
            <a:pPr marL="457200" indent="-457200">
              <a:buAutoNum type="arabicPeriod"/>
            </a:pPr>
            <a:r>
              <a:rPr lang="en-US" sz="2800" dirty="0"/>
              <a:t>Not asking wastes time and adds to your frustration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721156" y="2321405"/>
            <a:ext cx="4891440" cy="3355115"/>
          </a:xfrm>
        </p:spPr>
      </p:pic>
    </p:spTree>
    <p:extLst>
      <p:ext uri="{BB962C8B-B14F-4D97-AF65-F5344CB8AC3E}">
        <p14:creationId xmlns:p14="http://schemas.microsoft.com/office/powerpoint/2010/main" val="66646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2" y="794845"/>
            <a:ext cx="6997052" cy="637507"/>
          </a:xfrm>
        </p:spPr>
        <p:txBody>
          <a:bodyPr/>
          <a:lstStyle/>
          <a:p>
            <a:r>
              <a:rPr lang="en-US" dirty="0"/>
              <a:t>Never stop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5331531" cy="419534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Side projects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800" dirty="0"/>
              <a:t>Volunteer for new work projects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800" dirty="0"/>
              <a:t>Do volunteer charity development work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800" dirty="0"/>
              <a:t>Blog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800" dirty="0"/>
              <a:t>You tube channel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800" dirty="0"/>
              <a:t>Business programs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800" dirty="0"/>
              <a:t>Management programs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648603" y="2321405"/>
            <a:ext cx="5036546" cy="3355115"/>
          </a:xfrm>
        </p:spPr>
      </p:pic>
    </p:spTree>
    <p:extLst>
      <p:ext uri="{BB962C8B-B14F-4D97-AF65-F5344CB8AC3E}">
        <p14:creationId xmlns:p14="http://schemas.microsoft.com/office/powerpoint/2010/main" val="11168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2" y="794845"/>
            <a:ext cx="4609810" cy="637507"/>
          </a:xfrm>
        </p:spPr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5033394" cy="4195347"/>
          </a:xfrm>
        </p:spPr>
        <p:txBody>
          <a:bodyPr>
            <a:noAutofit/>
          </a:bodyPr>
          <a:lstStyle/>
          <a:p>
            <a:pPr marL="800100" lvl="1" indent="-342900">
              <a:buAutoNum type="arabicPeriod"/>
            </a:pPr>
            <a:r>
              <a:rPr lang="en-US" sz="3200" dirty="0"/>
              <a:t>Visibly clear code</a:t>
            </a:r>
          </a:p>
          <a:p>
            <a:pPr marL="800100" lvl="1" indent="-342900">
              <a:buAutoNum type="arabicPeriod"/>
            </a:pPr>
            <a:r>
              <a:rPr lang="en-US" sz="3200" dirty="0"/>
              <a:t>Effective code</a:t>
            </a:r>
          </a:p>
          <a:p>
            <a:pPr marL="800100" lvl="1" indent="-342900">
              <a:buAutoNum type="arabicPeriod"/>
            </a:pPr>
            <a:r>
              <a:rPr lang="en-US" sz="3200" dirty="0"/>
              <a:t>Secure code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748961" y="891556"/>
            <a:ext cx="4085762" cy="5399687"/>
          </a:xfrm>
        </p:spPr>
      </p:pic>
    </p:spTree>
    <p:extLst>
      <p:ext uri="{BB962C8B-B14F-4D97-AF65-F5344CB8AC3E}">
        <p14:creationId xmlns:p14="http://schemas.microsoft.com/office/powerpoint/2010/main" val="305351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1" y="794845"/>
            <a:ext cx="6305489" cy="637507"/>
          </a:xfrm>
        </p:spPr>
        <p:txBody>
          <a:bodyPr/>
          <a:lstStyle/>
          <a:p>
            <a:r>
              <a:rPr lang="en-US" dirty="0"/>
              <a:t>Work life balance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5033394" cy="419534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Do not over work</a:t>
            </a:r>
          </a:p>
          <a:p>
            <a:pPr marL="457200" indent="-457200">
              <a:buAutoNum type="arabicPeriod"/>
            </a:pPr>
            <a:r>
              <a:rPr lang="en-US" sz="2800" dirty="0"/>
              <a:t>Family/Friends time</a:t>
            </a:r>
          </a:p>
          <a:p>
            <a:pPr marL="457200" indent="-457200">
              <a:buAutoNum type="arabicPeriod"/>
            </a:pPr>
            <a:r>
              <a:rPr lang="en-US" sz="2800" dirty="0"/>
              <a:t>Take vacations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590296" y="2545507"/>
            <a:ext cx="5153161" cy="2906911"/>
          </a:xfrm>
        </p:spPr>
      </p:pic>
    </p:spTree>
    <p:extLst>
      <p:ext uri="{BB962C8B-B14F-4D97-AF65-F5344CB8AC3E}">
        <p14:creationId xmlns:p14="http://schemas.microsoft.com/office/powerpoint/2010/main" val="203989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2" y="794845"/>
            <a:ext cx="6897160" cy="637507"/>
          </a:xfrm>
        </p:spPr>
        <p:txBody>
          <a:bodyPr/>
          <a:lstStyle/>
          <a:p>
            <a:r>
              <a:rPr lang="en-US" dirty="0"/>
              <a:t>Avoid Office Politics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8238" y="1944649"/>
            <a:ext cx="5629295" cy="4195347"/>
          </a:xfrm>
        </p:spPr>
        <p:txBody>
          <a:bodyPr>
            <a:noAutofit/>
          </a:bodyPr>
          <a:lstStyle/>
          <a:p>
            <a:pPr marL="800100" lvl="1" indent="-342900">
              <a:buAutoNum type="arabicPeriod"/>
            </a:pPr>
            <a:r>
              <a:rPr lang="en-US" sz="3200" dirty="0"/>
              <a:t>Be respectful and diplomatic</a:t>
            </a:r>
          </a:p>
          <a:p>
            <a:pPr marL="800100" lvl="1" indent="-342900">
              <a:buAutoNum type="arabicPeriod"/>
            </a:pPr>
            <a:r>
              <a:rPr lang="en-US" sz="3200" dirty="0"/>
              <a:t>Avoid negativity</a:t>
            </a:r>
          </a:p>
          <a:p>
            <a:pPr marL="800100" lvl="1" indent="-342900">
              <a:buAutoNum type="arabicPeriod"/>
            </a:pPr>
            <a:r>
              <a:rPr lang="en-US" sz="3200" dirty="0"/>
              <a:t>When you run into a bad situation, ask your self what you can learn from it.</a:t>
            </a:r>
          </a:p>
          <a:p>
            <a:pPr marL="800100" lvl="1" indent="-342900">
              <a:buAutoNum type="arabicPeriod"/>
            </a:pPr>
            <a:r>
              <a:rPr lang="en-US" sz="3200" dirty="0"/>
              <a:t>Try the “yes, but” when you hit a conflict.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643406" y="3711388"/>
            <a:ext cx="5338256" cy="2872952"/>
          </a:xfrm>
        </p:spPr>
      </p:pic>
    </p:spTree>
    <p:extLst>
      <p:ext uri="{BB962C8B-B14F-4D97-AF65-F5344CB8AC3E}">
        <p14:creationId xmlns:p14="http://schemas.microsoft.com/office/powerpoint/2010/main" val="13336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1" y="794845"/>
            <a:ext cx="8457019" cy="637507"/>
          </a:xfrm>
        </p:spPr>
        <p:txBody>
          <a:bodyPr/>
          <a:lstStyle/>
          <a:p>
            <a:pPr lvl="0"/>
            <a:r>
              <a:rPr lang="en-US" dirty="0"/>
              <a:t>Learn from your mistakes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7072" y="1867808"/>
            <a:ext cx="5033394" cy="419534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We all make mistakes</a:t>
            </a:r>
          </a:p>
          <a:p>
            <a:pPr marL="457200" indent="-457200">
              <a:buAutoNum type="arabicPeriod"/>
            </a:pPr>
            <a:r>
              <a:rPr lang="en-US" sz="2800" dirty="0"/>
              <a:t>If you are not making mistakes, you are not pushing your self hard enough</a:t>
            </a:r>
          </a:p>
          <a:p>
            <a:pPr marL="457200" indent="-457200">
              <a:buAutoNum type="arabicPeriod"/>
            </a:pPr>
            <a:r>
              <a:rPr lang="en-US" sz="2800" dirty="0"/>
              <a:t>Just don’t make the same mistake repeatedly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014790" y="3320329"/>
            <a:ext cx="5041839" cy="3355115"/>
          </a:xfrm>
        </p:spPr>
      </p:pic>
    </p:spTree>
    <p:extLst>
      <p:ext uri="{BB962C8B-B14F-4D97-AF65-F5344CB8AC3E}">
        <p14:creationId xmlns:p14="http://schemas.microsoft.com/office/powerpoint/2010/main" val="283647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1056</Words>
  <Application>Microsoft Office PowerPoint</Application>
  <PresentationFormat>Widescreen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Sagona ExtraLight</vt:lpstr>
      <vt:lpstr>Speak Pro</vt:lpstr>
      <vt:lpstr>Office Theme</vt:lpstr>
      <vt:lpstr>10 Good Habits for Developers</vt:lpstr>
      <vt:lpstr>Habits</vt:lpstr>
      <vt:lpstr>Take Breaks</vt:lpstr>
      <vt:lpstr>Ask for help</vt:lpstr>
      <vt:lpstr>Never stop learning</vt:lpstr>
      <vt:lpstr>Clean code</vt:lpstr>
      <vt:lpstr>Work life balance</vt:lpstr>
      <vt:lpstr>Avoid Office Politics</vt:lpstr>
      <vt:lpstr>Learn from your mistakes</vt:lpstr>
      <vt:lpstr>Avoid giving up</vt:lpstr>
      <vt:lpstr>Avoid being “that Person”</vt:lpstr>
      <vt:lpstr>Accept criticism</vt:lpstr>
      <vt:lpstr>Bonus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2020-06-24T17:18:56Z</dcterms:created>
  <dcterms:modified xsi:type="dcterms:W3CDTF">2020-06-26T16:14:16Z</dcterms:modified>
</cp:coreProperties>
</file>