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5"/>
  </p:notesMasterIdLst>
  <p:sldIdLst>
    <p:sldId id="348" r:id="rId5"/>
    <p:sldId id="333" r:id="rId6"/>
    <p:sldId id="285" r:id="rId7"/>
    <p:sldId id="342" r:id="rId8"/>
    <p:sldId id="349" r:id="rId9"/>
    <p:sldId id="350" r:id="rId10"/>
    <p:sldId id="351" r:id="rId11"/>
    <p:sldId id="352" r:id="rId12"/>
    <p:sldId id="353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67751" autoAdjust="0"/>
  </p:normalViewPr>
  <p:slideViewPr>
    <p:cSldViewPr snapToGrid="0">
      <p:cViewPr varScale="1">
        <p:scale>
          <a:sx n="76" d="100"/>
          <a:sy n="76" d="100"/>
        </p:scale>
        <p:origin x="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16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8F0B6-0EC1-4F59-AA5F-8ED30695FA9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F5CF-7AD6-48EE-9BAD-8C9D5418D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ger.com/blog/post/edit/1360754556256797076/757775830331027276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s.google.com/training" TargetMode="External"/><Relationship Id="rId4" Type="http://schemas.openxmlformats.org/officeDocument/2006/relationships/hyperlink" Target="https://docs.microsoft.com/en-us/learn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traversy/design-resources-for-develope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up.n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emplated.co/" TargetMode="External"/><Relationship Id="rId4" Type="http://schemas.openxmlformats.org/officeDocument/2006/relationships/hyperlink" Target="https://themewagon.com/theme_tag/fre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products/essential-studi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yncfusion.com/products/communitylicens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traversy/public-api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ee-for.dev/#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free-account-faq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s://www.netlify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There is a wealth of information available. You just need to find a presenter that you can relate to.  Here is a list of the channels I subscribe to: favorites: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.Net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IAmTimCorey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C#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.Net Foundation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.Net in general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iii.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Code Foundry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C#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iv.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AK Academy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Blazor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      Web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Travery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Media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ii.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Design Course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       General Development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Scott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Hanselman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     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Microsoft Learn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hlinkClick r:id="rId4"/>
              </a:rPr>
              <a:t>https://docs.microsoft.com/en-us/learn/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They cover more than just Microsoft.  They cover more than just Microsoft technologies.  They have cover AI, data analytics and DevOps.  They recently added Learn TV for video content.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     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Google Developers Training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hlinkClick r:id="rId5"/>
              </a:rPr>
              <a:t>https://developers.google.com/training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       Covers Web and Android 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https://github.com/bradtraversy/design-resources-for-developers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https://html5up.net/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https://themewagon.com/theme_tag/free/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https://templated.co/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https://www.syncfusion.com/products/essential-studio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https://www.syncfusion.com/products/communitylicense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https://github.com/bradtraversy/public-apis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https://free-for.dev/#/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https://azure.microsoft.com/en-us/free/free-account-faq/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https://www.netlify.com/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5"/>
              </a:rPr>
              <a:t>https://pages.github.com/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F5CF-7AD6-48EE-9BAD-8C9D5418D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133" y="494547"/>
            <a:ext cx="10058400" cy="2325771"/>
          </a:xfrm>
        </p:spPr>
        <p:txBody>
          <a:bodyPr/>
          <a:lstStyle/>
          <a:p>
            <a:r>
              <a:rPr lang="en-US" dirty="0"/>
              <a:t>Holy Freebies Batman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85" y="3022753"/>
            <a:ext cx="10058400" cy="1143000"/>
          </a:xfrm>
        </p:spPr>
        <p:txBody>
          <a:bodyPr/>
          <a:lstStyle/>
          <a:p>
            <a:r>
              <a:rPr lang="en-US" dirty="0"/>
              <a:t>Free resources for developers</a:t>
            </a:r>
          </a:p>
        </p:txBody>
      </p:sp>
      <p:pic>
        <p:nvPicPr>
          <p:cNvPr id="5" name="Picture 4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54B5409D-F630-49E7-B7D1-52D21EF0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38" y="2113034"/>
            <a:ext cx="4761248" cy="47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Lots Of Stuff out there.</a:t>
            </a:r>
          </a:p>
          <a:p>
            <a:endParaRPr lang="en-US" dirty="0"/>
          </a:p>
          <a:p>
            <a:r>
              <a:rPr lang="en-US" dirty="0"/>
              <a:t>Find what you like and use it.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Wow!!</a:t>
            </a:r>
          </a:p>
        </p:txBody>
      </p:sp>
      <p:pic>
        <p:nvPicPr>
          <p:cNvPr id="6" name="Content Placeholder 5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2A992791-4003-4BB1-A0BA-68A8A0E8C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480" y="556352"/>
            <a:ext cx="5908681" cy="5879831"/>
          </a:xfrm>
        </p:spPr>
      </p:pic>
    </p:spTree>
    <p:extLst>
      <p:ext uri="{BB962C8B-B14F-4D97-AF65-F5344CB8AC3E}">
        <p14:creationId xmlns:p14="http://schemas.microsoft.com/office/powerpoint/2010/main" val="264440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45" y="2322728"/>
            <a:ext cx="5311976" cy="4032225"/>
          </a:xfrm>
        </p:spPr>
        <p:txBody>
          <a:bodyPr>
            <a:noAutofit/>
          </a:bodyPr>
          <a:lstStyle/>
          <a:p>
            <a:r>
              <a:rPr lang="en-US" sz="2400" dirty="0"/>
              <a:t>It is true that lately it has had a lot of bad news and negativity and you can find the same story with multiple facts, most contradicting each other.   </a:t>
            </a:r>
          </a:p>
          <a:p>
            <a:r>
              <a:rPr lang="en-US" sz="2400" dirty="0"/>
              <a:t>When it comes to software development, there is so much free stuff out there!  </a:t>
            </a:r>
          </a:p>
          <a:p>
            <a:r>
              <a:rPr lang="en-US" sz="2400" dirty="0"/>
              <a:t>These freebies can make our developer lives so much easier and fun!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3" y="421817"/>
            <a:ext cx="5159230" cy="1369074"/>
          </a:xfrm>
        </p:spPr>
        <p:txBody>
          <a:bodyPr>
            <a:normAutofit/>
          </a:bodyPr>
          <a:lstStyle/>
          <a:p>
            <a:r>
              <a:rPr lang="en-US" dirty="0"/>
              <a:t>The internet is a wonderful thing</a:t>
            </a:r>
            <a:r>
              <a:rPr lang="en-US" dirty="0">
                <a:sym typeface="Bodoni SvtyTwo ITC TT-Book"/>
              </a:rPr>
              <a:t>!!</a:t>
            </a:r>
          </a:p>
        </p:txBody>
      </p:sp>
      <p:pic>
        <p:nvPicPr>
          <p:cNvPr id="5" name="Picture Placeholder 4" descr="A picture containing star, flying&#10;&#10;Description automatically generated">
            <a:extLst>
              <a:ext uri="{FF2B5EF4-FFF2-40B4-BE49-F238E27FC236}">
                <a16:creationId xmlns:a16="http://schemas.microsoft.com/office/drawing/2014/main" id="{1C835547-B5C5-4D60-B09E-125C2E79A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750" r="23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097" y="3703071"/>
            <a:ext cx="1748892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501553" y="4152371"/>
            <a:ext cx="1490186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9331787" y="2949910"/>
            <a:ext cx="2919413" cy="58353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Environments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Areas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136B77-ABAD-42F5-936B-7170489E81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951" r="21951"/>
          <a:stretch>
            <a:fillRect/>
          </a:stretch>
        </p:blipFill>
        <p:spPr>
          <a:xfrm>
            <a:off x="394097" y="1453947"/>
            <a:ext cx="2249124" cy="2249124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442E2CF-21CD-4875-8E6A-ED29526A6F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253152" y="4601670"/>
            <a:ext cx="2414689" cy="1807178"/>
          </a:xfr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2C789563-F622-45AC-A24E-8BAE477B82E8}"/>
              </a:ext>
            </a:extLst>
          </p:cNvPr>
          <p:cNvSpPr txBox="1">
            <a:spLocks/>
          </p:cNvSpPr>
          <p:nvPr/>
        </p:nvSpPr>
        <p:spPr>
          <a:xfrm>
            <a:off x="4569640" y="6144416"/>
            <a:ext cx="2414688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Sites / Apps</a:t>
            </a:r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59800D67-5F22-4D71-89C6-1ADF36BA54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10449" y="3875455"/>
            <a:ext cx="2533070" cy="2156212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6CED1FFA-53AC-459E-8B37-7A782995CB4A}"/>
              </a:ext>
            </a:extLst>
          </p:cNvPr>
          <p:cNvSpPr txBox="1">
            <a:spLocks/>
          </p:cNvSpPr>
          <p:nvPr/>
        </p:nvSpPr>
        <p:spPr>
          <a:xfrm>
            <a:off x="5142678" y="3010205"/>
            <a:ext cx="1490186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/UI</a:t>
            </a:r>
          </a:p>
        </p:txBody>
      </p:sp>
      <p:pic>
        <p:nvPicPr>
          <p:cNvPr id="21" name="Picture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F251B4-70A8-4556-9660-ADF31023C9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714" r="15714"/>
          <a:stretch>
            <a:fillRect/>
          </a:stretch>
        </p:blipFill>
        <p:spPr>
          <a:xfrm>
            <a:off x="5014738" y="449476"/>
            <a:ext cx="2533070" cy="2533070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</p:pic>
      <p:pic>
        <p:nvPicPr>
          <p:cNvPr id="14" name="Picture Placeholder 13" descr="A close up of a sign&#10;&#10;Description automatically generated">
            <a:extLst>
              <a:ext uri="{FF2B5EF4-FFF2-40B4-BE49-F238E27FC236}">
                <a16:creationId xmlns:a16="http://schemas.microsoft.com/office/drawing/2014/main" id="{C5DD0B08-EBFA-4A13-B705-A49D3DBB254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21875" r="21875"/>
          <a:stretch>
            <a:fillRect/>
          </a:stretch>
        </p:blipFill>
        <p:spPr>
          <a:xfrm>
            <a:off x="9508964" y="82233"/>
            <a:ext cx="2494527" cy="2494527"/>
          </a:xfrm>
        </p:spPr>
      </p:pic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923BA489-0355-4588-B63E-E1E766BAC339}"/>
              </a:ext>
            </a:extLst>
          </p:cNvPr>
          <p:cNvSpPr txBox="1">
            <a:spLocks/>
          </p:cNvSpPr>
          <p:nvPr/>
        </p:nvSpPr>
        <p:spPr>
          <a:xfrm>
            <a:off x="8249029" y="5873526"/>
            <a:ext cx="2165515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Deployments</a:t>
            </a:r>
          </a:p>
        </p:txBody>
      </p:sp>
      <p:pic>
        <p:nvPicPr>
          <p:cNvPr id="26" name="Picture Placeholder 9">
            <a:extLst>
              <a:ext uri="{FF2B5EF4-FFF2-40B4-BE49-F238E27FC236}">
                <a16:creationId xmlns:a16="http://schemas.microsoft.com/office/drawing/2014/main" id="{BFCFCBEC-356E-40CF-AD8A-6222AE5B62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924976" y="3960236"/>
            <a:ext cx="3012467" cy="2071431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YouTube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Microsoft Learn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Google Developers Training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385209" y="976393"/>
            <a:ext cx="5806792" cy="4742482"/>
          </a:xfrm>
        </p:spPr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/>
              <a:t>200+ Design Resources for Developers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5618140" y="1790891"/>
            <a:ext cx="5537540" cy="379321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UI/UX Resources</a:t>
            </a:r>
          </a:p>
        </p:txBody>
      </p:sp>
    </p:spTree>
    <p:extLst>
      <p:ext uri="{BB962C8B-B14F-4D97-AF65-F5344CB8AC3E}">
        <p14:creationId xmlns:p14="http://schemas.microsoft.com/office/powerpoint/2010/main" val="425985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HTML5 Up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Start Bootstrap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Templated.co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Free HTML 5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Zero Theme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Style Shout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HTML5XCSS3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 err="1"/>
              <a:t>Athemes</a:t>
            </a:r>
            <a:endParaRPr lang="en-US" dirty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Theme Wagon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618140" y="1845008"/>
            <a:ext cx="5537540" cy="3684981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Web Sites / Apps Resources</a:t>
            </a:r>
          </a:p>
        </p:txBody>
      </p:sp>
    </p:spTree>
    <p:extLst>
      <p:ext uri="{BB962C8B-B14F-4D97-AF65-F5344CB8AC3E}">
        <p14:creationId xmlns:p14="http://schemas.microsoft.com/office/powerpoint/2010/main" val="122189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1180" r="22570"/>
          <a:stretch/>
        </p:blipFill>
        <p:spPr>
          <a:xfrm>
            <a:off x="5654414" y="265113"/>
            <a:ext cx="6089650" cy="608965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Studio Community Edition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Studio for MAC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Visual Code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Brackets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Notepad++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 err="1"/>
              <a:t>Syncfusion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144095" cy="1369074"/>
          </a:xfrm>
        </p:spPr>
        <p:txBody>
          <a:bodyPr anchor="ctr">
            <a:normAutofit/>
          </a:bodyPr>
          <a:lstStyle/>
          <a:p>
            <a:r>
              <a:rPr lang="en-US" sz="3100"/>
              <a:t>Developer Environments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36020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654414" y="2092578"/>
            <a:ext cx="6089650" cy="2434719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Public APIs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Free for Developers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7451102" cy="136907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Developer Environments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262430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091834" y="1790891"/>
            <a:ext cx="6875639" cy="3867547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/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Azure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Netlify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dirty="0"/>
              <a:t>Git Hub Pages</a:t>
            </a:r>
          </a:p>
          <a:p>
            <a:pPr marL="457200" indent="-4572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998720" cy="136907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Deployments Resources</a:t>
            </a:r>
          </a:p>
        </p:txBody>
      </p:sp>
    </p:spTree>
    <p:extLst>
      <p:ext uri="{BB962C8B-B14F-4D97-AF65-F5344CB8AC3E}">
        <p14:creationId xmlns:p14="http://schemas.microsoft.com/office/powerpoint/2010/main" val="1275723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Widescreen</PresentationFormat>
  <Paragraphs>85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Consolas</vt:lpstr>
      <vt:lpstr>Verdana</vt:lpstr>
      <vt:lpstr>RetrospectVTI</vt:lpstr>
      <vt:lpstr>Holy Freebies Batman</vt:lpstr>
      <vt:lpstr>The internet is a wonderful thing!!</vt:lpstr>
      <vt:lpstr>Resource Areas</vt:lpstr>
      <vt:lpstr>Learning Resources</vt:lpstr>
      <vt:lpstr>UI/UX Resources</vt:lpstr>
      <vt:lpstr>Web Sites / Apps Resources</vt:lpstr>
      <vt:lpstr>Developer Environments Resources</vt:lpstr>
      <vt:lpstr>Developer Environments Resources</vt:lpstr>
      <vt:lpstr>Deployments Resources</vt:lpstr>
      <vt:lpstr>Wow!!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2020-06-24T18:01:16Z</dcterms:created>
  <dcterms:modified xsi:type="dcterms:W3CDTF">2020-06-24T19:44:42Z</dcterms:modified>
</cp:coreProperties>
</file>