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9672-359B-4EF1-B072-6A4A7398B51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3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9672-359B-4EF1-B072-6A4A7398B51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7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9672-359B-4EF1-B072-6A4A7398B51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9672-359B-4EF1-B072-6A4A7398B51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0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9672-359B-4EF1-B072-6A4A7398B51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5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9672-359B-4EF1-B072-6A4A7398B51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1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9672-359B-4EF1-B072-6A4A7398B51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9672-359B-4EF1-B072-6A4A7398B51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9672-359B-4EF1-B072-6A4A7398B51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0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9672-359B-4EF1-B072-6A4A7398B51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9672-359B-4EF1-B072-6A4A7398B51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4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89672-359B-4EF1-B072-6A4A7398B51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9A14-BCA0-4238-8199-E530C97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7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48" y="1314450"/>
            <a:ext cx="8199051" cy="465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5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1"/>
            <a:ext cx="8400761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3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Centralised</a:t>
            </a:r>
            <a:r>
              <a:rPr lang="en-US" dirty="0" smtClean="0"/>
              <a:t> control of your AWS Account</a:t>
            </a:r>
          </a:p>
          <a:p>
            <a:r>
              <a:rPr lang="en-US" dirty="0" smtClean="0"/>
              <a:t>Shared access to your AWS Account</a:t>
            </a:r>
          </a:p>
          <a:p>
            <a:r>
              <a:rPr lang="en-US" dirty="0" smtClean="0"/>
              <a:t>Granular permissions</a:t>
            </a:r>
          </a:p>
          <a:p>
            <a:r>
              <a:rPr lang="en-US" dirty="0" smtClean="0"/>
              <a:t>Identify federation  ( users can login using </a:t>
            </a:r>
            <a:r>
              <a:rPr lang="en-US" dirty="0" err="1" smtClean="0"/>
              <a:t>linkedin</a:t>
            </a:r>
            <a:r>
              <a:rPr lang="en-US" dirty="0" smtClean="0"/>
              <a:t> , Facebook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Multifactory</a:t>
            </a:r>
            <a:r>
              <a:rPr lang="en-US" dirty="0" smtClean="0"/>
              <a:t> Authentication ( password and OTP )</a:t>
            </a:r>
          </a:p>
          <a:p>
            <a:r>
              <a:rPr lang="en-US" dirty="0" smtClean="0"/>
              <a:t>Setup password rotation policy ( </a:t>
            </a:r>
            <a:r>
              <a:rPr lang="en-US" dirty="0" err="1" smtClean="0"/>
              <a:t>eg</a:t>
            </a:r>
            <a:r>
              <a:rPr lang="en-US" dirty="0" smtClean="0"/>
              <a:t>: password will expire every 30 days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– End Users ( people )</a:t>
            </a:r>
          </a:p>
          <a:p>
            <a:r>
              <a:rPr lang="en-US" dirty="0" smtClean="0"/>
              <a:t>Groups – Collections of users, under one set </a:t>
            </a:r>
            <a:r>
              <a:rPr lang="en-US" smtClean="0"/>
              <a:t>of permissions.</a:t>
            </a:r>
            <a:endParaRPr lang="en-US" dirty="0" smtClean="0"/>
          </a:p>
          <a:p>
            <a:r>
              <a:rPr lang="en-US" dirty="0" smtClean="0"/>
              <a:t>Policies – Set of permissions</a:t>
            </a:r>
          </a:p>
          <a:p>
            <a:r>
              <a:rPr lang="en-US" dirty="0" smtClean="0"/>
              <a:t>Roles – We can create roles and assign them to AWS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4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504254" cy="321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90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04800"/>
            <a:ext cx="8305801" cy="51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0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22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90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Advantages of IAM</vt:lpstr>
      <vt:lpstr>Important terms</vt:lpstr>
      <vt:lpstr>Understanding role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Murali Mohan M</cp:lastModifiedBy>
  <cp:revision>14</cp:revision>
  <dcterms:created xsi:type="dcterms:W3CDTF">2019-11-16T07:03:55Z</dcterms:created>
  <dcterms:modified xsi:type="dcterms:W3CDTF">2022-11-24T02:44:40Z</dcterms:modified>
</cp:coreProperties>
</file>