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6.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7.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3" r:id="rId2"/>
    <p:sldMasterId id="2147483659" r:id="rId3"/>
    <p:sldMasterId id="2147483668" r:id="rId4"/>
    <p:sldMasterId id="2147483674" r:id="rId5"/>
    <p:sldMasterId id="2147483682" r:id="rId6"/>
    <p:sldMasterId id="2147483689" r:id="rId7"/>
    <p:sldMasterId id="2147483696" r:id="rId8"/>
  </p:sldMasterIdLst>
  <p:notesMasterIdLst>
    <p:notesMasterId r:id="rId29"/>
  </p:notesMasterIdLst>
  <p:sldIdLst>
    <p:sldId id="256" r:id="rId9"/>
    <p:sldId id="276" r:id="rId10"/>
    <p:sldId id="258" r:id="rId11"/>
    <p:sldId id="280" r:id="rId12"/>
    <p:sldId id="300" r:id="rId13"/>
    <p:sldId id="288" r:id="rId14"/>
    <p:sldId id="281" r:id="rId15"/>
    <p:sldId id="291" r:id="rId16"/>
    <p:sldId id="292" r:id="rId17"/>
    <p:sldId id="293" r:id="rId18"/>
    <p:sldId id="289" r:id="rId19"/>
    <p:sldId id="287" r:id="rId20"/>
    <p:sldId id="283" r:id="rId21"/>
    <p:sldId id="299" r:id="rId22"/>
    <p:sldId id="294" r:id="rId23"/>
    <p:sldId id="295" r:id="rId24"/>
    <p:sldId id="296" r:id="rId25"/>
    <p:sldId id="297" r:id="rId26"/>
    <p:sldId id="301" r:id="rId27"/>
    <p:sldId id="27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BBBB"/>
    <a:srgbClr val="F9F8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46"/>
    <p:restoredTop sz="94632"/>
  </p:normalViewPr>
  <p:slideViewPr>
    <p:cSldViewPr snapToGrid="0" snapToObjects="1">
      <p:cViewPr varScale="1">
        <p:scale>
          <a:sx n="67" d="100"/>
          <a:sy n="67" d="100"/>
        </p:scale>
        <p:origin x="94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presProps" Target="presProps.xml"/><Relationship Id="rId8" Type="http://schemas.openxmlformats.org/officeDocument/2006/relationships/slideMaster" Target="slideMasters/slideMaster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3/4/2024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dirty="0"/>
          </a:p>
        </p:txBody>
      </p:sp>
    </p:spTree>
    <p:extLst>
      <p:ext uri="{BB962C8B-B14F-4D97-AF65-F5344CB8AC3E}">
        <p14:creationId xmlns:p14="http://schemas.microsoft.com/office/powerpoint/2010/main"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rand Mark — Positiv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lide Number Placeholder 3">
            <a:extLst>
              <a:ext uri="{FF2B5EF4-FFF2-40B4-BE49-F238E27FC236}">
                <a16:creationId xmlns:a16="http://schemas.microsoft.com/office/drawing/2014/main" id="{C36A435C-E2C2-7A40-AAAA-64A88307FDF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12434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5" name="Picture Placeholder 23">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4352"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469087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0B853EA-BBAA-514C-9A67-E8BE2826FDD1}"/>
              </a:ext>
            </a:extLst>
          </p:cNvPr>
          <p:cNvSpPr>
            <a:spLocks noGrp="1"/>
          </p:cNvSpPr>
          <p:nvPr>
            <p:ph type="sldNum" sz="quarter" idx="15"/>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438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048195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96813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vider — Blue 1 lin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10196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vider — Green 1 lin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5808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 Image 1 lin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366165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256070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vider — Red 2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07D02553-F605-DB49-A8C8-6661049D1D24}"/>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11416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Divider — Blue 2 line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59D914B5-AA0B-D042-8138-CE0A0CACC237}"/>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502456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vider — Green 2 line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93B77B60-5256-094F-974D-8F64C0514E85}"/>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95358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rand Mark — Negativ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9DC715FF-437E-1140-A0C5-C135A00C753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8664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 Image 2 lines">
    <p:bg>
      <p:bgPr>
        <a:solidFill>
          <a:schemeClr val="bg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1C68222-E8F1-1446-9FA0-428E005D79C3}"/>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6" name="Slide Number Placeholder 5">
            <a:extLst>
              <a:ext uri="{FF2B5EF4-FFF2-40B4-BE49-F238E27FC236}">
                <a16:creationId xmlns:a16="http://schemas.microsoft.com/office/drawing/2014/main" id="{F6CED96D-F838-504D-B853-E03B82C7046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861559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5F0878CF-39E6-1641-981E-6C02DDAB9E5A}"/>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365987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6DD854D-BDD4-FC4A-9861-186CC48F8B8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015219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49F9EFD8-C98C-6449-9D3D-8284B19A229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912059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oic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3" name="Slide Number Placeholder 2">
            <a:extLst>
              <a:ext uri="{FF2B5EF4-FFF2-40B4-BE49-F238E27FC236}">
                <a16:creationId xmlns:a16="http://schemas.microsoft.com/office/drawing/2014/main" id="{E34AAB2B-E7DF-5344-B4F9-3BE101E18ED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851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ice — Red">
    <p:bg>
      <p:bgPr>
        <a:solidFill>
          <a:schemeClr val="accent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ADD0CD-A098-B946-BE28-294A2772A5B2}"/>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Tree>
    <p:extLst>
      <p:ext uri="{BB962C8B-B14F-4D97-AF65-F5344CB8AC3E}">
        <p14:creationId xmlns:p14="http://schemas.microsoft.com/office/powerpoint/2010/main" val="9330224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ice — Blue">
    <p:bg>
      <p:bgPr>
        <a:solidFill>
          <a:schemeClr val="accent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745CE6-6E5B-6D46-A4F6-5C97D6A6740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5" name="Slide Number Placeholder 2">
            <a:extLst>
              <a:ext uri="{FF2B5EF4-FFF2-40B4-BE49-F238E27FC236}">
                <a16:creationId xmlns:a16="http://schemas.microsoft.com/office/drawing/2014/main" id="{46649A1E-9205-594C-8F03-51C4B7CB4B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7636078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oice 2 — Black">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20" name="Slide Number Placeholder 2">
            <a:extLst>
              <a:ext uri="{FF2B5EF4-FFF2-40B4-BE49-F238E27FC236}">
                <a16:creationId xmlns:a16="http://schemas.microsoft.com/office/drawing/2014/main" id="{006FC944-EA54-414A-AD06-FD39557D20D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688297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oice 2 — Red">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6881828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oice 2 — Blue">
    <p:bg>
      <p:bgPr>
        <a:solidFill>
          <a:schemeClr val="accent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0368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0549260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mpaign — Black">
    <p:bg>
      <p:bgPr>
        <a:solidFill>
          <a:schemeClr val="tx1"/>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01C5D045-5EF6-8349-B228-AA77CD9B7646}"/>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12" name="Title 1">
            <a:extLst>
              <a:ext uri="{FF2B5EF4-FFF2-40B4-BE49-F238E27FC236}">
                <a16:creationId xmlns:a16="http://schemas.microsoft.com/office/drawing/2014/main"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3" name="Slide Number Placeholder 2">
            <a:extLst>
              <a:ext uri="{FF2B5EF4-FFF2-40B4-BE49-F238E27FC236}">
                <a16:creationId xmlns:a16="http://schemas.microsoft.com/office/drawing/2014/main" id="{592D0224-106B-E545-B842-20EB2D2B72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06768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ampaign — Red">
    <p:bg>
      <p:bgPr>
        <a:solidFill>
          <a:schemeClr val="accent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08372F1-3F3B-D74B-896F-E43107495A05}"/>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7" name="Title 1">
            <a:extLst>
              <a:ext uri="{FF2B5EF4-FFF2-40B4-BE49-F238E27FC236}">
                <a16:creationId xmlns:a16="http://schemas.microsoft.com/office/drawing/2014/main"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B66FB29C-A213-2942-B64E-EB34C4E8FF1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527206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ampaign — Blue">
    <p:bg>
      <p:bgPr>
        <a:solidFill>
          <a:schemeClr val="accent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D56887B1-23F4-324F-9D7D-59B34B01A138}"/>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9" name="Title 1">
            <a:extLst>
              <a:ext uri="{FF2B5EF4-FFF2-40B4-BE49-F238E27FC236}">
                <a16:creationId xmlns:a16="http://schemas.microsoft.com/office/drawing/2014/main" id="{6C2BD267-34D5-A442-B4EC-EBE361FAB7C3}"/>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62666AF1-1C0F-A44F-A024-D0C1A31AB933}"/>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008230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ize —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11" name="Freeform 10">
            <a:extLst>
              <a:ext uri="{FF2B5EF4-FFF2-40B4-BE49-F238E27FC236}">
                <a16:creationId xmlns:a16="http://schemas.microsoft.com/office/drawing/2014/main" id="{C6389E81-2C51-C14F-8B21-C5B308E14B55}"/>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2">
            <a:extLst>
              <a:ext uri="{FF2B5EF4-FFF2-40B4-BE49-F238E27FC236}">
                <a16:creationId xmlns:a16="http://schemas.microsoft.com/office/drawing/2014/main" id="{4147E1AE-A693-9A40-8B92-695D669D0E5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56065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ize — Re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71B4AFE0-C008-4B4C-8903-D42B405C01B7}"/>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EA5B2305-FC8A-6D46-AC6D-80FE94FCD99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270787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ize —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486CF9-4F12-DA4B-A735-7BCB0CE8AE35}"/>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85E69C55-8194-F349-926F-B9764AEFE053}"/>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6942612F-F6E9-F645-8FA9-065EB32F012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7964765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10" name="Picture Placeholder 4">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81AF3099-DFCB-6645-89E4-159BC12332AB}"/>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656206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ne Column: Image Right Option 2">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a:t>
            </a:r>
          </a:p>
        </p:txBody>
      </p:sp>
      <p:sp>
        <p:nvSpPr>
          <p:cNvPr id="3" name="Slide Number Placeholder 2">
            <a:extLst>
              <a:ext uri="{FF2B5EF4-FFF2-40B4-BE49-F238E27FC236}">
                <a16:creationId xmlns:a16="http://schemas.microsoft.com/office/drawing/2014/main" id="{18133FC2-193D-634C-833D-4A9C30650180}"/>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141547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ne Column: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7174584E-B4DF-7D42-8B27-EE3368B4BFA4}"/>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5300029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ne Column: Image Left">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20672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2175617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Half circle image: Image Lef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5" name="Picture Placeholder 14">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8" name="Text Placeholder 8">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47028369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3" name="Picture Placeholder 12">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19640802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dirty="0"/>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8384164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62072"/>
            <a:ext cx="3355848" cy="1143000"/>
          </a:xfrm>
        </p:spPr>
        <p:txBody>
          <a:bodyPr anchor="ctr" anchorCtr="0">
            <a:noAutofit/>
          </a:bodyPr>
          <a:lstStyle>
            <a:lvl1pPr>
              <a:defRPr sz="2300" b="0" i="0">
                <a:latin typeface="Futura Next Medium" panose="020B0602020204020303" pitchFamily="34" charset="77"/>
              </a:defRPr>
            </a:lvl1pPr>
          </a:lstStyle>
          <a:p>
            <a:r>
              <a:rPr lang="en-US" dirty="0"/>
              <a:t>Long title sentence case, lorem ipsum has been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01952"/>
            <a:ext cx="6153912" cy="365760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490472"/>
            <a:ext cx="6153912"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EC7A992B-7848-D544-B4C3-4AAC89692C8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01320343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6" name="Chart Placeholder 12">
            <a:extLst>
              <a:ext uri="{FF2B5EF4-FFF2-40B4-BE49-F238E27FC236}">
                <a16:creationId xmlns:a16="http://schemas.microsoft.com/office/drawing/2014/main" id="{7AEAD2CC-107A-354B-9784-21BB6F199BA3}"/>
              </a:ext>
            </a:extLst>
          </p:cNvPr>
          <p:cNvSpPr>
            <a:spLocks noGrp="1"/>
          </p:cNvSpPr>
          <p:nvPr>
            <p:ph type="chart" sz="quarter" idx="10" hasCustomPrompt="1"/>
          </p:nvPr>
        </p:nvSpPr>
        <p:spPr>
          <a:xfrm>
            <a:off x="685979" y="1805796"/>
            <a:ext cx="10820170" cy="4136136"/>
          </a:xfrm>
          <a:prstGeom prst="rect">
            <a:avLst/>
          </a:prstGeom>
        </p:spPr>
        <p:txBody>
          <a:bodyPr tIns="914400" anchor="ctr" anchorCtr="0"/>
          <a:lstStyle>
            <a:lvl1pPr algn="ctr">
              <a:defRPr b="0" i="0"/>
            </a:lvl1pPr>
          </a:lstStyle>
          <a:p>
            <a:r>
              <a:rPr lang="en-US" dirty="0"/>
              <a:t>Insert or create a chart</a:t>
            </a:r>
          </a:p>
        </p:txBody>
      </p:sp>
      <p:sp>
        <p:nvSpPr>
          <p:cNvPr id="3" name="Slide Number Placeholder 2">
            <a:extLst>
              <a:ext uri="{FF2B5EF4-FFF2-40B4-BE49-F238E27FC236}">
                <a16:creationId xmlns:a16="http://schemas.microsoft.com/office/drawing/2014/main" id="{93E60096-6BE3-B249-A1A7-82EB308A1B48}"/>
              </a:ext>
            </a:extLst>
          </p:cNvPr>
          <p:cNvSpPr>
            <a:spLocks noGrp="1"/>
          </p:cNvSpPr>
          <p:nvPr>
            <p:ph type="sldNum" sz="quarter" idx="11"/>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9366351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479967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097280"/>
            <a:ext cx="3355848" cy="420624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685800"/>
            <a:ext cx="3355848"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6" name="Picture Placeholder 14">
            <a:extLst>
              <a:ext uri="{FF2B5EF4-FFF2-40B4-BE49-F238E27FC236}">
                <a16:creationId xmlns:a16="http://schemas.microsoft.com/office/drawing/2014/main" id="{909FA3C1-387A-6442-B58B-1D1E68584C0C}"/>
              </a:ext>
            </a:extLst>
          </p:cNvPr>
          <p:cNvSpPr>
            <a:spLocks noGrp="1"/>
          </p:cNvSpPr>
          <p:nvPr>
            <p:ph type="pic" sz="quarter" idx="12"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Slide Number Placeholder 1">
            <a:extLst>
              <a:ext uri="{FF2B5EF4-FFF2-40B4-BE49-F238E27FC236}">
                <a16:creationId xmlns:a16="http://schemas.microsoft.com/office/drawing/2014/main" id="{183063AE-43C7-0448-9F6E-8CF9A35727E2}"/>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82866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ogo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609477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2765228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latin typeface="Futura Next Medium" panose="020B0602020204020303" pitchFamily="34" charset="77"/>
              </a:rPr>
              <a:t>copyright </a:t>
            </a:r>
            <a:r>
              <a:rPr lang="en-US" sz="700" b="0" i="0" spc="20" baseline="0" dirty="0" err="1">
                <a:latin typeface="Futura Next Medium" panose="020B0602020204020303" pitchFamily="34" charset="77"/>
              </a:rPr>
              <a:t>publicis</a:t>
            </a:r>
            <a:r>
              <a:rPr lang="en-US" sz="700" b="0" i="0" spc="20" baseline="0" dirty="0">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71770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9C91807C-A807-9B42-949D-0838F55D0138}"/>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77391938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ack Cover — Black">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C3F1D690-9499-944F-AC1D-7168434A8E6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46908973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ack Cover — Re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9D35D841-60FA-F54C-8361-3125225056D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accent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7703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82880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7351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08479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8061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096038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4.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slideLayout" Target="../slideLayouts/slideLayout50.xml"/><Relationship Id="rId1" Type="http://schemas.openxmlformats.org/officeDocument/2006/relationships/slideLayout" Target="../slideLayouts/slideLayout49.xml"/><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27418649"/>
      </p:ext>
    </p:extLst>
  </p:cSld>
  <p:clrMap bg1="lt1" tx1="dk1" bg2="lt2" tx2="dk2" accent1="accent1" accent2="accent2" accent3="accent3" accent4="accent4" accent5="accent5" accent6="accent6" hlink="hlink" folHlink="folHlink"/>
  <p:sldLayoutIdLst>
    <p:sldLayoutId id="2147483651" r:id="rId1"/>
    <p:sldLayoutId id="2147483652" r:id="rId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515907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7208"/>
      </p:ext>
    </p:extLst>
  </p:cSld>
  <p:clrMap bg1="lt1" tx1="dk1" bg2="lt2" tx2="dk2" accent1="accent1" accent2="accent2" accent3="accent3" accent4="accent4" accent5="accent5" accent6="accent6" hlink="hlink" folHlink="folHlink"/>
  <p:sldLayoutIdLst>
    <p:sldLayoutId id="2147483660" r:id="rId1"/>
    <p:sldLayoutId id="2147483671" r:id="rId2"/>
    <p:sldLayoutId id="2147483672"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075472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673" r:id="rId6"/>
    <p:sldLayoutId id="2147483678" r:id="rId7"/>
    <p:sldLayoutId id="2147483679" r:id="rId8"/>
    <p:sldLayoutId id="2147483680" r:id="rId9"/>
    <p:sldLayoutId id="2147483681" r:id="rId10"/>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511825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inion Pro" panose="02040503050306020203" pitchFamily="18" charset="0"/>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897377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725" r:id="rId4"/>
    <p:sldLayoutId id="2147483726" r:id="rId5"/>
    <p:sldLayoutId id="2147483727" r:id="rId6"/>
    <p:sldLayoutId id="2147483722" r:id="rId7"/>
    <p:sldLayoutId id="2147483723" r:id="rId8"/>
    <p:sldLayoutId id="2147483724" r:id="rId9"/>
    <p:sldLayoutId id="2147483719" r:id="rId10"/>
    <p:sldLayoutId id="2147483720" r:id="rId11"/>
    <p:sldLayoutId id="2147483721" r:id="rId1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701" r:id="rId3"/>
    <p:sldLayoutId id="2147483702" r:id="rId4"/>
    <p:sldLayoutId id="2147483718" r:id="rId5"/>
    <p:sldLayoutId id="2147483717" r:id="rId6"/>
    <p:sldLayoutId id="2147483703" r:id="rId7"/>
    <p:sldLayoutId id="2147483704" r:id="rId8"/>
    <p:sldLayoutId id="2147483705" r:id="rId9"/>
    <p:sldLayoutId id="2147483706" r:id="rId10"/>
    <p:sldLayoutId id="2147483707" r:id="rId11"/>
    <p:sldLayoutId id="2147483708" r:id="rId12"/>
    <p:sldLayoutId id="2147483709" r:id="rId13"/>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3533202"/>
      </p:ext>
    </p:extLst>
  </p:cSld>
  <p:clrMap bg1="lt1" tx1="dk1" bg2="lt2" tx2="dk2" accent1="accent1" accent2="accent2" accent3="accent3" accent4="accent4" accent5="accent5" accent6="accent6" hlink="hlink" folHlink="folHlink"/>
  <p:sldLayoutIdLst>
    <p:sldLayoutId id="2147483698" r:id="rId1"/>
    <p:sldLayoutId id="2147483711" r:id="rId2"/>
    <p:sldLayoutId id="2147483710"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5.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5.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5.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5.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5.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5.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5740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90848-82E5-B5B1-D3C2-CBA3D5D5568E}"/>
              </a:ext>
            </a:extLst>
          </p:cNvPr>
          <p:cNvSpPr>
            <a:spLocks noGrp="1"/>
          </p:cNvSpPr>
          <p:nvPr>
            <p:ph type="title"/>
          </p:nvPr>
        </p:nvSpPr>
        <p:spPr/>
        <p:txBody>
          <a:bodyPr/>
          <a:lstStyle/>
          <a:p>
            <a:r>
              <a:rPr lang="en-US" dirty="0">
                <a:solidFill>
                  <a:srgbClr val="FF0000"/>
                </a:solidFill>
              </a:rPr>
              <a:t>Result page</a:t>
            </a:r>
          </a:p>
        </p:txBody>
      </p:sp>
      <p:sp>
        <p:nvSpPr>
          <p:cNvPr id="3" name="Slide Number Placeholder 2">
            <a:extLst>
              <a:ext uri="{FF2B5EF4-FFF2-40B4-BE49-F238E27FC236}">
                <a16:creationId xmlns:a16="http://schemas.microsoft.com/office/drawing/2014/main" id="{3142082C-BEBF-AF3D-93CD-EC69473A158A}"/>
              </a:ext>
            </a:extLst>
          </p:cNvPr>
          <p:cNvSpPr>
            <a:spLocks noGrp="1"/>
          </p:cNvSpPr>
          <p:nvPr>
            <p:ph type="sldNum" sz="quarter" idx="10"/>
          </p:nvPr>
        </p:nvSpPr>
        <p:spPr/>
        <p:txBody>
          <a:bodyPr/>
          <a:lstStyle/>
          <a:p>
            <a:fld id="{58B792A5-9BAE-6942-BFE1-9FCDB51EA51E}" type="slidenum">
              <a:rPr lang="en-US" smtClean="0"/>
              <a:pPr/>
              <a:t>10</a:t>
            </a:fld>
            <a:endParaRPr lang="en-US" dirty="0"/>
          </a:p>
        </p:txBody>
      </p:sp>
      <p:pic>
        <p:nvPicPr>
          <p:cNvPr id="5" name="Picture 4">
            <a:extLst>
              <a:ext uri="{FF2B5EF4-FFF2-40B4-BE49-F238E27FC236}">
                <a16:creationId xmlns:a16="http://schemas.microsoft.com/office/drawing/2014/main" id="{DEE234D2-960F-C5B0-582D-1FABB34FC8BD}"/>
              </a:ext>
            </a:extLst>
          </p:cNvPr>
          <p:cNvPicPr>
            <a:picLocks noChangeAspect="1"/>
          </p:cNvPicPr>
          <p:nvPr/>
        </p:nvPicPr>
        <p:blipFill>
          <a:blip r:embed="rId2"/>
          <a:stretch>
            <a:fillRect/>
          </a:stretch>
        </p:blipFill>
        <p:spPr>
          <a:xfrm>
            <a:off x="2719387" y="1857375"/>
            <a:ext cx="6753225" cy="4171950"/>
          </a:xfrm>
          <a:prstGeom prst="rect">
            <a:avLst/>
          </a:prstGeom>
        </p:spPr>
      </p:pic>
    </p:spTree>
    <p:extLst>
      <p:ext uri="{BB962C8B-B14F-4D97-AF65-F5344CB8AC3E}">
        <p14:creationId xmlns:p14="http://schemas.microsoft.com/office/powerpoint/2010/main" val="4134415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C7AD-8E6A-09FF-C7C3-246CFD112A49}"/>
              </a:ext>
            </a:extLst>
          </p:cNvPr>
          <p:cNvSpPr>
            <a:spLocks noGrp="1"/>
          </p:cNvSpPr>
          <p:nvPr>
            <p:ph type="title"/>
          </p:nvPr>
        </p:nvSpPr>
        <p:spPr/>
        <p:txBody>
          <a:bodyPr/>
          <a:lstStyle/>
          <a:p>
            <a:pPr>
              <a:lnSpc>
                <a:spcPct val="150000"/>
              </a:lnSpc>
            </a:pPr>
            <a:r>
              <a:rPr lang="en-US" dirty="0">
                <a:solidFill>
                  <a:schemeClr val="accent1"/>
                </a:solidFill>
              </a:rPr>
              <a:t>Jenkins</a:t>
            </a:r>
            <a:br>
              <a:rPr lang="en-US" dirty="0">
                <a:solidFill>
                  <a:schemeClr val="accent1"/>
                </a:solidFill>
              </a:rPr>
            </a:br>
            <a:endParaRPr lang="en-US" dirty="0">
              <a:solidFill>
                <a:schemeClr val="accent1"/>
              </a:solidFill>
              <a:latin typeface="+mn-lt"/>
            </a:endParaRPr>
          </a:p>
        </p:txBody>
      </p:sp>
      <p:sp>
        <p:nvSpPr>
          <p:cNvPr id="3" name="Slide Number Placeholder 2">
            <a:extLst>
              <a:ext uri="{FF2B5EF4-FFF2-40B4-BE49-F238E27FC236}">
                <a16:creationId xmlns:a16="http://schemas.microsoft.com/office/drawing/2014/main" id="{07556912-3F63-0DDC-C1C3-62CB57BF2EA4}"/>
              </a:ext>
            </a:extLst>
          </p:cNvPr>
          <p:cNvSpPr>
            <a:spLocks noGrp="1"/>
          </p:cNvSpPr>
          <p:nvPr>
            <p:ph type="sldNum" sz="quarter" idx="10"/>
          </p:nvPr>
        </p:nvSpPr>
        <p:spPr/>
        <p:txBody>
          <a:bodyPr/>
          <a:lstStyle/>
          <a:p>
            <a:fld id="{58B792A5-9BAE-6942-BFE1-9FCDB51EA51E}" type="slidenum">
              <a:rPr lang="en-US" smtClean="0"/>
              <a:pPr/>
              <a:t>11</a:t>
            </a:fld>
            <a:endParaRPr lang="en-US" dirty="0"/>
          </a:p>
        </p:txBody>
      </p:sp>
      <p:pic>
        <p:nvPicPr>
          <p:cNvPr id="5" name="Picture 4" descr="A screenshot of a computer&#10;&#10;Description automatically generated">
            <a:extLst>
              <a:ext uri="{FF2B5EF4-FFF2-40B4-BE49-F238E27FC236}">
                <a16:creationId xmlns:a16="http://schemas.microsoft.com/office/drawing/2014/main" id="{C302E01A-F34D-A62B-C529-B68A5E9824F1}"/>
              </a:ext>
            </a:extLst>
          </p:cNvPr>
          <p:cNvPicPr>
            <a:picLocks noChangeAspect="1"/>
          </p:cNvPicPr>
          <p:nvPr/>
        </p:nvPicPr>
        <p:blipFill>
          <a:blip r:embed="rId2"/>
          <a:stretch>
            <a:fillRect/>
          </a:stretch>
        </p:blipFill>
        <p:spPr>
          <a:xfrm>
            <a:off x="336414" y="1730275"/>
            <a:ext cx="5289822" cy="389275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70DD0009-93AC-EEC9-289A-3882979355E8}"/>
              </a:ext>
            </a:extLst>
          </p:cNvPr>
          <p:cNvPicPr>
            <a:picLocks noChangeAspect="1"/>
          </p:cNvPicPr>
          <p:nvPr/>
        </p:nvPicPr>
        <p:blipFill>
          <a:blip r:embed="rId3"/>
          <a:stretch>
            <a:fillRect/>
          </a:stretch>
        </p:blipFill>
        <p:spPr>
          <a:xfrm>
            <a:off x="5682450" y="2508196"/>
            <a:ext cx="5683542" cy="2089257"/>
          </a:xfrm>
          <a:prstGeom prst="rect">
            <a:avLst/>
          </a:prstGeom>
        </p:spPr>
      </p:pic>
      <p:sp>
        <p:nvSpPr>
          <p:cNvPr id="8" name="TextBox 7">
            <a:extLst>
              <a:ext uri="{FF2B5EF4-FFF2-40B4-BE49-F238E27FC236}">
                <a16:creationId xmlns:a16="http://schemas.microsoft.com/office/drawing/2014/main" id="{AE29A838-D74C-7A3C-DD74-6165957F8E64}"/>
              </a:ext>
            </a:extLst>
          </p:cNvPr>
          <p:cNvSpPr txBox="1"/>
          <p:nvPr/>
        </p:nvSpPr>
        <p:spPr>
          <a:xfrm>
            <a:off x="685800" y="1276350"/>
            <a:ext cx="9391650" cy="369332"/>
          </a:xfrm>
          <a:prstGeom prst="rect">
            <a:avLst/>
          </a:prstGeom>
          <a:noFill/>
        </p:spPr>
        <p:txBody>
          <a:bodyPr wrap="square" rtlCol="0">
            <a:spAutoFit/>
          </a:bodyPr>
          <a:lstStyle/>
          <a:p>
            <a:r>
              <a:rPr lang="en-US" dirty="0"/>
              <a:t>configurations for the created pipeline</a:t>
            </a:r>
          </a:p>
        </p:txBody>
      </p:sp>
    </p:spTree>
    <p:extLst>
      <p:ext uri="{BB962C8B-B14F-4D97-AF65-F5344CB8AC3E}">
        <p14:creationId xmlns:p14="http://schemas.microsoft.com/office/powerpoint/2010/main" val="2074917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22058-7D19-E3F7-339A-1B343EB1D320}"/>
              </a:ext>
            </a:extLst>
          </p:cNvPr>
          <p:cNvSpPr>
            <a:spLocks noGrp="1"/>
          </p:cNvSpPr>
          <p:nvPr>
            <p:ph type="title"/>
          </p:nvPr>
        </p:nvSpPr>
        <p:spPr/>
        <p:txBody>
          <a:bodyPr/>
          <a:lstStyle/>
          <a:p>
            <a:pPr rtl="0"/>
            <a:br>
              <a:rPr lang="en-US" dirty="0"/>
            </a:br>
            <a:br>
              <a:rPr lang="en-US" dirty="0"/>
            </a:br>
            <a:br>
              <a:rPr lang="en-US" dirty="0"/>
            </a:br>
            <a:endParaRPr lang="en-US" dirty="0"/>
          </a:p>
        </p:txBody>
      </p:sp>
      <p:sp>
        <p:nvSpPr>
          <p:cNvPr id="3" name="Slide Number Placeholder 2">
            <a:extLst>
              <a:ext uri="{FF2B5EF4-FFF2-40B4-BE49-F238E27FC236}">
                <a16:creationId xmlns:a16="http://schemas.microsoft.com/office/drawing/2014/main" id="{F41607E5-C340-3006-3E20-F2D4E8A2716E}"/>
              </a:ext>
            </a:extLst>
          </p:cNvPr>
          <p:cNvSpPr>
            <a:spLocks noGrp="1"/>
          </p:cNvSpPr>
          <p:nvPr>
            <p:ph type="sldNum" sz="quarter" idx="10"/>
          </p:nvPr>
        </p:nvSpPr>
        <p:spPr/>
        <p:txBody>
          <a:bodyPr/>
          <a:lstStyle/>
          <a:p>
            <a:fld id="{58B792A5-9BAE-6942-BFE1-9FCDB51EA51E}" type="slidenum">
              <a:rPr lang="en-US" smtClean="0"/>
              <a:pPr/>
              <a:t>12</a:t>
            </a:fld>
            <a:endParaRPr lang="en-US" dirty="0"/>
          </a:p>
        </p:txBody>
      </p:sp>
      <p:pic>
        <p:nvPicPr>
          <p:cNvPr id="5" name="Picture 4" descr="A screenshot of a phone&#10;&#10;Description automatically generated">
            <a:extLst>
              <a:ext uri="{FF2B5EF4-FFF2-40B4-BE49-F238E27FC236}">
                <a16:creationId xmlns:a16="http://schemas.microsoft.com/office/drawing/2014/main" id="{4D5F5DB8-BACE-43E4-3B17-0C78E804D000}"/>
              </a:ext>
            </a:extLst>
          </p:cNvPr>
          <p:cNvPicPr>
            <a:picLocks noChangeAspect="1"/>
          </p:cNvPicPr>
          <p:nvPr/>
        </p:nvPicPr>
        <p:blipFill>
          <a:blip r:embed="rId2"/>
          <a:stretch>
            <a:fillRect/>
          </a:stretch>
        </p:blipFill>
        <p:spPr>
          <a:xfrm>
            <a:off x="4922901" y="847620"/>
            <a:ext cx="3187864" cy="4057859"/>
          </a:xfrm>
          <a:prstGeom prst="rect">
            <a:avLst/>
          </a:prstGeom>
        </p:spPr>
      </p:pic>
      <p:sp>
        <p:nvSpPr>
          <p:cNvPr id="6" name="TextBox 5">
            <a:extLst>
              <a:ext uri="{FF2B5EF4-FFF2-40B4-BE49-F238E27FC236}">
                <a16:creationId xmlns:a16="http://schemas.microsoft.com/office/drawing/2014/main" id="{749E8701-C732-C2BD-E8A0-C842049282D1}"/>
              </a:ext>
            </a:extLst>
          </p:cNvPr>
          <p:cNvSpPr txBox="1"/>
          <p:nvPr/>
        </p:nvSpPr>
        <p:spPr>
          <a:xfrm>
            <a:off x="685800" y="2505670"/>
            <a:ext cx="4152900" cy="923330"/>
          </a:xfrm>
          <a:prstGeom prst="rect">
            <a:avLst/>
          </a:prstGeom>
          <a:noFill/>
        </p:spPr>
        <p:txBody>
          <a:bodyPr wrap="square" rtlCol="0">
            <a:spAutoFit/>
          </a:bodyPr>
          <a:lstStyle/>
          <a:p>
            <a:r>
              <a:rPr lang="en-US" dirty="0"/>
              <a:t>We can Build the project by clicking on ‘Build Now’ after adding all the configurations</a:t>
            </a:r>
          </a:p>
        </p:txBody>
      </p:sp>
    </p:spTree>
    <p:extLst>
      <p:ext uri="{BB962C8B-B14F-4D97-AF65-F5344CB8AC3E}">
        <p14:creationId xmlns:p14="http://schemas.microsoft.com/office/powerpoint/2010/main" val="1097748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FB482-4427-B90E-6C75-39E4E764A1EA}"/>
              </a:ext>
            </a:extLst>
          </p:cNvPr>
          <p:cNvSpPr>
            <a:spLocks noGrp="1"/>
          </p:cNvSpPr>
          <p:nvPr>
            <p:ph type="title"/>
          </p:nvPr>
        </p:nvSpPr>
        <p:spPr>
          <a:xfrm>
            <a:off x="685800" y="542925"/>
            <a:ext cx="10817352" cy="749808"/>
          </a:xfrm>
        </p:spPr>
        <p:txBody>
          <a:bodyPr/>
          <a:lstStyle/>
          <a:p>
            <a:pPr algn="l">
              <a:lnSpc>
                <a:spcPct val="150000"/>
              </a:lnSpc>
            </a:pPr>
            <a:r>
              <a:rPr lang="en-US" dirty="0">
                <a:solidFill>
                  <a:srgbClr val="FF0000"/>
                </a:solidFill>
              </a:rPr>
              <a:t>Kubernetes</a:t>
            </a:r>
            <a:br>
              <a:rPr lang="en-US" dirty="0">
                <a:solidFill>
                  <a:srgbClr val="FF0000"/>
                </a:solidFill>
              </a:rPr>
            </a:br>
            <a:br>
              <a:rPr lang="en-US" sz="1800" b="0" i="0" dirty="0">
                <a:solidFill>
                  <a:srgbClr val="707070"/>
                </a:solidFill>
                <a:effectLst/>
                <a:latin typeface="+mn-lt"/>
              </a:rPr>
            </a:br>
            <a:endParaRPr lang="en-US" dirty="0">
              <a:solidFill>
                <a:srgbClr val="FF0000"/>
              </a:solidFill>
            </a:endParaRPr>
          </a:p>
        </p:txBody>
      </p:sp>
      <p:sp>
        <p:nvSpPr>
          <p:cNvPr id="3" name="Slide Number Placeholder 2">
            <a:extLst>
              <a:ext uri="{FF2B5EF4-FFF2-40B4-BE49-F238E27FC236}">
                <a16:creationId xmlns:a16="http://schemas.microsoft.com/office/drawing/2014/main" id="{1D89A7BB-C73C-D81D-4F12-2ECA41CDA89D}"/>
              </a:ext>
            </a:extLst>
          </p:cNvPr>
          <p:cNvSpPr>
            <a:spLocks noGrp="1"/>
          </p:cNvSpPr>
          <p:nvPr>
            <p:ph type="sldNum" sz="quarter" idx="10"/>
          </p:nvPr>
        </p:nvSpPr>
        <p:spPr/>
        <p:txBody>
          <a:bodyPr/>
          <a:lstStyle/>
          <a:p>
            <a:fld id="{58B792A5-9BAE-6942-BFE1-9FCDB51EA51E}" type="slidenum">
              <a:rPr lang="en-US" smtClean="0"/>
              <a:pPr/>
              <a:t>13</a:t>
            </a:fld>
            <a:endParaRPr lang="en-US" dirty="0"/>
          </a:p>
        </p:txBody>
      </p:sp>
      <p:pic>
        <p:nvPicPr>
          <p:cNvPr id="5" name="Picture 4" descr="A screenshot of a computer&#10;&#10;Description automatically generated">
            <a:extLst>
              <a:ext uri="{FF2B5EF4-FFF2-40B4-BE49-F238E27FC236}">
                <a16:creationId xmlns:a16="http://schemas.microsoft.com/office/drawing/2014/main" id="{65EBD63C-EFA4-F712-6D09-1FA9D232EBF7}"/>
              </a:ext>
            </a:extLst>
          </p:cNvPr>
          <p:cNvPicPr>
            <a:picLocks noChangeAspect="1"/>
          </p:cNvPicPr>
          <p:nvPr/>
        </p:nvPicPr>
        <p:blipFill rotWithShape="1">
          <a:blip r:embed="rId2"/>
          <a:srcRect t="15311" b="40391"/>
          <a:stretch/>
        </p:blipFill>
        <p:spPr>
          <a:xfrm>
            <a:off x="527531" y="1952625"/>
            <a:ext cx="11133890" cy="2590800"/>
          </a:xfrm>
          <a:prstGeom prst="rect">
            <a:avLst/>
          </a:prstGeom>
        </p:spPr>
      </p:pic>
    </p:spTree>
    <p:extLst>
      <p:ext uri="{BB962C8B-B14F-4D97-AF65-F5344CB8AC3E}">
        <p14:creationId xmlns:p14="http://schemas.microsoft.com/office/powerpoint/2010/main" val="1847818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3A23B-8B49-F6A8-D853-219DF0E8F067}"/>
              </a:ext>
            </a:extLst>
          </p:cNvPr>
          <p:cNvSpPr>
            <a:spLocks noGrp="1"/>
          </p:cNvSpPr>
          <p:nvPr>
            <p:ph type="title"/>
          </p:nvPr>
        </p:nvSpPr>
        <p:spPr/>
        <p:txBody>
          <a:bodyPr/>
          <a:lstStyle/>
          <a:p>
            <a:r>
              <a:rPr lang="en-US" dirty="0" err="1"/>
              <a:t>Deployment.yaml</a:t>
            </a:r>
            <a:r>
              <a:rPr lang="en-US" dirty="0"/>
              <a:t> file</a:t>
            </a:r>
          </a:p>
        </p:txBody>
      </p:sp>
      <p:sp>
        <p:nvSpPr>
          <p:cNvPr id="3" name="Slide Number Placeholder 2">
            <a:extLst>
              <a:ext uri="{FF2B5EF4-FFF2-40B4-BE49-F238E27FC236}">
                <a16:creationId xmlns:a16="http://schemas.microsoft.com/office/drawing/2014/main" id="{DF1924C1-76E4-5B33-EB7D-5A95D4B6DD3C}"/>
              </a:ext>
            </a:extLst>
          </p:cNvPr>
          <p:cNvSpPr>
            <a:spLocks noGrp="1"/>
          </p:cNvSpPr>
          <p:nvPr>
            <p:ph type="sldNum" sz="quarter" idx="10"/>
          </p:nvPr>
        </p:nvSpPr>
        <p:spPr/>
        <p:txBody>
          <a:bodyPr/>
          <a:lstStyle/>
          <a:p>
            <a:fld id="{58B792A5-9BAE-6942-BFE1-9FCDB51EA51E}" type="slidenum">
              <a:rPr lang="en-US" smtClean="0"/>
              <a:pPr/>
              <a:t>14</a:t>
            </a:fld>
            <a:endParaRPr lang="en-US" dirty="0"/>
          </a:p>
        </p:txBody>
      </p:sp>
      <p:pic>
        <p:nvPicPr>
          <p:cNvPr id="5" name="Picture 4">
            <a:extLst>
              <a:ext uri="{FF2B5EF4-FFF2-40B4-BE49-F238E27FC236}">
                <a16:creationId xmlns:a16="http://schemas.microsoft.com/office/drawing/2014/main" id="{C123D9C0-DF1A-A43C-6305-FB8395570C16}"/>
              </a:ext>
            </a:extLst>
          </p:cNvPr>
          <p:cNvPicPr>
            <a:picLocks noChangeAspect="1"/>
          </p:cNvPicPr>
          <p:nvPr/>
        </p:nvPicPr>
        <p:blipFill rotWithShape="1">
          <a:blip r:embed="rId2"/>
          <a:srcRect b="21300"/>
          <a:stretch/>
        </p:blipFill>
        <p:spPr>
          <a:xfrm>
            <a:off x="938213" y="1247459"/>
            <a:ext cx="5156263" cy="5108067"/>
          </a:xfrm>
          <a:prstGeom prst="rect">
            <a:avLst/>
          </a:prstGeom>
        </p:spPr>
      </p:pic>
      <p:pic>
        <p:nvPicPr>
          <p:cNvPr id="6" name="Picture 5">
            <a:extLst>
              <a:ext uri="{FF2B5EF4-FFF2-40B4-BE49-F238E27FC236}">
                <a16:creationId xmlns:a16="http://schemas.microsoft.com/office/drawing/2014/main" id="{321F9C70-8DAF-DEB8-1087-F0138F227034}"/>
              </a:ext>
            </a:extLst>
          </p:cNvPr>
          <p:cNvPicPr>
            <a:picLocks noChangeAspect="1"/>
          </p:cNvPicPr>
          <p:nvPr/>
        </p:nvPicPr>
        <p:blipFill>
          <a:blip r:embed="rId3"/>
          <a:stretch>
            <a:fillRect/>
          </a:stretch>
        </p:blipFill>
        <p:spPr>
          <a:xfrm>
            <a:off x="7238999" y="1276350"/>
            <a:ext cx="3248025" cy="4305300"/>
          </a:xfrm>
          <a:prstGeom prst="rect">
            <a:avLst/>
          </a:prstGeom>
        </p:spPr>
      </p:pic>
    </p:spTree>
    <p:extLst>
      <p:ext uri="{BB962C8B-B14F-4D97-AF65-F5344CB8AC3E}">
        <p14:creationId xmlns:p14="http://schemas.microsoft.com/office/powerpoint/2010/main" val="3878203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A96A7-B095-EC62-1F00-BEDF75DE413F}"/>
              </a:ext>
            </a:extLst>
          </p:cNvPr>
          <p:cNvSpPr>
            <a:spLocks noGrp="1"/>
          </p:cNvSpPr>
          <p:nvPr>
            <p:ph type="title"/>
          </p:nvPr>
        </p:nvSpPr>
        <p:spPr/>
        <p:txBody>
          <a:bodyPr/>
          <a:lstStyle/>
          <a:p>
            <a:r>
              <a:rPr lang="en-US" dirty="0">
                <a:solidFill>
                  <a:srgbClr val="FF0000"/>
                </a:solidFill>
              </a:rPr>
              <a:t>Deploying file </a:t>
            </a:r>
          </a:p>
        </p:txBody>
      </p:sp>
      <p:sp>
        <p:nvSpPr>
          <p:cNvPr id="3" name="Slide Number Placeholder 2">
            <a:extLst>
              <a:ext uri="{FF2B5EF4-FFF2-40B4-BE49-F238E27FC236}">
                <a16:creationId xmlns:a16="http://schemas.microsoft.com/office/drawing/2014/main" id="{3E6D74F0-CF5F-499E-2CF1-BA557C27EA48}"/>
              </a:ext>
            </a:extLst>
          </p:cNvPr>
          <p:cNvSpPr>
            <a:spLocks noGrp="1"/>
          </p:cNvSpPr>
          <p:nvPr>
            <p:ph type="sldNum" sz="quarter" idx="10"/>
          </p:nvPr>
        </p:nvSpPr>
        <p:spPr/>
        <p:txBody>
          <a:bodyPr/>
          <a:lstStyle/>
          <a:p>
            <a:fld id="{58B792A5-9BAE-6942-BFE1-9FCDB51EA51E}" type="slidenum">
              <a:rPr lang="en-US" smtClean="0"/>
              <a:pPr/>
              <a:t>15</a:t>
            </a:fld>
            <a:endParaRPr lang="en-US" dirty="0"/>
          </a:p>
        </p:txBody>
      </p:sp>
      <p:pic>
        <p:nvPicPr>
          <p:cNvPr id="5" name="Picture 4" descr="A close up of a document&#10;&#10;Description automatically generated">
            <a:extLst>
              <a:ext uri="{FF2B5EF4-FFF2-40B4-BE49-F238E27FC236}">
                <a16:creationId xmlns:a16="http://schemas.microsoft.com/office/drawing/2014/main" id="{F0E30836-86FE-9C6A-5240-AAFB24970F28}"/>
              </a:ext>
            </a:extLst>
          </p:cNvPr>
          <p:cNvPicPr>
            <a:picLocks noChangeAspect="1"/>
          </p:cNvPicPr>
          <p:nvPr/>
        </p:nvPicPr>
        <p:blipFill>
          <a:blip r:embed="rId2"/>
          <a:stretch>
            <a:fillRect/>
          </a:stretch>
        </p:blipFill>
        <p:spPr>
          <a:xfrm>
            <a:off x="685800" y="1746163"/>
            <a:ext cx="10543032" cy="4435562"/>
          </a:xfrm>
          <a:prstGeom prst="rect">
            <a:avLst/>
          </a:prstGeom>
        </p:spPr>
      </p:pic>
    </p:spTree>
    <p:extLst>
      <p:ext uri="{BB962C8B-B14F-4D97-AF65-F5344CB8AC3E}">
        <p14:creationId xmlns:p14="http://schemas.microsoft.com/office/powerpoint/2010/main" val="1330945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B0608-0766-2E8C-954D-1C7A70F2503D}"/>
              </a:ext>
            </a:extLst>
          </p:cNvPr>
          <p:cNvSpPr>
            <a:spLocks noGrp="1"/>
          </p:cNvSpPr>
          <p:nvPr>
            <p:ph type="title"/>
          </p:nvPr>
        </p:nvSpPr>
        <p:spPr/>
        <p:txBody>
          <a:bodyPr/>
          <a:lstStyle/>
          <a:p>
            <a:r>
              <a:rPr lang="en-US" dirty="0">
                <a:solidFill>
                  <a:srgbClr val="FF0000"/>
                </a:solidFill>
              </a:rPr>
              <a:t>Modified </a:t>
            </a:r>
            <a:r>
              <a:rPr lang="en-US" dirty="0" err="1">
                <a:solidFill>
                  <a:srgbClr val="FF0000"/>
                </a:solidFill>
              </a:rPr>
              <a:t>deployment.yaml</a:t>
            </a:r>
            <a:r>
              <a:rPr lang="en-US" dirty="0">
                <a:solidFill>
                  <a:srgbClr val="FF0000"/>
                </a:solidFill>
              </a:rPr>
              <a:t> file by adding 2 replicas</a:t>
            </a:r>
          </a:p>
        </p:txBody>
      </p:sp>
      <p:sp>
        <p:nvSpPr>
          <p:cNvPr id="3" name="Slide Number Placeholder 2">
            <a:extLst>
              <a:ext uri="{FF2B5EF4-FFF2-40B4-BE49-F238E27FC236}">
                <a16:creationId xmlns:a16="http://schemas.microsoft.com/office/drawing/2014/main" id="{FB974BE9-0142-29ED-6F24-D176BABE7AFC}"/>
              </a:ext>
            </a:extLst>
          </p:cNvPr>
          <p:cNvSpPr>
            <a:spLocks noGrp="1"/>
          </p:cNvSpPr>
          <p:nvPr>
            <p:ph type="sldNum" sz="quarter" idx="10"/>
          </p:nvPr>
        </p:nvSpPr>
        <p:spPr/>
        <p:txBody>
          <a:bodyPr/>
          <a:lstStyle/>
          <a:p>
            <a:fld id="{58B792A5-9BAE-6942-BFE1-9FCDB51EA51E}" type="slidenum">
              <a:rPr lang="en-US" smtClean="0"/>
              <a:pPr/>
              <a:t>16</a:t>
            </a:fld>
            <a:endParaRPr lang="en-US" dirty="0"/>
          </a:p>
        </p:txBody>
      </p:sp>
      <p:pic>
        <p:nvPicPr>
          <p:cNvPr id="5" name="Picture 4" descr="A white sheet with black text&#10;&#10;Description automatically generated">
            <a:extLst>
              <a:ext uri="{FF2B5EF4-FFF2-40B4-BE49-F238E27FC236}">
                <a16:creationId xmlns:a16="http://schemas.microsoft.com/office/drawing/2014/main" id="{6F10FC33-7F43-059D-0678-1FB9EF100B96}"/>
              </a:ext>
            </a:extLst>
          </p:cNvPr>
          <p:cNvPicPr>
            <a:picLocks noChangeAspect="1"/>
          </p:cNvPicPr>
          <p:nvPr/>
        </p:nvPicPr>
        <p:blipFill>
          <a:blip r:embed="rId2"/>
          <a:stretch>
            <a:fillRect/>
          </a:stretch>
        </p:blipFill>
        <p:spPr>
          <a:xfrm>
            <a:off x="1387233" y="1965249"/>
            <a:ext cx="9417534" cy="3797375"/>
          </a:xfrm>
          <a:prstGeom prst="rect">
            <a:avLst/>
          </a:prstGeom>
        </p:spPr>
      </p:pic>
    </p:spTree>
    <p:extLst>
      <p:ext uri="{BB962C8B-B14F-4D97-AF65-F5344CB8AC3E}">
        <p14:creationId xmlns:p14="http://schemas.microsoft.com/office/powerpoint/2010/main" val="2669012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8CA10-3F5E-D345-E9EB-E39D8A1659FA}"/>
              </a:ext>
            </a:extLst>
          </p:cNvPr>
          <p:cNvSpPr>
            <a:spLocks noGrp="1"/>
          </p:cNvSpPr>
          <p:nvPr>
            <p:ph type="title"/>
          </p:nvPr>
        </p:nvSpPr>
        <p:spPr/>
        <p:txBody>
          <a:bodyPr/>
          <a:lstStyle/>
          <a:p>
            <a:r>
              <a:rPr lang="en-US" dirty="0">
                <a:solidFill>
                  <a:srgbClr val="FF0000"/>
                </a:solidFill>
              </a:rPr>
              <a:t>Deployment status</a:t>
            </a:r>
          </a:p>
        </p:txBody>
      </p:sp>
      <p:sp>
        <p:nvSpPr>
          <p:cNvPr id="3" name="Slide Number Placeholder 2">
            <a:extLst>
              <a:ext uri="{FF2B5EF4-FFF2-40B4-BE49-F238E27FC236}">
                <a16:creationId xmlns:a16="http://schemas.microsoft.com/office/drawing/2014/main" id="{3E47F2B2-E027-7DD2-A37F-DC451432A1B0}"/>
              </a:ext>
            </a:extLst>
          </p:cNvPr>
          <p:cNvSpPr>
            <a:spLocks noGrp="1"/>
          </p:cNvSpPr>
          <p:nvPr>
            <p:ph type="sldNum" sz="quarter" idx="10"/>
          </p:nvPr>
        </p:nvSpPr>
        <p:spPr/>
        <p:txBody>
          <a:bodyPr/>
          <a:lstStyle/>
          <a:p>
            <a:fld id="{58B792A5-9BAE-6942-BFE1-9FCDB51EA51E}" type="slidenum">
              <a:rPr lang="en-US" smtClean="0"/>
              <a:pPr/>
              <a:t>17</a:t>
            </a:fld>
            <a:endParaRPr lang="en-US" dirty="0"/>
          </a:p>
        </p:txBody>
      </p:sp>
      <p:pic>
        <p:nvPicPr>
          <p:cNvPr id="5" name="Picture 4" descr="A screenshot of a computer&#10;&#10;Description automatically generated">
            <a:extLst>
              <a:ext uri="{FF2B5EF4-FFF2-40B4-BE49-F238E27FC236}">
                <a16:creationId xmlns:a16="http://schemas.microsoft.com/office/drawing/2014/main" id="{6A5B3C10-925C-6D04-DB30-01A2382D15B2}"/>
              </a:ext>
            </a:extLst>
          </p:cNvPr>
          <p:cNvPicPr>
            <a:picLocks noChangeAspect="1"/>
          </p:cNvPicPr>
          <p:nvPr/>
        </p:nvPicPr>
        <p:blipFill>
          <a:blip r:embed="rId2"/>
          <a:stretch>
            <a:fillRect/>
          </a:stretch>
        </p:blipFill>
        <p:spPr>
          <a:xfrm>
            <a:off x="895350" y="1834927"/>
            <a:ext cx="10086975" cy="4337273"/>
          </a:xfrm>
          <a:prstGeom prst="rect">
            <a:avLst/>
          </a:prstGeom>
        </p:spPr>
      </p:pic>
    </p:spTree>
    <p:extLst>
      <p:ext uri="{BB962C8B-B14F-4D97-AF65-F5344CB8AC3E}">
        <p14:creationId xmlns:p14="http://schemas.microsoft.com/office/powerpoint/2010/main" val="2899462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61AEEE9-A188-55E6-F0FB-6B0586FBA143}"/>
              </a:ext>
            </a:extLst>
          </p:cNvPr>
          <p:cNvSpPr>
            <a:spLocks noGrp="1"/>
          </p:cNvSpPr>
          <p:nvPr>
            <p:ph type="sldNum" sz="quarter" idx="10"/>
          </p:nvPr>
        </p:nvSpPr>
        <p:spPr/>
        <p:txBody>
          <a:bodyPr/>
          <a:lstStyle/>
          <a:p>
            <a:fld id="{58B792A5-9BAE-6942-BFE1-9FCDB51EA51E}" type="slidenum">
              <a:rPr lang="en-US" smtClean="0"/>
              <a:pPr/>
              <a:t>18</a:t>
            </a:fld>
            <a:endParaRPr lang="en-US" dirty="0"/>
          </a:p>
        </p:txBody>
      </p:sp>
      <p:pic>
        <p:nvPicPr>
          <p:cNvPr id="5" name="Picture 4" descr="A screenshot of a computer&#10;&#10;Description automatically generated">
            <a:extLst>
              <a:ext uri="{FF2B5EF4-FFF2-40B4-BE49-F238E27FC236}">
                <a16:creationId xmlns:a16="http://schemas.microsoft.com/office/drawing/2014/main" id="{03F70BF9-24A2-9271-4E49-38692CFAD748}"/>
              </a:ext>
            </a:extLst>
          </p:cNvPr>
          <p:cNvPicPr>
            <a:picLocks noChangeAspect="1"/>
          </p:cNvPicPr>
          <p:nvPr/>
        </p:nvPicPr>
        <p:blipFill>
          <a:blip r:embed="rId2"/>
          <a:stretch>
            <a:fillRect/>
          </a:stretch>
        </p:blipFill>
        <p:spPr>
          <a:xfrm>
            <a:off x="1396772" y="1069854"/>
            <a:ext cx="8846005" cy="4718292"/>
          </a:xfrm>
          <a:prstGeom prst="rect">
            <a:avLst/>
          </a:prstGeom>
        </p:spPr>
      </p:pic>
    </p:spTree>
    <p:extLst>
      <p:ext uri="{BB962C8B-B14F-4D97-AF65-F5344CB8AC3E}">
        <p14:creationId xmlns:p14="http://schemas.microsoft.com/office/powerpoint/2010/main" val="2557073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8BE0-9EB8-6C9B-3F27-81A39F614FBB}"/>
              </a:ext>
            </a:extLst>
          </p:cNvPr>
          <p:cNvSpPr>
            <a:spLocks noGrp="1"/>
          </p:cNvSpPr>
          <p:nvPr>
            <p:ph type="title"/>
          </p:nvPr>
        </p:nvSpPr>
        <p:spPr/>
        <p:txBody>
          <a:bodyPr/>
          <a:lstStyle/>
          <a:p>
            <a:r>
              <a:rPr lang="en-US" dirty="0">
                <a:solidFill>
                  <a:srgbClr val="FF0000"/>
                </a:solidFill>
              </a:rPr>
              <a:t>Ansible</a:t>
            </a:r>
          </a:p>
        </p:txBody>
      </p:sp>
      <p:sp>
        <p:nvSpPr>
          <p:cNvPr id="3" name="Slide Number Placeholder 2">
            <a:extLst>
              <a:ext uri="{FF2B5EF4-FFF2-40B4-BE49-F238E27FC236}">
                <a16:creationId xmlns:a16="http://schemas.microsoft.com/office/drawing/2014/main" id="{EC9700CA-07B8-C7AA-4008-F6DF7421B44F}"/>
              </a:ext>
            </a:extLst>
          </p:cNvPr>
          <p:cNvSpPr>
            <a:spLocks noGrp="1"/>
          </p:cNvSpPr>
          <p:nvPr>
            <p:ph type="sldNum" sz="quarter" idx="10"/>
          </p:nvPr>
        </p:nvSpPr>
        <p:spPr/>
        <p:txBody>
          <a:bodyPr/>
          <a:lstStyle/>
          <a:p>
            <a:fld id="{58B792A5-9BAE-6942-BFE1-9FCDB51EA51E}" type="slidenum">
              <a:rPr lang="en-US" smtClean="0"/>
              <a:pPr/>
              <a:t>19</a:t>
            </a:fld>
            <a:endParaRPr lang="en-US" dirty="0"/>
          </a:p>
        </p:txBody>
      </p:sp>
      <p:sp>
        <p:nvSpPr>
          <p:cNvPr id="4" name="TextBox 3">
            <a:extLst>
              <a:ext uri="{FF2B5EF4-FFF2-40B4-BE49-F238E27FC236}">
                <a16:creationId xmlns:a16="http://schemas.microsoft.com/office/drawing/2014/main" id="{00DBBBDE-2167-66CC-1CF5-D46B2CF55E79}"/>
              </a:ext>
            </a:extLst>
          </p:cNvPr>
          <p:cNvSpPr txBox="1"/>
          <p:nvPr/>
        </p:nvSpPr>
        <p:spPr>
          <a:xfrm>
            <a:off x="685800" y="1435608"/>
            <a:ext cx="5334000" cy="923330"/>
          </a:xfrm>
          <a:prstGeom prst="rect">
            <a:avLst/>
          </a:prstGeom>
          <a:noFill/>
        </p:spPr>
        <p:txBody>
          <a:bodyPr wrap="square" rtlCol="0">
            <a:spAutoFit/>
          </a:bodyPr>
          <a:lstStyle/>
          <a:p>
            <a:r>
              <a:rPr lang="en-US" dirty="0"/>
              <a:t>It is a method through which we automate admin tasks. Configuration management tool turns your code into infrastructure.</a:t>
            </a:r>
          </a:p>
        </p:txBody>
      </p:sp>
      <p:pic>
        <p:nvPicPr>
          <p:cNvPr id="6" name="Picture 5" descr="A screenshot of a computer&#10;&#10;Description automatically generated">
            <a:extLst>
              <a:ext uri="{FF2B5EF4-FFF2-40B4-BE49-F238E27FC236}">
                <a16:creationId xmlns:a16="http://schemas.microsoft.com/office/drawing/2014/main" id="{48802117-E766-3387-A0E6-9D28C3175A7F}"/>
              </a:ext>
            </a:extLst>
          </p:cNvPr>
          <p:cNvPicPr>
            <a:picLocks noChangeAspect="1"/>
          </p:cNvPicPr>
          <p:nvPr/>
        </p:nvPicPr>
        <p:blipFill rotWithShape="1">
          <a:blip r:embed="rId2"/>
          <a:srcRect b="9332"/>
          <a:stretch/>
        </p:blipFill>
        <p:spPr>
          <a:xfrm>
            <a:off x="6872508" y="806273"/>
            <a:ext cx="4356324" cy="5089814"/>
          </a:xfrm>
          <a:prstGeom prst="rect">
            <a:avLst/>
          </a:prstGeom>
        </p:spPr>
      </p:pic>
    </p:spTree>
    <p:extLst>
      <p:ext uri="{BB962C8B-B14F-4D97-AF65-F5344CB8AC3E}">
        <p14:creationId xmlns:p14="http://schemas.microsoft.com/office/powerpoint/2010/main" val="2884475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57CA40F-9FE9-7744-B204-8FCBACE48010}"/>
              </a:ext>
            </a:extLst>
          </p:cNvPr>
          <p:cNvSpPr>
            <a:spLocks noGrp="1"/>
          </p:cNvSpPr>
          <p:nvPr>
            <p:ph type="ctrTitle"/>
          </p:nvPr>
        </p:nvSpPr>
        <p:spPr>
          <a:xfrm>
            <a:off x="2276474" y="2495550"/>
            <a:ext cx="8199501" cy="1280160"/>
          </a:xfrm>
        </p:spPr>
        <p:txBody>
          <a:bodyPr/>
          <a:lstStyle/>
          <a:p>
            <a:r>
              <a:rPr lang="en-US" sz="4800" dirty="0">
                <a:latin typeface="Times New Roman" panose="02020603050405020304" pitchFamily="18" charset="0"/>
                <a:cs typeface="Times New Roman" panose="02020603050405020304" pitchFamily="18" charset="0"/>
              </a:rPr>
              <a:t> Hostel Reservation Application</a:t>
            </a:r>
          </a:p>
        </p:txBody>
      </p:sp>
      <p:sp>
        <p:nvSpPr>
          <p:cNvPr id="10" name="Subtitle 9">
            <a:extLst>
              <a:ext uri="{FF2B5EF4-FFF2-40B4-BE49-F238E27FC236}">
                <a16:creationId xmlns:a16="http://schemas.microsoft.com/office/drawing/2014/main" id="{2058BD38-A50C-3849-AE70-7E887EE030C3}"/>
              </a:ext>
            </a:extLst>
          </p:cNvPr>
          <p:cNvSpPr>
            <a:spLocks noGrp="1"/>
          </p:cNvSpPr>
          <p:nvPr>
            <p:ph type="subTitle" idx="1"/>
          </p:nvPr>
        </p:nvSpPr>
        <p:spPr/>
        <p:txBody>
          <a:bodyPr/>
          <a:lstStyle/>
          <a:p>
            <a:r>
              <a:rPr lang="en-US" dirty="0"/>
              <a:t>March 5, 2024</a:t>
            </a:r>
          </a:p>
        </p:txBody>
      </p:sp>
    </p:spTree>
    <p:extLst>
      <p:ext uri="{BB962C8B-B14F-4D97-AF65-F5344CB8AC3E}">
        <p14:creationId xmlns:p14="http://schemas.microsoft.com/office/powerpoint/2010/main" val="972763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473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9DFE54-4928-4749-BC17-17042B53BFC7}"/>
              </a:ext>
            </a:extLst>
          </p:cNvPr>
          <p:cNvSpPr>
            <a:spLocks noGrp="1"/>
          </p:cNvSpPr>
          <p:nvPr>
            <p:ph type="ctrTitle"/>
          </p:nvPr>
        </p:nvSpPr>
        <p:spPr/>
        <p:txBody>
          <a:bodyPr/>
          <a:lstStyle/>
          <a:p>
            <a:r>
              <a:rPr lang="en-US" sz="2400" dirty="0"/>
              <a:t>Agenda</a:t>
            </a:r>
            <a:endParaRPr lang="en-US" dirty="0"/>
          </a:p>
        </p:txBody>
      </p:sp>
      <p:sp>
        <p:nvSpPr>
          <p:cNvPr id="5" name="Text Placeholder 4">
            <a:extLst>
              <a:ext uri="{FF2B5EF4-FFF2-40B4-BE49-F238E27FC236}">
                <a16:creationId xmlns:a16="http://schemas.microsoft.com/office/drawing/2014/main" id="{0B9F33E7-5433-A34C-9035-F870937397F3}"/>
              </a:ext>
            </a:extLst>
          </p:cNvPr>
          <p:cNvSpPr>
            <a:spLocks noGrp="1"/>
          </p:cNvSpPr>
          <p:nvPr>
            <p:ph type="body" sz="quarter" idx="13"/>
          </p:nvPr>
        </p:nvSpPr>
        <p:spPr/>
        <p:txBody>
          <a:bodyPr/>
          <a:lstStyle/>
          <a:p>
            <a:r>
              <a:rPr lang="en-US" dirty="0"/>
              <a:t>DevOps</a:t>
            </a:r>
          </a:p>
          <a:p>
            <a:r>
              <a:rPr lang="en-US" dirty="0"/>
              <a:t>Git/</a:t>
            </a:r>
            <a:r>
              <a:rPr lang="en-US" dirty="0" err="1"/>
              <a:t>Github</a:t>
            </a:r>
            <a:endParaRPr lang="en-US" dirty="0"/>
          </a:p>
          <a:p>
            <a:r>
              <a:rPr lang="en-US" dirty="0"/>
              <a:t>Docker</a:t>
            </a:r>
          </a:p>
          <a:p>
            <a:r>
              <a:rPr lang="en-US" dirty="0"/>
              <a:t>Jenkins</a:t>
            </a:r>
          </a:p>
          <a:p>
            <a:r>
              <a:rPr lang="en-US" dirty="0"/>
              <a:t>Kubernetes</a:t>
            </a:r>
          </a:p>
          <a:p>
            <a:r>
              <a:rPr lang="en-US" dirty="0"/>
              <a:t>Ansible</a:t>
            </a:r>
          </a:p>
          <a:p>
            <a:endParaRPr lang="en-US" dirty="0"/>
          </a:p>
          <a:p>
            <a:endParaRPr lang="en-US" dirty="0"/>
          </a:p>
        </p:txBody>
      </p:sp>
      <p:sp>
        <p:nvSpPr>
          <p:cNvPr id="10" name="Slide Number Placeholder 9">
            <a:extLst>
              <a:ext uri="{FF2B5EF4-FFF2-40B4-BE49-F238E27FC236}">
                <a16:creationId xmlns:a16="http://schemas.microsoft.com/office/drawing/2014/main" id="{A219697A-4AC4-E141-80C5-2BB0D50E5BDE}"/>
              </a:ext>
            </a:extLst>
          </p:cNvPr>
          <p:cNvSpPr>
            <a:spLocks noGrp="1"/>
          </p:cNvSpPr>
          <p:nvPr>
            <p:ph type="sldNum" sz="quarter" idx="14"/>
          </p:nvPr>
        </p:nvSpPr>
        <p:spPr/>
        <p:txBody>
          <a:bodyPr/>
          <a:lstStyle/>
          <a:p>
            <a:fld id="{58B792A5-9BAE-6942-BFE1-9FCDB51EA51E}" type="slidenum">
              <a:rPr lang="en-US" smtClean="0"/>
              <a:pPr/>
              <a:t>3</a:t>
            </a:fld>
            <a:endParaRPr lang="en-US" dirty="0"/>
          </a:p>
        </p:txBody>
      </p:sp>
    </p:spTree>
    <p:extLst>
      <p:ext uri="{BB962C8B-B14F-4D97-AF65-F5344CB8AC3E}">
        <p14:creationId xmlns:p14="http://schemas.microsoft.com/office/powerpoint/2010/main" val="1368075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3A821-7B9D-AA43-DB80-28D0EC4F2306}"/>
              </a:ext>
            </a:extLst>
          </p:cNvPr>
          <p:cNvSpPr>
            <a:spLocks noGrp="1"/>
          </p:cNvSpPr>
          <p:nvPr>
            <p:ph type="title"/>
          </p:nvPr>
        </p:nvSpPr>
        <p:spPr/>
        <p:txBody>
          <a:bodyPr/>
          <a:lstStyle/>
          <a:p>
            <a:r>
              <a:rPr lang="en-US" dirty="0">
                <a:solidFill>
                  <a:schemeClr val="accent1"/>
                </a:solidFill>
              </a:rPr>
              <a:t>Objective</a:t>
            </a:r>
          </a:p>
        </p:txBody>
      </p:sp>
      <p:sp>
        <p:nvSpPr>
          <p:cNvPr id="3" name="Slide Number Placeholder 2">
            <a:extLst>
              <a:ext uri="{FF2B5EF4-FFF2-40B4-BE49-F238E27FC236}">
                <a16:creationId xmlns:a16="http://schemas.microsoft.com/office/drawing/2014/main" id="{DF423BEF-F108-E968-216F-33552787816A}"/>
              </a:ext>
            </a:extLst>
          </p:cNvPr>
          <p:cNvSpPr>
            <a:spLocks noGrp="1"/>
          </p:cNvSpPr>
          <p:nvPr>
            <p:ph type="sldNum" sz="quarter" idx="10"/>
          </p:nvPr>
        </p:nvSpPr>
        <p:spPr/>
        <p:txBody>
          <a:bodyPr/>
          <a:lstStyle/>
          <a:p>
            <a:fld id="{58B792A5-9BAE-6942-BFE1-9FCDB51EA51E}" type="slidenum">
              <a:rPr lang="en-US" smtClean="0"/>
              <a:pPr/>
              <a:t>4</a:t>
            </a:fld>
            <a:endParaRPr lang="en-US" dirty="0"/>
          </a:p>
        </p:txBody>
      </p:sp>
      <p:sp>
        <p:nvSpPr>
          <p:cNvPr id="4" name="TextBox 3">
            <a:extLst>
              <a:ext uri="{FF2B5EF4-FFF2-40B4-BE49-F238E27FC236}">
                <a16:creationId xmlns:a16="http://schemas.microsoft.com/office/drawing/2014/main" id="{2772121E-259B-9FA3-DEFC-25EBB112A89C}"/>
              </a:ext>
            </a:extLst>
          </p:cNvPr>
          <p:cNvSpPr txBox="1"/>
          <p:nvPr/>
        </p:nvSpPr>
        <p:spPr>
          <a:xfrm>
            <a:off x="962025" y="1790700"/>
            <a:ext cx="9963150" cy="1701684"/>
          </a:xfrm>
          <a:prstGeom prst="rect">
            <a:avLst/>
          </a:prstGeom>
          <a:noFill/>
        </p:spPr>
        <p:txBody>
          <a:bodyPr wrap="square" rtlCol="0">
            <a:spAutoFit/>
          </a:bodyPr>
          <a:lstStyle/>
          <a:p>
            <a:pPr algn="just">
              <a:lnSpc>
                <a:spcPct val="150000"/>
              </a:lnSpc>
            </a:pPr>
            <a:r>
              <a:rPr lang="en-US" b="0" i="0" dirty="0">
                <a:solidFill>
                  <a:srgbClr val="333333"/>
                </a:solidFill>
                <a:effectLst/>
              </a:rPr>
              <a:t>In this application, we need to collect the details from the user such as student name, father name, merit score, branch, year, category and merit score and based on the merit score management will allocate a seat for a student. </a:t>
            </a:r>
            <a:r>
              <a:rPr lang="en-US" dirty="0">
                <a:solidFill>
                  <a:srgbClr val="333333"/>
                </a:solidFill>
              </a:rPr>
              <a:t>Convert the microservices application into docker image and deploy in </a:t>
            </a:r>
            <a:r>
              <a:rPr lang="en-US" dirty="0" err="1">
                <a:solidFill>
                  <a:srgbClr val="333333"/>
                </a:solidFill>
              </a:rPr>
              <a:t>kubernetes</a:t>
            </a:r>
            <a:r>
              <a:rPr lang="en-US" b="0" i="0" dirty="0">
                <a:solidFill>
                  <a:srgbClr val="333333"/>
                </a:solidFill>
                <a:effectLst/>
              </a:rPr>
              <a:t>.</a:t>
            </a:r>
          </a:p>
        </p:txBody>
      </p:sp>
    </p:spTree>
    <p:extLst>
      <p:ext uri="{BB962C8B-B14F-4D97-AF65-F5344CB8AC3E}">
        <p14:creationId xmlns:p14="http://schemas.microsoft.com/office/powerpoint/2010/main" val="2435518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3A821-7B9D-AA43-DB80-28D0EC4F2306}"/>
              </a:ext>
            </a:extLst>
          </p:cNvPr>
          <p:cNvSpPr>
            <a:spLocks noGrp="1"/>
          </p:cNvSpPr>
          <p:nvPr>
            <p:ph type="title"/>
          </p:nvPr>
        </p:nvSpPr>
        <p:spPr/>
        <p:txBody>
          <a:bodyPr/>
          <a:lstStyle/>
          <a:p>
            <a:r>
              <a:rPr lang="en-US" dirty="0">
                <a:solidFill>
                  <a:schemeClr val="accent1"/>
                </a:solidFill>
              </a:rPr>
              <a:t>DevOps</a:t>
            </a:r>
          </a:p>
        </p:txBody>
      </p:sp>
      <p:sp>
        <p:nvSpPr>
          <p:cNvPr id="3" name="Slide Number Placeholder 2">
            <a:extLst>
              <a:ext uri="{FF2B5EF4-FFF2-40B4-BE49-F238E27FC236}">
                <a16:creationId xmlns:a16="http://schemas.microsoft.com/office/drawing/2014/main" id="{DF423BEF-F108-E968-216F-33552787816A}"/>
              </a:ext>
            </a:extLst>
          </p:cNvPr>
          <p:cNvSpPr>
            <a:spLocks noGrp="1"/>
          </p:cNvSpPr>
          <p:nvPr>
            <p:ph type="sldNum" sz="quarter" idx="10"/>
          </p:nvPr>
        </p:nvSpPr>
        <p:spPr/>
        <p:txBody>
          <a:bodyPr/>
          <a:lstStyle/>
          <a:p>
            <a:fld id="{58B792A5-9BAE-6942-BFE1-9FCDB51EA51E}" type="slidenum">
              <a:rPr lang="en-US" smtClean="0"/>
              <a:pPr/>
              <a:t>5</a:t>
            </a:fld>
            <a:endParaRPr lang="en-US" dirty="0"/>
          </a:p>
        </p:txBody>
      </p:sp>
      <p:sp>
        <p:nvSpPr>
          <p:cNvPr id="4" name="TextBox 3">
            <a:extLst>
              <a:ext uri="{FF2B5EF4-FFF2-40B4-BE49-F238E27FC236}">
                <a16:creationId xmlns:a16="http://schemas.microsoft.com/office/drawing/2014/main" id="{2772121E-259B-9FA3-DEFC-25EBB112A89C}"/>
              </a:ext>
            </a:extLst>
          </p:cNvPr>
          <p:cNvSpPr txBox="1"/>
          <p:nvPr/>
        </p:nvSpPr>
        <p:spPr>
          <a:xfrm>
            <a:off x="962025" y="1790700"/>
            <a:ext cx="9963150" cy="1287275"/>
          </a:xfrm>
          <a:prstGeom prst="rect">
            <a:avLst/>
          </a:prstGeom>
          <a:noFill/>
        </p:spPr>
        <p:txBody>
          <a:bodyPr wrap="square" rtlCol="0">
            <a:spAutoFit/>
          </a:bodyPr>
          <a:lstStyle/>
          <a:p>
            <a:pPr algn="just">
              <a:lnSpc>
                <a:spcPct val="150000"/>
              </a:lnSpc>
            </a:pPr>
            <a:r>
              <a:rPr lang="en-US" b="0" i="0" dirty="0">
                <a:solidFill>
                  <a:srgbClr val="4D5156"/>
                </a:solidFill>
                <a:effectLst/>
                <a:latin typeface="arial" panose="020B0604020202020204" pitchFamily="34" charset="0"/>
              </a:rPr>
              <a:t>DevOps is a methodology in the software development and IT industry. Used as a set of practices and tools, DevOps integrates and automates the work of software development and IT operations as a means for improving and shortening the software development life cycle.</a:t>
            </a:r>
            <a:endParaRPr lang="en-US" b="0" i="0" dirty="0">
              <a:solidFill>
                <a:srgbClr val="333333"/>
              </a:solidFill>
              <a:effectLst/>
            </a:endParaRPr>
          </a:p>
        </p:txBody>
      </p:sp>
    </p:spTree>
    <p:extLst>
      <p:ext uri="{BB962C8B-B14F-4D97-AF65-F5344CB8AC3E}">
        <p14:creationId xmlns:p14="http://schemas.microsoft.com/office/powerpoint/2010/main" val="1485796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FC4FF-EBA5-2D06-4E4B-1956A5DE7EB3}"/>
              </a:ext>
            </a:extLst>
          </p:cNvPr>
          <p:cNvSpPr>
            <a:spLocks noGrp="1"/>
          </p:cNvSpPr>
          <p:nvPr>
            <p:ph type="title"/>
          </p:nvPr>
        </p:nvSpPr>
        <p:spPr/>
        <p:txBody>
          <a:bodyPr/>
          <a:lstStyle/>
          <a:p>
            <a:br>
              <a:rPr lang="en-US" dirty="0"/>
            </a:br>
            <a:endParaRPr lang="en-US" dirty="0"/>
          </a:p>
        </p:txBody>
      </p:sp>
      <p:sp>
        <p:nvSpPr>
          <p:cNvPr id="3" name="Slide Number Placeholder 2">
            <a:extLst>
              <a:ext uri="{FF2B5EF4-FFF2-40B4-BE49-F238E27FC236}">
                <a16:creationId xmlns:a16="http://schemas.microsoft.com/office/drawing/2014/main" id="{25D8289A-DBEB-7B09-272A-CB502AC6903D}"/>
              </a:ext>
            </a:extLst>
          </p:cNvPr>
          <p:cNvSpPr>
            <a:spLocks noGrp="1"/>
          </p:cNvSpPr>
          <p:nvPr>
            <p:ph type="sldNum" sz="quarter" idx="10"/>
          </p:nvPr>
        </p:nvSpPr>
        <p:spPr/>
        <p:txBody>
          <a:bodyPr/>
          <a:lstStyle/>
          <a:p>
            <a:fld id="{58B792A5-9BAE-6942-BFE1-9FCDB51EA51E}" type="slidenum">
              <a:rPr lang="en-US" smtClean="0"/>
              <a:pPr/>
              <a:t>6</a:t>
            </a:fld>
            <a:endParaRPr lang="en-US" dirty="0"/>
          </a:p>
        </p:txBody>
      </p:sp>
      <p:sp>
        <p:nvSpPr>
          <p:cNvPr id="8" name="TextBox 7">
            <a:extLst>
              <a:ext uri="{FF2B5EF4-FFF2-40B4-BE49-F238E27FC236}">
                <a16:creationId xmlns:a16="http://schemas.microsoft.com/office/drawing/2014/main" id="{A6DB62AD-8F32-D9D1-3145-E3707FE5B4E2}"/>
              </a:ext>
            </a:extLst>
          </p:cNvPr>
          <p:cNvSpPr txBox="1"/>
          <p:nvPr/>
        </p:nvSpPr>
        <p:spPr>
          <a:xfrm>
            <a:off x="981075" y="762000"/>
            <a:ext cx="3686175" cy="369332"/>
          </a:xfrm>
          <a:prstGeom prst="rect">
            <a:avLst/>
          </a:prstGeom>
          <a:noFill/>
        </p:spPr>
        <p:txBody>
          <a:bodyPr wrap="square" rtlCol="0">
            <a:spAutoFit/>
          </a:bodyPr>
          <a:lstStyle/>
          <a:p>
            <a:r>
              <a:rPr lang="en-US" dirty="0">
                <a:solidFill>
                  <a:schemeClr val="accent1"/>
                </a:solidFill>
              </a:rPr>
              <a:t>Git/ </a:t>
            </a:r>
            <a:r>
              <a:rPr lang="en-US" dirty="0" err="1">
                <a:solidFill>
                  <a:schemeClr val="accent1"/>
                </a:solidFill>
              </a:rPr>
              <a:t>Github</a:t>
            </a:r>
            <a:r>
              <a:rPr lang="en-US" dirty="0">
                <a:solidFill>
                  <a:schemeClr val="accent1"/>
                </a:solidFill>
              </a:rPr>
              <a:t>:</a:t>
            </a:r>
          </a:p>
        </p:txBody>
      </p:sp>
      <p:pic>
        <p:nvPicPr>
          <p:cNvPr id="5" name="Picture 4">
            <a:extLst>
              <a:ext uri="{FF2B5EF4-FFF2-40B4-BE49-F238E27FC236}">
                <a16:creationId xmlns:a16="http://schemas.microsoft.com/office/drawing/2014/main" id="{9EED853F-ECF3-EC86-EDE9-9E690944D62F}"/>
              </a:ext>
            </a:extLst>
          </p:cNvPr>
          <p:cNvPicPr>
            <a:picLocks noChangeAspect="1"/>
          </p:cNvPicPr>
          <p:nvPr/>
        </p:nvPicPr>
        <p:blipFill>
          <a:blip r:embed="rId2"/>
          <a:stretch>
            <a:fillRect/>
          </a:stretch>
        </p:blipFill>
        <p:spPr>
          <a:xfrm>
            <a:off x="4763955" y="1131332"/>
            <a:ext cx="4492890" cy="5650468"/>
          </a:xfrm>
          <a:prstGeom prst="rect">
            <a:avLst/>
          </a:prstGeom>
        </p:spPr>
      </p:pic>
      <p:sp>
        <p:nvSpPr>
          <p:cNvPr id="6" name="TextBox 5">
            <a:extLst>
              <a:ext uri="{FF2B5EF4-FFF2-40B4-BE49-F238E27FC236}">
                <a16:creationId xmlns:a16="http://schemas.microsoft.com/office/drawing/2014/main" id="{B2FDB7C8-2787-7055-722D-26D03B402BC0}"/>
              </a:ext>
            </a:extLst>
          </p:cNvPr>
          <p:cNvSpPr txBox="1"/>
          <p:nvPr/>
        </p:nvSpPr>
        <p:spPr>
          <a:xfrm>
            <a:off x="847725" y="2600325"/>
            <a:ext cx="2762250" cy="923330"/>
          </a:xfrm>
          <a:prstGeom prst="rect">
            <a:avLst/>
          </a:prstGeom>
          <a:noFill/>
        </p:spPr>
        <p:txBody>
          <a:bodyPr wrap="square" rtlCol="0">
            <a:spAutoFit/>
          </a:bodyPr>
          <a:lstStyle/>
          <a:p>
            <a:r>
              <a:rPr lang="en-US" dirty="0"/>
              <a:t>Files pushed into “</a:t>
            </a:r>
            <a:r>
              <a:rPr lang="en-US" dirty="0" err="1"/>
              <a:t>hostel_reservation</a:t>
            </a:r>
            <a:r>
              <a:rPr lang="en-US" dirty="0"/>
              <a:t>”  repository of GitHub</a:t>
            </a:r>
          </a:p>
        </p:txBody>
      </p:sp>
    </p:spTree>
    <p:extLst>
      <p:ext uri="{BB962C8B-B14F-4D97-AF65-F5344CB8AC3E}">
        <p14:creationId xmlns:p14="http://schemas.microsoft.com/office/powerpoint/2010/main" val="2234536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A0B52-B7FB-D6A1-792F-C32AB5294975}"/>
              </a:ext>
            </a:extLst>
          </p:cNvPr>
          <p:cNvSpPr>
            <a:spLocks noGrp="1"/>
          </p:cNvSpPr>
          <p:nvPr>
            <p:ph type="title"/>
          </p:nvPr>
        </p:nvSpPr>
        <p:spPr/>
        <p:txBody>
          <a:bodyPr/>
          <a:lstStyle/>
          <a:p>
            <a:pPr>
              <a:lnSpc>
                <a:spcPct val="150000"/>
              </a:lnSpc>
            </a:pPr>
            <a:r>
              <a:rPr lang="en-US" dirty="0">
                <a:solidFill>
                  <a:srgbClr val="FF0000"/>
                </a:solidFill>
                <a:latin typeface="+mn-lt"/>
              </a:rPr>
              <a:t>Docker</a:t>
            </a:r>
            <a:br>
              <a:rPr lang="en-US" dirty="0">
                <a:solidFill>
                  <a:srgbClr val="FF0000"/>
                </a:solidFill>
                <a:latin typeface="+mn-lt"/>
              </a:rPr>
            </a:br>
            <a:br>
              <a:rPr lang="en-US" dirty="0">
                <a:solidFill>
                  <a:srgbClr val="FF0000"/>
                </a:solidFill>
                <a:latin typeface="+mn-lt"/>
              </a:rPr>
            </a:br>
            <a:endParaRPr lang="en-US" sz="1800" dirty="0">
              <a:solidFill>
                <a:srgbClr val="FF0000"/>
              </a:solidFill>
              <a:latin typeface="+mn-lt"/>
            </a:endParaRPr>
          </a:p>
        </p:txBody>
      </p:sp>
      <p:sp>
        <p:nvSpPr>
          <p:cNvPr id="3" name="Slide Number Placeholder 2">
            <a:extLst>
              <a:ext uri="{FF2B5EF4-FFF2-40B4-BE49-F238E27FC236}">
                <a16:creationId xmlns:a16="http://schemas.microsoft.com/office/drawing/2014/main" id="{D55051FA-6326-EAAF-2A89-61372D591261}"/>
              </a:ext>
            </a:extLst>
          </p:cNvPr>
          <p:cNvSpPr>
            <a:spLocks noGrp="1"/>
          </p:cNvSpPr>
          <p:nvPr>
            <p:ph type="sldNum" sz="quarter" idx="10"/>
          </p:nvPr>
        </p:nvSpPr>
        <p:spPr/>
        <p:txBody>
          <a:bodyPr/>
          <a:lstStyle/>
          <a:p>
            <a:fld id="{58B792A5-9BAE-6942-BFE1-9FCDB51EA51E}" type="slidenum">
              <a:rPr lang="en-US" smtClean="0"/>
              <a:pPr/>
              <a:t>7</a:t>
            </a:fld>
            <a:endParaRPr lang="en-US" dirty="0"/>
          </a:p>
        </p:txBody>
      </p:sp>
      <p:pic>
        <p:nvPicPr>
          <p:cNvPr id="5" name="Picture 4">
            <a:extLst>
              <a:ext uri="{FF2B5EF4-FFF2-40B4-BE49-F238E27FC236}">
                <a16:creationId xmlns:a16="http://schemas.microsoft.com/office/drawing/2014/main" id="{5E1BE0B6-B10B-0091-93E0-F2AE47990B32}"/>
              </a:ext>
            </a:extLst>
          </p:cNvPr>
          <p:cNvPicPr>
            <a:picLocks noChangeAspect="1"/>
          </p:cNvPicPr>
          <p:nvPr/>
        </p:nvPicPr>
        <p:blipFill>
          <a:blip r:embed="rId2"/>
          <a:stretch>
            <a:fillRect/>
          </a:stretch>
        </p:blipFill>
        <p:spPr>
          <a:xfrm>
            <a:off x="942975" y="1767459"/>
            <a:ext cx="4305300" cy="4171950"/>
          </a:xfrm>
          <a:prstGeom prst="rect">
            <a:avLst/>
          </a:prstGeom>
        </p:spPr>
      </p:pic>
      <p:pic>
        <p:nvPicPr>
          <p:cNvPr id="7" name="Picture 6">
            <a:extLst>
              <a:ext uri="{FF2B5EF4-FFF2-40B4-BE49-F238E27FC236}">
                <a16:creationId xmlns:a16="http://schemas.microsoft.com/office/drawing/2014/main" id="{B7729F31-34C2-0F7A-E7EE-61CB2E1FF767}"/>
              </a:ext>
            </a:extLst>
          </p:cNvPr>
          <p:cNvPicPr>
            <a:picLocks noChangeAspect="1"/>
          </p:cNvPicPr>
          <p:nvPr/>
        </p:nvPicPr>
        <p:blipFill>
          <a:blip r:embed="rId3"/>
          <a:stretch>
            <a:fillRect/>
          </a:stretch>
        </p:blipFill>
        <p:spPr>
          <a:xfrm>
            <a:off x="6250305" y="431929"/>
            <a:ext cx="4978527" cy="5994142"/>
          </a:xfrm>
          <a:prstGeom prst="rect">
            <a:avLst/>
          </a:prstGeom>
        </p:spPr>
      </p:pic>
    </p:spTree>
    <p:extLst>
      <p:ext uri="{BB962C8B-B14F-4D97-AF65-F5344CB8AC3E}">
        <p14:creationId xmlns:p14="http://schemas.microsoft.com/office/powerpoint/2010/main" val="3435149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29598-2E6C-777D-5E63-A196152E2C06}"/>
              </a:ext>
            </a:extLst>
          </p:cNvPr>
          <p:cNvSpPr>
            <a:spLocks noGrp="1"/>
          </p:cNvSpPr>
          <p:nvPr>
            <p:ph type="title"/>
          </p:nvPr>
        </p:nvSpPr>
        <p:spPr>
          <a:xfrm>
            <a:off x="973836" y="4480057"/>
            <a:ext cx="10817352" cy="749808"/>
          </a:xfrm>
        </p:spPr>
        <p:txBody>
          <a:bodyPr/>
          <a:lstStyle/>
          <a:p>
            <a:pPr marL="342900" indent="-342900">
              <a:buFont typeface="Arial" panose="020B0604020202020204" pitchFamily="34" charset="0"/>
              <a:buChar char="•"/>
            </a:pPr>
            <a:r>
              <a:rPr lang="en-US" dirty="0"/>
              <a:t>docker compose build</a:t>
            </a:r>
            <a:br>
              <a:rPr lang="en-US" dirty="0"/>
            </a:br>
            <a:r>
              <a:rPr lang="en-US" dirty="0"/>
              <a:t>docker compose up</a:t>
            </a:r>
          </a:p>
        </p:txBody>
      </p:sp>
      <p:sp>
        <p:nvSpPr>
          <p:cNvPr id="3" name="Slide Number Placeholder 2">
            <a:extLst>
              <a:ext uri="{FF2B5EF4-FFF2-40B4-BE49-F238E27FC236}">
                <a16:creationId xmlns:a16="http://schemas.microsoft.com/office/drawing/2014/main" id="{0D8CF405-C335-C950-44CA-77294126D220}"/>
              </a:ext>
            </a:extLst>
          </p:cNvPr>
          <p:cNvSpPr>
            <a:spLocks noGrp="1"/>
          </p:cNvSpPr>
          <p:nvPr>
            <p:ph type="sldNum" sz="quarter" idx="10"/>
          </p:nvPr>
        </p:nvSpPr>
        <p:spPr/>
        <p:txBody>
          <a:bodyPr/>
          <a:lstStyle/>
          <a:p>
            <a:fld id="{58B792A5-9BAE-6942-BFE1-9FCDB51EA51E}" type="slidenum">
              <a:rPr lang="en-US" smtClean="0"/>
              <a:pPr/>
              <a:t>8</a:t>
            </a:fld>
            <a:endParaRPr lang="en-US" dirty="0"/>
          </a:p>
        </p:txBody>
      </p:sp>
      <p:pic>
        <p:nvPicPr>
          <p:cNvPr id="5" name="Picture 4">
            <a:extLst>
              <a:ext uri="{FF2B5EF4-FFF2-40B4-BE49-F238E27FC236}">
                <a16:creationId xmlns:a16="http://schemas.microsoft.com/office/drawing/2014/main" id="{AB8EBED6-05BB-740D-B8CE-3F4149DEF774}"/>
              </a:ext>
            </a:extLst>
          </p:cNvPr>
          <p:cNvPicPr>
            <a:picLocks noChangeAspect="1"/>
          </p:cNvPicPr>
          <p:nvPr/>
        </p:nvPicPr>
        <p:blipFill>
          <a:blip r:embed="rId2"/>
          <a:stretch>
            <a:fillRect/>
          </a:stretch>
        </p:blipFill>
        <p:spPr>
          <a:xfrm>
            <a:off x="963168" y="868126"/>
            <a:ext cx="9723882" cy="3121498"/>
          </a:xfrm>
          <a:prstGeom prst="rect">
            <a:avLst/>
          </a:prstGeom>
        </p:spPr>
      </p:pic>
    </p:spTree>
    <p:extLst>
      <p:ext uri="{BB962C8B-B14F-4D97-AF65-F5344CB8AC3E}">
        <p14:creationId xmlns:p14="http://schemas.microsoft.com/office/powerpoint/2010/main" val="1549181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181BC-DFAC-C470-85A3-1E217ADBC926}"/>
              </a:ext>
            </a:extLst>
          </p:cNvPr>
          <p:cNvSpPr>
            <a:spLocks noGrp="1"/>
          </p:cNvSpPr>
          <p:nvPr>
            <p:ph type="title"/>
          </p:nvPr>
        </p:nvSpPr>
        <p:spPr/>
        <p:txBody>
          <a:bodyPr/>
          <a:lstStyle/>
          <a:p>
            <a:r>
              <a:rPr lang="en-US" dirty="0">
                <a:solidFill>
                  <a:srgbClr val="FF0000"/>
                </a:solidFill>
              </a:rPr>
              <a:t>Server running on localhost: 3000</a:t>
            </a:r>
          </a:p>
        </p:txBody>
      </p:sp>
      <p:sp>
        <p:nvSpPr>
          <p:cNvPr id="3" name="Slide Number Placeholder 2">
            <a:extLst>
              <a:ext uri="{FF2B5EF4-FFF2-40B4-BE49-F238E27FC236}">
                <a16:creationId xmlns:a16="http://schemas.microsoft.com/office/drawing/2014/main" id="{EA27852F-A1DA-AA89-0AD2-4D38BC9A7AAB}"/>
              </a:ext>
            </a:extLst>
          </p:cNvPr>
          <p:cNvSpPr>
            <a:spLocks noGrp="1"/>
          </p:cNvSpPr>
          <p:nvPr>
            <p:ph type="sldNum" sz="quarter" idx="10"/>
          </p:nvPr>
        </p:nvSpPr>
        <p:spPr/>
        <p:txBody>
          <a:bodyPr/>
          <a:lstStyle/>
          <a:p>
            <a:fld id="{58B792A5-9BAE-6942-BFE1-9FCDB51EA51E}" type="slidenum">
              <a:rPr lang="en-US" smtClean="0"/>
              <a:pPr/>
              <a:t>9</a:t>
            </a:fld>
            <a:endParaRPr lang="en-US" dirty="0"/>
          </a:p>
        </p:txBody>
      </p:sp>
      <p:pic>
        <p:nvPicPr>
          <p:cNvPr id="5" name="Picture 4">
            <a:extLst>
              <a:ext uri="{FF2B5EF4-FFF2-40B4-BE49-F238E27FC236}">
                <a16:creationId xmlns:a16="http://schemas.microsoft.com/office/drawing/2014/main" id="{126268B0-4272-6D50-1D6C-5DF8197D1A5B}"/>
              </a:ext>
            </a:extLst>
          </p:cNvPr>
          <p:cNvPicPr>
            <a:picLocks noChangeAspect="1"/>
          </p:cNvPicPr>
          <p:nvPr/>
        </p:nvPicPr>
        <p:blipFill>
          <a:blip r:embed="rId2"/>
          <a:stretch>
            <a:fillRect/>
          </a:stretch>
        </p:blipFill>
        <p:spPr>
          <a:xfrm>
            <a:off x="1361100" y="1571625"/>
            <a:ext cx="10004892" cy="5124450"/>
          </a:xfrm>
          <a:prstGeom prst="rect">
            <a:avLst/>
          </a:prstGeom>
        </p:spPr>
      </p:pic>
    </p:spTree>
    <p:extLst>
      <p:ext uri="{BB962C8B-B14F-4D97-AF65-F5344CB8AC3E}">
        <p14:creationId xmlns:p14="http://schemas.microsoft.com/office/powerpoint/2010/main" val="1551758431"/>
      </p:ext>
    </p:extLst>
  </p:cSld>
  <p:clrMapOvr>
    <a:masterClrMapping/>
  </p:clrMapOvr>
</p:sld>
</file>

<file path=ppt/theme/theme1.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5975</TotalTime>
  <Words>243</Words>
  <Application>Microsoft Office PowerPoint</Application>
  <PresentationFormat>Widescreen</PresentationFormat>
  <Paragraphs>48</Paragraphs>
  <Slides>20</Slides>
  <Notes>0</Notes>
  <HiddenSlides>0</HiddenSlides>
  <MMClips>0</MMClips>
  <ScaleCrop>false</ScaleCrop>
  <HeadingPairs>
    <vt:vector size="6" baseType="variant">
      <vt:variant>
        <vt:lpstr>Fonts Used</vt:lpstr>
      </vt:variant>
      <vt:variant>
        <vt:i4>7</vt:i4>
      </vt:variant>
      <vt:variant>
        <vt:lpstr>Theme</vt:lpstr>
      </vt:variant>
      <vt:variant>
        <vt:i4>8</vt:i4>
      </vt:variant>
      <vt:variant>
        <vt:lpstr>Slide Titles</vt:lpstr>
      </vt:variant>
      <vt:variant>
        <vt:i4>20</vt:i4>
      </vt:variant>
    </vt:vector>
  </HeadingPairs>
  <TitlesOfParts>
    <vt:vector size="35" baseType="lpstr">
      <vt:lpstr>Arial</vt:lpstr>
      <vt:lpstr>Arial</vt:lpstr>
      <vt:lpstr>Futura Next Book</vt:lpstr>
      <vt:lpstr>Futura Next DemiBold</vt:lpstr>
      <vt:lpstr>Futura Next Medium</vt:lpstr>
      <vt:lpstr>Minion Pro</vt:lpstr>
      <vt:lpstr>Times New Roman</vt:lpstr>
      <vt:lpstr>Brand Mark</vt:lpstr>
      <vt:lpstr>Cover</vt:lpstr>
      <vt:lpstr>Agenda</vt:lpstr>
      <vt:lpstr>Divider</vt:lpstr>
      <vt:lpstr>Quote</vt:lpstr>
      <vt:lpstr>Voice</vt:lpstr>
      <vt:lpstr>Content</vt:lpstr>
      <vt:lpstr>Back Cover</vt:lpstr>
      <vt:lpstr>PowerPoint Presentation</vt:lpstr>
      <vt:lpstr> Hostel Reservation Application</vt:lpstr>
      <vt:lpstr>Agenda</vt:lpstr>
      <vt:lpstr>Objective</vt:lpstr>
      <vt:lpstr>DevOps</vt:lpstr>
      <vt:lpstr> </vt:lpstr>
      <vt:lpstr>Docker  </vt:lpstr>
      <vt:lpstr>docker compose build docker compose up</vt:lpstr>
      <vt:lpstr>Server running on localhost: 3000</vt:lpstr>
      <vt:lpstr>Result page</vt:lpstr>
      <vt:lpstr>Jenkins </vt:lpstr>
      <vt:lpstr>   </vt:lpstr>
      <vt:lpstr>Kubernetes  </vt:lpstr>
      <vt:lpstr>Deployment.yaml file</vt:lpstr>
      <vt:lpstr>Deploying file </vt:lpstr>
      <vt:lpstr>Modified deployment.yaml file by adding 2 replicas</vt:lpstr>
      <vt:lpstr>Deployment status</vt:lpstr>
      <vt:lpstr>PowerPoint Presentation</vt:lpstr>
      <vt:lpstr>Ansible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Wailam Pan</dc:creator>
  <cp:lastModifiedBy>Vaishnavi Keshavapatnam</cp:lastModifiedBy>
  <cp:revision>124</cp:revision>
  <dcterms:created xsi:type="dcterms:W3CDTF">2018-11-16T01:56:21Z</dcterms:created>
  <dcterms:modified xsi:type="dcterms:W3CDTF">2024-03-05T04:59:52Z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2a760b3e-54a5-418b-9dd9-555cd32dea45</vt:lpwstr>
  </property>
  <property fmtid="{D5CDD505-2E9C-101B-9397-08002B2CF9AE}" pid="3" name="Offisync_UniqueId">
    <vt:lpwstr>167823</vt:lpwstr>
  </property>
  <property fmtid="{D5CDD505-2E9C-101B-9397-08002B2CF9AE}" pid="4" name="Jive_LatestUserAccountName">
    <vt:lpwstr>nilsaini</vt:lpwstr>
  </property>
  <property fmtid="{D5CDD505-2E9C-101B-9397-08002B2CF9AE}" pid="5" name="Jive_VersionGuid">
    <vt:lpwstr>6f690e84-c1be-4313-bab2-227353a5d8e1</vt:lpwstr>
  </property>
  <property fmtid="{D5CDD505-2E9C-101B-9397-08002B2CF9AE}" pid="6" name="Offisync_UpdateToken">
    <vt:lpwstr>8</vt:lpwstr>
  </property>
  <property fmtid="{D5CDD505-2E9C-101B-9397-08002B2CF9AE}" pid="7" name="Offisync_ProviderInitializationData">
    <vt:lpwstr>https://vox.publicissapient.com</vt:lpwstr>
  </property>
</Properties>
</file>