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D5787-1099-455C-BCB3-71840AF5CA90}" v="965" dt="2020-07-20T10:21:42.068"/>
    <p1510:client id="{16236B6A-54F4-4EFB-8952-5AD9427C5A28}" v="208" dt="2020-07-20T17:38:59.642"/>
    <p1510:client id="{22FD106C-AFA1-415B-A4C6-443BBA129807}" v="700" dt="2020-07-20T20:47:46.672"/>
    <p1510:client id="{76E450B8-2301-4369-B6CB-9ABA9E947986}" v="602" dt="2020-07-21T00:44:47.279"/>
    <p1510:client id="{84622E81-01C1-4FA4-891F-F4F08F098DF1}" v="590" dt="2020-07-20T08:42:0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16236B6A-54F4-4EFB-8952-5AD9427C5A28}"/>
    <pc:docChg chg="addSld modSld">
      <pc:chgData name="Gastbenutzer" userId="" providerId="Windows Live" clId="Web-{16236B6A-54F4-4EFB-8952-5AD9427C5A28}" dt="2020-07-20T17:38:58.424" v="198" actId="20577"/>
      <pc:docMkLst>
        <pc:docMk/>
      </pc:docMkLst>
      <pc:sldChg chg="addSp modSp">
        <pc:chgData name="Gastbenutzer" userId="" providerId="Windows Live" clId="Web-{16236B6A-54F4-4EFB-8952-5AD9427C5A28}" dt="2020-07-20T17:17:14.142" v="47" actId="1076"/>
        <pc:sldMkLst>
          <pc:docMk/>
          <pc:sldMk cId="2854291183" sldId="257"/>
        </pc:sldMkLst>
        <pc:spChg chg="mod">
          <ac:chgData name="Gastbenutzer" userId="" providerId="Windows Live" clId="Web-{16236B6A-54F4-4EFB-8952-5AD9427C5A28}" dt="2020-07-20T17:15:34.906" v="40" actId="20577"/>
          <ac:spMkLst>
            <pc:docMk/>
            <pc:sldMk cId="2854291183" sldId="257"/>
            <ac:spMk id="3" creationId="{085E0A66-6CF8-4BF7-8198-2393A03E819A}"/>
          </ac:spMkLst>
        </pc:spChg>
        <pc:picChg chg="mod">
          <ac:chgData name="Gastbenutzer" userId="" providerId="Windows Live" clId="Web-{16236B6A-54F4-4EFB-8952-5AD9427C5A28}" dt="2020-07-20T17:17:14.142" v="47" actId="1076"/>
          <ac:picMkLst>
            <pc:docMk/>
            <pc:sldMk cId="2854291183" sldId="257"/>
            <ac:picMk id="4" creationId="{B3630536-49A2-4958-A86F-D6996BAB8477}"/>
          </ac:picMkLst>
        </pc:picChg>
        <pc:picChg chg="add mod">
          <ac:chgData name="Gastbenutzer" userId="" providerId="Windows Live" clId="Web-{16236B6A-54F4-4EFB-8952-5AD9427C5A28}" dt="2020-07-20T17:17:05.970" v="46" actId="14100"/>
          <ac:picMkLst>
            <pc:docMk/>
            <pc:sldMk cId="2854291183" sldId="257"/>
            <ac:picMk id="5" creationId="{95A4455A-D92F-4B10-8461-86882286C25C}"/>
          </ac:picMkLst>
        </pc:picChg>
      </pc:sldChg>
      <pc:sldChg chg="modSp">
        <pc:chgData name="Gastbenutzer" userId="" providerId="Windows Live" clId="Web-{16236B6A-54F4-4EFB-8952-5AD9427C5A28}" dt="2020-07-20T17:33:40.607" v="94" actId="20577"/>
        <pc:sldMkLst>
          <pc:docMk/>
          <pc:sldMk cId="2540494172" sldId="258"/>
        </pc:sldMkLst>
        <pc:spChg chg="mod">
          <ac:chgData name="Gastbenutzer" userId="" providerId="Windows Live" clId="Web-{16236B6A-54F4-4EFB-8952-5AD9427C5A28}" dt="2020-07-20T17:33:40.607" v="94" actId="20577"/>
          <ac:spMkLst>
            <pc:docMk/>
            <pc:sldMk cId="2540494172" sldId="258"/>
            <ac:spMk id="3" creationId="{A6207700-2989-454C-96C2-275CC94ECBFD}"/>
          </ac:spMkLst>
        </pc:spChg>
      </pc:sldChg>
      <pc:sldChg chg="addSp modSp">
        <pc:chgData name="Gastbenutzer" userId="" providerId="Windows Live" clId="Web-{16236B6A-54F4-4EFB-8952-5AD9427C5A28}" dt="2020-07-20T17:17:50.611" v="52" actId="1076"/>
        <pc:sldMkLst>
          <pc:docMk/>
          <pc:sldMk cId="2394222766" sldId="259"/>
        </pc:sldMkLst>
        <pc:picChg chg="add mod">
          <ac:chgData name="Gastbenutzer" userId="" providerId="Windows Live" clId="Web-{16236B6A-54F4-4EFB-8952-5AD9427C5A28}" dt="2020-07-20T17:17:50.611" v="52" actId="1076"/>
          <ac:picMkLst>
            <pc:docMk/>
            <pc:sldMk cId="2394222766" sldId="259"/>
            <ac:picMk id="5" creationId="{281D4253-9991-4321-AF97-C157B74BF34A}"/>
          </ac:picMkLst>
        </pc:picChg>
      </pc:sldChg>
      <pc:sldChg chg="modSp">
        <pc:chgData name="Gastbenutzer" userId="" providerId="Windows Live" clId="Web-{16236B6A-54F4-4EFB-8952-5AD9427C5A28}" dt="2020-07-20T17:18:35.252" v="82" actId="20577"/>
        <pc:sldMkLst>
          <pc:docMk/>
          <pc:sldMk cId="1222626524" sldId="260"/>
        </pc:sldMkLst>
        <pc:spChg chg="mod">
          <ac:chgData name="Gastbenutzer" userId="" providerId="Windows Live" clId="Web-{16236B6A-54F4-4EFB-8952-5AD9427C5A28}" dt="2020-07-20T17:18:35.252" v="82" actId="20577"/>
          <ac:spMkLst>
            <pc:docMk/>
            <pc:sldMk cId="1222626524" sldId="260"/>
            <ac:spMk id="6" creationId="{F455B570-705F-4F73-BE58-908540E941F7}"/>
          </ac:spMkLst>
        </pc:spChg>
      </pc:sldChg>
      <pc:sldChg chg="addSp delSp modSp new">
        <pc:chgData name="Gastbenutzer" userId="" providerId="Windows Live" clId="Web-{16236B6A-54F4-4EFB-8952-5AD9427C5A28}" dt="2020-07-20T17:38:58.424" v="197" actId="20577"/>
        <pc:sldMkLst>
          <pc:docMk/>
          <pc:sldMk cId="3868268179" sldId="265"/>
        </pc:sldMkLst>
        <pc:spChg chg="mod">
          <ac:chgData name="Gastbenutzer" userId="" providerId="Windows Live" clId="Web-{16236B6A-54F4-4EFB-8952-5AD9427C5A28}" dt="2020-07-20T17:34:03.967" v="99" actId="20577"/>
          <ac:spMkLst>
            <pc:docMk/>
            <pc:sldMk cId="3868268179" sldId="265"/>
            <ac:spMk id="2" creationId="{2B67A468-D6B4-467B-95CC-B5899136F1E4}"/>
          </ac:spMkLst>
        </pc:spChg>
        <pc:spChg chg="del mod">
          <ac:chgData name="Gastbenutzer" userId="" providerId="Windows Live" clId="Web-{16236B6A-54F4-4EFB-8952-5AD9427C5A28}" dt="2020-07-20T17:34:06.654" v="102"/>
          <ac:spMkLst>
            <pc:docMk/>
            <pc:sldMk cId="3868268179" sldId="265"/>
            <ac:spMk id="3" creationId="{ABD052FB-507D-4DB9-9197-5CFB97DD45DC}"/>
          </ac:spMkLst>
        </pc:spChg>
        <pc:spChg chg="add mod">
          <ac:chgData name="Gastbenutzer" userId="" providerId="Windows Live" clId="Web-{16236B6A-54F4-4EFB-8952-5AD9427C5A28}" dt="2020-07-20T17:38:58.424" v="197" actId="20577"/>
          <ac:spMkLst>
            <pc:docMk/>
            <pc:sldMk cId="3868268179" sldId="265"/>
            <ac:spMk id="7" creationId="{BC9FF2D0-A0E6-41D8-BBA4-3B76BE5AE940}"/>
          </ac:spMkLst>
        </pc:spChg>
        <pc:picChg chg="add mod">
          <ac:chgData name="Gastbenutzer" userId="" providerId="Windows Live" clId="Web-{16236B6A-54F4-4EFB-8952-5AD9427C5A28}" dt="2020-07-20T17:36:40.609" v="126" actId="1076"/>
          <ac:picMkLst>
            <pc:docMk/>
            <pc:sldMk cId="3868268179" sldId="265"/>
            <ac:picMk id="4" creationId="{D8DB8F41-6AEA-435F-AA3D-C6E5ED304041}"/>
          </ac:picMkLst>
        </pc:picChg>
        <pc:picChg chg="add mod">
          <ac:chgData name="Gastbenutzer" userId="" providerId="Windows Live" clId="Web-{16236B6A-54F4-4EFB-8952-5AD9427C5A28}" dt="2020-07-20T17:36:35.641" v="124" actId="14100"/>
          <ac:picMkLst>
            <pc:docMk/>
            <pc:sldMk cId="3868268179" sldId="265"/>
            <ac:picMk id="5" creationId="{1BE88ABB-B462-45F6-83E4-63A342D5E292}"/>
          </ac:picMkLst>
        </pc:picChg>
        <pc:picChg chg="add mod">
          <ac:chgData name="Gastbenutzer" userId="" providerId="Windows Live" clId="Web-{16236B6A-54F4-4EFB-8952-5AD9427C5A28}" dt="2020-07-20T17:36:38.063" v="125" actId="1076"/>
          <ac:picMkLst>
            <pc:docMk/>
            <pc:sldMk cId="3868268179" sldId="265"/>
            <ac:picMk id="6" creationId="{62D841E1-430F-4C2C-95AA-D49D490DCFBA}"/>
          </ac:picMkLst>
        </pc:picChg>
      </pc:sldChg>
    </pc:docChg>
  </pc:docChgLst>
  <pc:docChgLst>
    <pc:chgData name="Gastbenutzer" providerId="Windows Live" clId="Web-{22FD106C-AFA1-415B-A4C6-443BBA129807}"/>
    <pc:docChg chg="addSld modSld sldOrd">
      <pc:chgData name="Gastbenutzer" userId="" providerId="Windows Live" clId="Web-{22FD106C-AFA1-415B-A4C6-443BBA129807}" dt="2020-07-20T20:47:46.672" v="688" actId="20577"/>
      <pc:docMkLst>
        <pc:docMk/>
      </pc:docMkLst>
      <pc:sldChg chg="modSp">
        <pc:chgData name="Gastbenutzer" userId="" providerId="Windows Live" clId="Web-{22FD106C-AFA1-415B-A4C6-443BBA129807}" dt="2020-07-20T18:37:17.408" v="62" actId="20577"/>
        <pc:sldMkLst>
          <pc:docMk/>
          <pc:sldMk cId="2540494172" sldId="258"/>
        </pc:sldMkLst>
        <pc:spChg chg="mod">
          <ac:chgData name="Gastbenutzer" userId="" providerId="Windows Live" clId="Web-{22FD106C-AFA1-415B-A4C6-443BBA129807}" dt="2020-07-20T18:37:17.408" v="62" actId="20577"/>
          <ac:spMkLst>
            <pc:docMk/>
            <pc:sldMk cId="2540494172" sldId="258"/>
            <ac:spMk id="3" creationId="{A6207700-2989-454C-96C2-275CC94ECBFD}"/>
          </ac:spMkLst>
        </pc:spChg>
      </pc:sldChg>
      <pc:sldChg chg="addSp delSp modSp new ord">
        <pc:chgData name="Gastbenutzer" userId="" providerId="Windows Live" clId="Web-{22FD106C-AFA1-415B-A4C6-443BBA129807}" dt="2020-07-20T20:45:46.008" v="675" actId="20577"/>
        <pc:sldMkLst>
          <pc:docMk/>
          <pc:sldMk cId="1970075654" sldId="266"/>
        </pc:sldMkLst>
        <pc:spChg chg="mod">
          <ac:chgData name="Gastbenutzer" userId="" providerId="Windows Live" clId="Web-{22FD106C-AFA1-415B-A4C6-443BBA129807}" dt="2020-07-20T19:04:24.792" v="129" actId="20577"/>
          <ac:spMkLst>
            <pc:docMk/>
            <pc:sldMk cId="1970075654" sldId="266"/>
            <ac:spMk id="2" creationId="{FF26EA0F-C136-4561-AEE8-84076F316962}"/>
          </ac:spMkLst>
        </pc:spChg>
        <pc:spChg chg="del">
          <ac:chgData name="Gastbenutzer" userId="" providerId="Windows Live" clId="Web-{22FD106C-AFA1-415B-A4C6-443BBA129807}" dt="2020-07-20T18:39:54.590" v="81"/>
          <ac:spMkLst>
            <pc:docMk/>
            <pc:sldMk cId="1970075654" sldId="266"/>
            <ac:spMk id="3" creationId="{F13FD569-1B9C-4B0A-9790-A9166B7FB320}"/>
          </ac:spMkLst>
        </pc:spChg>
        <pc:spChg chg="add del mod">
          <ac:chgData name="Gastbenutzer" userId="" providerId="Windows Live" clId="Web-{22FD106C-AFA1-415B-A4C6-443BBA129807}" dt="2020-07-20T18:44:49.812" v="94"/>
          <ac:spMkLst>
            <pc:docMk/>
            <pc:sldMk cId="1970075654" sldId="266"/>
            <ac:spMk id="6" creationId="{05F3AD39-C00A-4188-8365-6188E22B8C06}"/>
          </ac:spMkLst>
        </pc:spChg>
        <pc:spChg chg="add del mod">
          <ac:chgData name="Gastbenutzer" userId="" providerId="Windows Live" clId="Web-{22FD106C-AFA1-415B-A4C6-443BBA129807}" dt="2020-07-20T18:46:31.490" v="100"/>
          <ac:spMkLst>
            <pc:docMk/>
            <pc:sldMk cId="1970075654" sldId="266"/>
            <ac:spMk id="9" creationId="{B8765E04-0FC7-406B-ACE1-04B1442D9F2D}"/>
          </ac:spMkLst>
        </pc:spChg>
        <pc:spChg chg="add mod">
          <ac:chgData name="Gastbenutzer" userId="" providerId="Windows Live" clId="Web-{22FD106C-AFA1-415B-A4C6-443BBA129807}" dt="2020-07-20T20:45:46.008" v="675" actId="20577"/>
          <ac:spMkLst>
            <pc:docMk/>
            <pc:sldMk cId="1970075654" sldId="266"/>
            <ac:spMk id="11" creationId="{6EB2035C-33C8-4A54-81FD-E185B76A7DD5}"/>
          </ac:spMkLst>
        </pc:spChg>
        <pc:picChg chg="add del mod ord modCrop">
          <ac:chgData name="Gastbenutzer" userId="" providerId="Windows Live" clId="Web-{22FD106C-AFA1-415B-A4C6-443BBA129807}" dt="2020-07-20T18:41:20.439" v="93"/>
          <ac:picMkLst>
            <pc:docMk/>
            <pc:sldMk cId="1970075654" sldId="266"/>
            <ac:picMk id="4" creationId="{B487E560-06FA-438C-9CA4-9B85D1E96631}"/>
          </ac:picMkLst>
        </pc:picChg>
        <pc:picChg chg="add del mod ord">
          <ac:chgData name="Gastbenutzer" userId="" providerId="Windows Live" clId="Web-{22FD106C-AFA1-415B-A4C6-443BBA129807}" dt="2020-07-20T18:46:23.146" v="99"/>
          <ac:picMkLst>
            <pc:docMk/>
            <pc:sldMk cId="1970075654" sldId="266"/>
            <ac:picMk id="7" creationId="{CEAFEFA3-28A3-4ABB-8E80-1A73A1ADD9B7}"/>
          </ac:picMkLst>
        </pc:picChg>
        <pc:picChg chg="add mod ord modCrop">
          <ac:chgData name="Gastbenutzer" userId="" providerId="Windows Live" clId="Web-{22FD106C-AFA1-415B-A4C6-443BBA129807}" dt="2020-07-20T18:52:06.636" v="116" actId="1076"/>
          <ac:picMkLst>
            <pc:docMk/>
            <pc:sldMk cId="1970075654" sldId="266"/>
            <ac:picMk id="10" creationId="{52C45FBD-85F8-48D4-BCEC-B4F66EE7DE41}"/>
          </ac:picMkLst>
        </pc:picChg>
      </pc:sldChg>
      <pc:sldChg chg="addSp delSp modSp new ord">
        <pc:chgData name="Gastbenutzer" userId="" providerId="Windows Live" clId="Web-{22FD106C-AFA1-415B-A4C6-443BBA129807}" dt="2020-07-20T20:47:45" v="686" actId="20577"/>
        <pc:sldMkLst>
          <pc:docMk/>
          <pc:sldMk cId="496224805" sldId="267"/>
        </pc:sldMkLst>
        <pc:spChg chg="mod">
          <ac:chgData name="Gastbenutzer" userId="" providerId="Windows Live" clId="Web-{22FD106C-AFA1-415B-A4C6-443BBA129807}" dt="2020-07-20T20:47:45" v="686" actId="20577"/>
          <ac:spMkLst>
            <pc:docMk/>
            <pc:sldMk cId="496224805" sldId="267"/>
            <ac:spMk id="2" creationId="{B6D519AB-763D-4115-9E60-867B7C740F5A}"/>
          </ac:spMkLst>
        </pc:spChg>
        <pc:spChg chg="add del mod">
          <ac:chgData name="Gastbenutzer" userId="" providerId="Windows Live" clId="Web-{22FD106C-AFA1-415B-A4C6-443BBA129807}" dt="2020-07-20T20:12:11.161" v="296"/>
          <ac:spMkLst>
            <pc:docMk/>
            <pc:sldMk cId="496224805" sldId="267"/>
            <ac:spMk id="3" creationId="{1B4A10C6-4429-4637-BDA8-9B3095876E50}"/>
          </ac:spMkLst>
        </pc:spChg>
        <pc:spChg chg="del">
          <ac:chgData name="Gastbenutzer" userId="" providerId="Windows Live" clId="Web-{22FD106C-AFA1-415B-A4C6-443BBA129807}" dt="2020-07-20T19:24:06.539" v="252"/>
          <ac:spMkLst>
            <pc:docMk/>
            <pc:sldMk cId="496224805" sldId="267"/>
            <ac:spMk id="3" creationId="{63B82839-00B9-4E8D-8B3E-7D0E4C1DE434}"/>
          </ac:spMkLst>
        </pc:spChg>
        <pc:spChg chg="add mod">
          <ac:chgData name="Gastbenutzer" userId="" providerId="Windows Live" clId="Web-{22FD106C-AFA1-415B-A4C6-443BBA129807}" dt="2020-07-20T20:22:19.125" v="483" actId="14100"/>
          <ac:spMkLst>
            <pc:docMk/>
            <pc:sldMk cId="496224805" sldId="267"/>
            <ac:spMk id="6" creationId="{9B65BAD3-61B6-4D45-9676-28D7881FD4B8}"/>
          </ac:spMkLst>
        </pc:spChg>
        <pc:picChg chg="add mod ord modCrop">
          <ac:chgData name="Gastbenutzer" userId="" providerId="Windows Live" clId="Web-{22FD106C-AFA1-415B-A4C6-443BBA129807}" dt="2020-07-20T19:36:17.756" v="292" actId="1076"/>
          <ac:picMkLst>
            <pc:docMk/>
            <pc:sldMk cId="496224805" sldId="267"/>
            <ac:picMk id="4" creationId="{419C1DB8-9A10-46CF-9C40-83E311AF8FD2}"/>
          </ac:picMkLst>
        </pc:picChg>
        <pc:picChg chg="add mod modCrop">
          <ac:chgData name="Gastbenutzer" userId="" providerId="Windows Live" clId="Web-{22FD106C-AFA1-415B-A4C6-443BBA129807}" dt="2020-07-20T19:36:36.820" v="293" actId="1076"/>
          <ac:picMkLst>
            <pc:docMk/>
            <pc:sldMk cId="496224805" sldId="267"/>
            <ac:picMk id="5" creationId="{90C36FBD-81EA-4AAE-AE7A-F839E5FADACC}"/>
          </ac:picMkLst>
        </pc:picChg>
      </pc:sldChg>
      <pc:sldChg chg="addSp delSp modSp new">
        <pc:chgData name="Gastbenutzer" userId="" providerId="Windows Live" clId="Web-{22FD106C-AFA1-415B-A4C6-443BBA129807}" dt="2020-07-20T20:30:35.565" v="545" actId="1076"/>
        <pc:sldMkLst>
          <pc:docMk/>
          <pc:sldMk cId="2445124851" sldId="268"/>
        </pc:sldMkLst>
        <pc:spChg chg="mod">
          <ac:chgData name="Gastbenutzer" userId="" providerId="Windows Live" clId="Web-{22FD106C-AFA1-415B-A4C6-443BBA129807}" dt="2020-07-20T20:30:35.565" v="545" actId="1076"/>
          <ac:spMkLst>
            <pc:docMk/>
            <pc:sldMk cId="2445124851" sldId="268"/>
            <ac:spMk id="2" creationId="{F95457AE-6BCA-4401-A5A7-6BA93D6ED59A}"/>
          </ac:spMkLst>
        </pc:spChg>
        <pc:spChg chg="del">
          <ac:chgData name="Gastbenutzer" userId="" providerId="Windows Live" clId="Web-{22FD106C-AFA1-415B-A4C6-443BBA129807}" dt="2020-07-20T20:23:48.147" v="485"/>
          <ac:spMkLst>
            <pc:docMk/>
            <pc:sldMk cId="2445124851" sldId="268"/>
            <ac:spMk id="3" creationId="{95FB4459-DEB3-40DD-B096-E1E5EB16914C}"/>
          </ac:spMkLst>
        </pc:spChg>
        <pc:picChg chg="add mod ord modCrop">
          <ac:chgData name="Gastbenutzer" userId="" providerId="Windows Live" clId="Web-{22FD106C-AFA1-415B-A4C6-443BBA129807}" dt="2020-07-20T20:30:09.939" v="540" actId="1076"/>
          <ac:picMkLst>
            <pc:docMk/>
            <pc:sldMk cId="2445124851" sldId="268"/>
            <ac:picMk id="4" creationId="{91343C35-5597-4814-903C-9A95F3F932DB}"/>
          </ac:picMkLst>
        </pc:picChg>
        <pc:picChg chg="add mod modCrop">
          <ac:chgData name="Gastbenutzer" userId="" providerId="Windows Live" clId="Web-{22FD106C-AFA1-415B-A4C6-443BBA129807}" dt="2020-07-20T20:30:04.219" v="539" actId="1076"/>
          <ac:picMkLst>
            <pc:docMk/>
            <pc:sldMk cId="2445124851" sldId="268"/>
            <ac:picMk id="5" creationId="{F938025A-C325-4536-92BA-A57F7609DF57}"/>
          </ac:picMkLst>
        </pc:picChg>
      </pc:sldChg>
      <pc:sldChg chg="addSp delSp modSp new">
        <pc:chgData name="Gastbenutzer" userId="" providerId="Windows Live" clId="Web-{22FD106C-AFA1-415B-A4C6-443BBA129807}" dt="2020-07-20T20:44:04.469" v="646" actId="20577"/>
        <pc:sldMkLst>
          <pc:docMk/>
          <pc:sldMk cId="1058985474" sldId="269"/>
        </pc:sldMkLst>
        <pc:spChg chg="mod">
          <ac:chgData name="Gastbenutzer" userId="" providerId="Windows Live" clId="Web-{22FD106C-AFA1-415B-A4C6-443BBA129807}" dt="2020-07-20T20:39:39.883" v="551" actId="20577"/>
          <ac:spMkLst>
            <pc:docMk/>
            <pc:sldMk cId="1058985474" sldId="269"/>
            <ac:spMk id="2" creationId="{135E9EFA-2C14-4E96-8787-D9A84EC8A842}"/>
          </ac:spMkLst>
        </pc:spChg>
        <pc:spChg chg="del">
          <ac:chgData name="Gastbenutzer" userId="" providerId="Windows Live" clId="Web-{22FD106C-AFA1-415B-A4C6-443BBA129807}" dt="2020-07-20T20:39:46.509" v="554"/>
          <ac:spMkLst>
            <pc:docMk/>
            <pc:sldMk cId="1058985474" sldId="269"/>
            <ac:spMk id="3" creationId="{D898B470-63B5-4A3E-A6D8-5EB8813C7BA0}"/>
          </ac:spMkLst>
        </pc:spChg>
        <pc:spChg chg="add mod">
          <ac:chgData name="Gastbenutzer" userId="" providerId="Windows Live" clId="Web-{22FD106C-AFA1-415B-A4C6-443BBA129807}" dt="2020-07-20T20:44:04.469" v="646" actId="20577"/>
          <ac:spMkLst>
            <pc:docMk/>
            <pc:sldMk cId="1058985474" sldId="269"/>
            <ac:spMk id="5" creationId="{4149744E-76D0-4423-A691-9DCA4F36C77D}"/>
          </ac:spMkLst>
        </pc:spChg>
        <pc:picChg chg="add mod ord modCrop">
          <ac:chgData name="Gastbenutzer" userId="" providerId="Windows Live" clId="Web-{22FD106C-AFA1-415B-A4C6-443BBA129807}" dt="2020-07-20T20:42:39.245" v="568" actId="1076"/>
          <ac:picMkLst>
            <pc:docMk/>
            <pc:sldMk cId="1058985474" sldId="269"/>
            <ac:picMk id="4" creationId="{3CA544D8-A23C-4E23-87EC-64723BE8B470}"/>
          </ac:picMkLst>
        </pc:picChg>
      </pc:sldChg>
    </pc:docChg>
  </pc:docChgLst>
  <pc:docChgLst>
    <pc:chgData name="Max Faber" userId="9d1108aa664aff9b" providerId="Windows Live" clId="Web-{76E450B8-2301-4369-B6CB-9ABA9E947986}"/>
    <pc:docChg chg="addSld delSld modSld">
      <pc:chgData name="Max Faber" userId="9d1108aa664aff9b" providerId="Windows Live" clId="Web-{76E450B8-2301-4369-B6CB-9ABA9E947986}" dt="2020-07-21T00:44:47.279" v="598" actId="20577"/>
      <pc:docMkLst>
        <pc:docMk/>
      </pc:docMkLst>
      <pc:sldChg chg="modSp">
        <pc:chgData name="Max Faber" userId="9d1108aa664aff9b" providerId="Windows Live" clId="Web-{76E450B8-2301-4369-B6CB-9ABA9E947986}" dt="2020-07-20T23:15:32.692" v="14" actId="20577"/>
        <pc:sldMkLst>
          <pc:docMk/>
          <pc:sldMk cId="2540494172" sldId="258"/>
        </pc:sldMkLst>
        <pc:spChg chg="mod">
          <ac:chgData name="Max Faber" userId="9d1108aa664aff9b" providerId="Windows Live" clId="Web-{76E450B8-2301-4369-B6CB-9ABA9E947986}" dt="2020-07-20T23:15:32.692" v="14" actId="20577"/>
          <ac:spMkLst>
            <pc:docMk/>
            <pc:sldMk cId="2540494172" sldId="258"/>
            <ac:spMk id="3" creationId="{A6207700-2989-454C-96C2-275CC94ECBFD}"/>
          </ac:spMkLst>
        </pc:spChg>
      </pc:sldChg>
      <pc:sldChg chg="addSp delSp modSp mod setBg">
        <pc:chgData name="Max Faber" userId="9d1108aa664aff9b" providerId="Windows Live" clId="Web-{76E450B8-2301-4369-B6CB-9ABA9E947986}" dt="2020-07-21T00:33:56.330" v="125"/>
        <pc:sldMkLst>
          <pc:docMk/>
          <pc:sldMk cId="1970075654" sldId="266"/>
        </pc:sldMkLst>
        <pc:spChg chg="mod">
          <ac:chgData name="Max Faber" userId="9d1108aa664aff9b" providerId="Windows Live" clId="Web-{76E450B8-2301-4369-B6CB-9ABA9E947986}" dt="2020-07-21T00:33:56.330" v="125"/>
          <ac:spMkLst>
            <pc:docMk/>
            <pc:sldMk cId="1970075654" sldId="266"/>
            <ac:spMk id="2" creationId="{FF26EA0F-C136-4561-AEE8-84076F316962}"/>
          </ac:spMkLst>
        </pc:spChg>
        <pc:spChg chg="mod">
          <ac:chgData name="Max Faber" userId="9d1108aa664aff9b" providerId="Windows Live" clId="Web-{76E450B8-2301-4369-B6CB-9ABA9E947986}" dt="2020-07-21T00:33:56.330" v="125"/>
          <ac:spMkLst>
            <pc:docMk/>
            <pc:sldMk cId="1970075654" sldId="266"/>
            <ac:spMk id="11" creationId="{6EB2035C-33C8-4A54-81FD-E185B76A7DD5}"/>
          </ac:spMkLst>
        </pc:spChg>
        <pc:spChg chg="add del">
          <ac:chgData name="Max Faber" userId="9d1108aa664aff9b" providerId="Windows Live" clId="Web-{76E450B8-2301-4369-B6CB-9ABA9E947986}" dt="2020-07-21T00:33:56.330" v="125"/>
          <ac:spMkLst>
            <pc:docMk/>
            <pc:sldMk cId="1970075654" sldId="266"/>
            <ac:spMk id="16" creationId="{0AB6E427-3F73-4C06-A5D5-AE52C3883B50}"/>
          </ac:spMkLst>
        </pc:spChg>
        <pc:spChg chg="add del">
          <ac:chgData name="Max Faber" userId="9d1108aa664aff9b" providerId="Windows Live" clId="Web-{76E450B8-2301-4369-B6CB-9ABA9E947986}" dt="2020-07-21T00:33:56.330" v="125"/>
          <ac:spMkLst>
            <pc:docMk/>
            <pc:sldMk cId="1970075654" sldId="266"/>
            <ac:spMk id="18" creationId="{D8C9BDAA-0390-4B39-9B5C-BC95E5120DA4}"/>
          </ac:spMkLst>
        </pc:spChg>
        <pc:picChg chg="mod ord">
          <ac:chgData name="Max Faber" userId="9d1108aa664aff9b" providerId="Windows Live" clId="Web-{76E450B8-2301-4369-B6CB-9ABA9E947986}" dt="2020-07-21T00:33:56.330" v="125"/>
          <ac:picMkLst>
            <pc:docMk/>
            <pc:sldMk cId="1970075654" sldId="266"/>
            <ac:picMk id="10" creationId="{52C45FBD-85F8-48D4-BCEC-B4F66EE7DE41}"/>
          </ac:picMkLst>
        </pc:picChg>
        <pc:cxnChg chg="add del">
          <ac:chgData name="Max Faber" userId="9d1108aa664aff9b" providerId="Windows Live" clId="Web-{76E450B8-2301-4369-B6CB-9ABA9E947986}" dt="2020-07-21T00:33:56.330" v="125"/>
          <ac:cxnSpMkLst>
            <pc:docMk/>
            <pc:sldMk cId="1970075654" sldId="266"/>
            <ac:cxnSpMk id="20" creationId="{E04A321A-A039-4720-87B4-66A4210E0D57}"/>
          </ac:cxnSpMkLst>
        </pc:cxnChg>
      </pc:sldChg>
      <pc:sldChg chg="addSp delSp modSp mod setBg">
        <pc:chgData name="Max Faber" userId="9d1108aa664aff9b" providerId="Windows Live" clId="Web-{76E450B8-2301-4369-B6CB-9ABA9E947986}" dt="2020-07-21T00:33:55.658" v="124"/>
        <pc:sldMkLst>
          <pc:docMk/>
          <pc:sldMk cId="1058985474" sldId="269"/>
        </pc:sldMkLst>
        <pc:spChg chg="mod">
          <ac:chgData name="Max Faber" userId="9d1108aa664aff9b" providerId="Windows Live" clId="Web-{76E450B8-2301-4369-B6CB-9ABA9E947986}" dt="2020-07-21T00:33:55.658" v="124"/>
          <ac:spMkLst>
            <pc:docMk/>
            <pc:sldMk cId="1058985474" sldId="269"/>
            <ac:spMk id="2" creationId="{135E9EFA-2C14-4E96-8787-D9A84EC8A842}"/>
          </ac:spMkLst>
        </pc:spChg>
        <pc:spChg chg="mod">
          <ac:chgData name="Max Faber" userId="9d1108aa664aff9b" providerId="Windows Live" clId="Web-{76E450B8-2301-4369-B6CB-9ABA9E947986}" dt="2020-07-21T00:33:55.658" v="124"/>
          <ac:spMkLst>
            <pc:docMk/>
            <pc:sldMk cId="1058985474" sldId="269"/>
            <ac:spMk id="5" creationId="{4149744E-76D0-4423-A691-9DCA4F36C77D}"/>
          </ac:spMkLst>
        </pc:spChg>
        <pc:spChg chg="add del">
          <ac:chgData name="Max Faber" userId="9d1108aa664aff9b" providerId="Windows Live" clId="Web-{76E450B8-2301-4369-B6CB-9ABA9E947986}" dt="2020-07-21T00:33:55.658" v="124"/>
          <ac:spMkLst>
            <pc:docMk/>
            <pc:sldMk cId="1058985474" sldId="269"/>
            <ac:spMk id="9" creationId="{3286ECB5-6D9B-477E-A48A-E1292619634C}"/>
          </ac:spMkLst>
        </pc:spChg>
        <pc:spChg chg="add del">
          <ac:chgData name="Max Faber" userId="9d1108aa664aff9b" providerId="Windows Live" clId="Web-{76E450B8-2301-4369-B6CB-9ABA9E947986}" dt="2020-07-21T00:33:55.658" v="124"/>
          <ac:spMkLst>
            <pc:docMk/>
            <pc:sldMk cId="1058985474" sldId="269"/>
            <ac:spMk id="12" creationId="{0AB6E427-3F73-4C06-A5D5-AE52C3883B50}"/>
          </ac:spMkLst>
        </pc:spChg>
        <pc:spChg chg="add del">
          <ac:chgData name="Max Faber" userId="9d1108aa664aff9b" providerId="Windows Live" clId="Web-{76E450B8-2301-4369-B6CB-9ABA9E947986}" dt="2020-07-21T00:33:55.658" v="124"/>
          <ac:spMkLst>
            <pc:docMk/>
            <pc:sldMk cId="1058985474" sldId="269"/>
            <ac:spMk id="14" creationId="{D8C9BDAA-0390-4B39-9B5C-BC95E5120DA4}"/>
          </ac:spMkLst>
        </pc:spChg>
        <pc:picChg chg="mod">
          <ac:chgData name="Max Faber" userId="9d1108aa664aff9b" providerId="Windows Live" clId="Web-{76E450B8-2301-4369-B6CB-9ABA9E947986}" dt="2020-07-21T00:33:55.658" v="124"/>
          <ac:picMkLst>
            <pc:docMk/>
            <pc:sldMk cId="1058985474" sldId="269"/>
            <ac:picMk id="4" creationId="{3CA544D8-A23C-4E23-87EC-64723BE8B470}"/>
          </ac:picMkLst>
        </pc:picChg>
        <pc:cxnChg chg="add del">
          <ac:chgData name="Max Faber" userId="9d1108aa664aff9b" providerId="Windows Live" clId="Web-{76E450B8-2301-4369-B6CB-9ABA9E947986}" dt="2020-07-21T00:33:55.658" v="124"/>
          <ac:cxnSpMkLst>
            <pc:docMk/>
            <pc:sldMk cId="1058985474" sldId="269"/>
            <ac:cxnSpMk id="16" creationId="{E04A321A-A039-4720-87B4-66A4210E0D57}"/>
          </ac:cxnSpMkLst>
        </pc:cxnChg>
      </pc:sldChg>
      <pc:sldChg chg="addSp delSp modSp new mod setBg">
        <pc:chgData name="Max Faber" userId="9d1108aa664aff9b" providerId="Windows Live" clId="Web-{76E450B8-2301-4369-B6CB-9ABA9E947986}" dt="2020-07-21T00:36:52.582" v="221" actId="20577"/>
        <pc:sldMkLst>
          <pc:docMk/>
          <pc:sldMk cId="2640866689" sldId="270"/>
        </pc:sldMkLst>
        <pc:spChg chg="mod">
          <ac:chgData name="Max Faber" userId="9d1108aa664aff9b" providerId="Windows Live" clId="Web-{76E450B8-2301-4369-B6CB-9ABA9E947986}" dt="2020-07-21T00:33:56.971" v="126"/>
          <ac:spMkLst>
            <pc:docMk/>
            <pc:sldMk cId="2640866689" sldId="270"/>
            <ac:spMk id="2" creationId="{1E34184F-45FA-4249-A8BD-7209C6A32CDF}"/>
          </ac:spMkLst>
        </pc:spChg>
        <pc:spChg chg="mod">
          <ac:chgData name="Max Faber" userId="9d1108aa664aff9b" providerId="Windows Live" clId="Web-{76E450B8-2301-4369-B6CB-9ABA9E947986}" dt="2020-07-21T00:36:52.582" v="221" actId="20577"/>
          <ac:spMkLst>
            <pc:docMk/>
            <pc:sldMk cId="2640866689" sldId="270"/>
            <ac:spMk id="3" creationId="{6D89F2B2-8954-43C4-AE52-DB625F909027}"/>
          </ac:spMkLst>
        </pc:spChg>
        <pc:spChg chg="del">
          <ac:chgData name="Max Faber" userId="9d1108aa664aff9b" providerId="Windows Live" clId="Web-{76E450B8-2301-4369-B6CB-9ABA9E947986}" dt="2020-07-21T00:32:50.689" v="111"/>
          <ac:spMkLst>
            <pc:docMk/>
            <pc:sldMk cId="2640866689" sldId="270"/>
            <ac:spMk id="4" creationId="{86AB906E-433F-4C77-A353-2F9C37F1E9CA}"/>
          </ac:spMkLst>
        </pc:spChg>
        <pc:spChg chg="add del">
          <ac:chgData name="Max Faber" userId="9d1108aa664aff9b" providerId="Windows Live" clId="Web-{76E450B8-2301-4369-B6CB-9ABA9E947986}" dt="2020-07-21T00:33:56.971" v="126"/>
          <ac:spMkLst>
            <pc:docMk/>
            <pc:sldMk cId="2640866689" sldId="270"/>
            <ac:spMk id="10" creationId="{416A0E3C-60E6-4F39-BC55-5F7C224E1F7C}"/>
          </ac:spMkLst>
        </pc:spChg>
        <pc:spChg chg="add del">
          <ac:chgData name="Max Faber" userId="9d1108aa664aff9b" providerId="Windows Live" clId="Web-{76E450B8-2301-4369-B6CB-9ABA9E947986}" dt="2020-07-21T00:33:56.971" v="126"/>
          <ac:spMkLst>
            <pc:docMk/>
            <pc:sldMk cId="2640866689" sldId="270"/>
            <ac:spMk id="14" creationId="{0AB6E427-3F73-4C06-A5D5-AE52C3883B50}"/>
          </ac:spMkLst>
        </pc:spChg>
        <pc:spChg chg="add del">
          <ac:chgData name="Max Faber" userId="9d1108aa664aff9b" providerId="Windows Live" clId="Web-{76E450B8-2301-4369-B6CB-9ABA9E947986}" dt="2020-07-21T00:33:56.971" v="126"/>
          <ac:spMkLst>
            <pc:docMk/>
            <pc:sldMk cId="2640866689" sldId="270"/>
            <ac:spMk id="16" creationId="{D8C9BDAA-0390-4B39-9B5C-BC95E5120DA4}"/>
          </ac:spMkLst>
        </pc:spChg>
        <pc:picChg chg="add mod ord">
          <ac:chgData name="Max Faber" userId="9d1108aa664aff9b" providerId="Windows Live" clId="Web-{76E450B8-2301-4369-B6CB-9ABA9E947986}" dt="2020-07-21T00:35:18.206" v="144" actId="1076"/>
          <ac:picMkLst>
            <pc:docMk/>
            <pc:sldMk cId="2640866689" sldId="270"/>
            <ac:picMk id="5" creationId="{7ABE54BF-12B0-4532-B428-50B8E04C46F6}"/>
          </ac:picMkLst>
        </pc:picChg>
        <pc:picChg chg="add mod">
          <ac:chgData name="Max Faber" userId="9d1108aa664aff9b" providerId="Windows Live" clId="Web-{76E450B8-2301-4369-B6CB-9ABA9E947986}" dt="2020-07-21T00:35:15.768" v="142" actId="1076"/>
          <ac:picMkLst>
            <pc:docMk/>
            <pc:sldMk cId="2640866689" sldId="270"/>
            <ac:picMk id="6" creationId="{8B54E847-03DF-42B0-AD17-B3B4E2CA8CC1}"/>
          </ac:picMkLst>
        </pc:picChg>
        <pc:cxnChg chg="add del">
          <ac:chgData name="Max Faber" userId="9d1108aa664aff9b" providerId="Windows Live" clId="Web-{76E450B8-2301-4369-B6CB-9ABA9E947986}" dt="2020-07-21T00:33:56.971" v="126"/>
          <ac:cxnSpMkLst>
            <pc:docMk/>
            <pc:sldMk cId="2640866689" sldId="270"/>
            <ac:cxnSpMk id="12" creationId="{C5025DAC-8B93-4160-B017-3A274A5828C0}"/>
          </ac:cxnSpMkLst>
        </pc:cxnChg>
        <pc:cxnChg chg="add del">
          <ac:chgData name="Max Faber" userId="9d1108aa664aff9b" providerId="Windows Live" clId="Web-{76E450B8-2301-4369-B6CB-9ABA9E947986}" dt="2020-07-21T00:33:56.971" v="126"/>
          <ac:cxnSpMkLst>
            <pc:docMk/>
            <pc:sldMk cId="2640866689" sldId="270"/>
            <ac:cxnSpMk id="18" creationId="{E04A321A-A039-4720-87B4-66A4210E0D57}"/>
          </ac:cxnSpMkLst>
        </pc:cxnChg>
      </pc:sldChg>
      <pc:sldChg chg="modSp new del">
        <pc:chgData name="Max Faber" userId="9d1108aa664aff9b" providerId="Windows Live" clId="Web-{76E450B8-2301-4369-B6CB-9ABA9E947986}" dt="2020-07-21T00:14:32.622" v="26"/>
        <pc:sldMkLst>
          <pc:docMk/>
          <pc:sldMk cId="3909263538" sldId="270"/>
        </pc:sldMkLst>
        <pc:spChg chg="mod">
          <ac:chgData name="Max Faber" userId="9d1108aa664aff9b" providerId="Windows Live" clId="Web-{76E450B8-2301-4369-B6CB-9ABA9E947986}" dt="2020-07-20T23:25:38.228" v="23" actId="20577"/>
          <ac:spMkLst>
            <pc:docMk/>
            <pc:sldMk cId="3909263538" sldId="270"/>
            <ac:spMk id="2" creationId="{B3706F3B-9C8F-4B86-92E7-16491B3565C9}"/>
          </ac:spMkLst>
        </pc:spChg>
      </pc:sldChg>
      <pc:sldChg chg="new del">
        <pc:chgData name="Max Faber" userId="9d1108aa664aff9b" providerId="Windows Live" clId="Web-{76E450B8-2301-4369-B6CB-9ABA9E947986}" dt="2020-07-20T23:25:18.494" v="17"/>
        <pc:sldMkLst>
          <pc:docMk/>
          <pc:sldMk cId="4164718364" sldId="270"/>
        </pc:sldMkLst>
      </pc:sldChg>
      <pc:sldChg chg="addSp delSp modSp new">
        <pc:chgData name="Max Faber" userId="9d1108aa664aff9b" providerId="Windows Live" clId="Web-{76E450B8-2301-4369-B6CB-9ABA9E947986}" dt="2020-07-21T00:44:44.029" v="596" actId="20577"/>
        <pc:sldMkLst>
          <pc:docMk/>
          <pc:sldMk cId="1970487145" sldId="271"/>
        </pc:sldMkLst>
        <pc:spChg chg="mod">
          <ac:chgData name="Max Faber" userId="9d1108aa664aff9b" providerId="Windows Live" clId="Web-{76E450B8-2301-4369-B6CB-9ABA9E947986}" dt="2020-07-21T00:37:11.676" v="231" actId="20577"/>
          <ac:spMkLst>
            <pc:docMk/>
            <pc:sldMk cId="1970487145" sldId="271"/>
            <ac:spMk id="2" creationId="{E1BAB589-861F-49D7-AA95-A40B14ADE923}"/>
          </ac:spMkLst>
        </pc:spChg>
        <pc:spChg chg="mod">
          <ac:chgData name="Max Faber" userId="9d1108aa664aff9b" providerId="Windows Live" clId="Web-{76E450B8-2301-4369-B6CB-9ABA9E947986}" dt="2020-07-21T00:44:44.029" v="596" actId="20577"/>
          <ac:spMkLst>
            <pc:docMk/>
            <pc:sldMk cId="1970487145" sldId="271"/>
            <ac:spMk id="3" creationId="{A7E8445C-A6B8-4321-86DD-9D74E257CB63}"/>
          </ac:spMkLst>
        </pc:spChg>
        <pc:spChg chg="del">
          <ac:chgData name="Max Faber" userId="9d1108aa664aff9b" providerId="Windows Live" clId="Web-{76E450B8-2301-4369-B6CB-9ABA9E947986}" dt="2020-07-21T00:37:51.082" v="233"/>
          <ac:spMkLst>
            <pc:docMk/>
            <pc:sldMk cId="1970487145" sldId="271"/>
            <ac:spMk id="4" creationId="{30344502-8914-4DCD-8D22-8720F68DF37E}"/>
          </ac:spMkLst>
        </pc:spChg>
        <pc:picChg chg="add mod ord">
          <ac:chgData name="Max Faber" userId="9d1108aa664aff9b" providerId="Windows Live" clId="Web-{76E450B8-2301-4369-B6CB-9ABA9E947986}" dt="2020-07-21T00:37:58.363" v="235" actId="1076"/>
          <ac:picMkLst>
            <pc:docMk/>
            <pc:sldMk cId="1970487145" sldId="271"/>
            <ac:picMk id="5" creationId="{FABA3498-0332-486E-8B99-A24E63ED19A3}"/>
          </ac:picMkLst>
        </pc:picChg>
      </pc:sldChg>
      <pc:sldChg chg="addSp delSp modSp new">
        <pc:chgData name="Max Faber" userId="9d1108aa664aff9b" providerId="Windows Live" clId="Web-{76E450B8-2301-4369-B6CB-9ABA9E947986}" dt="2020-07-21T00:41:35.725" v="445" actId="20577"/>
        <pc:sldMkLst>
          <pc:docMk/>
          <pc:sldMk cId="1091595245" sldId="272"/>
        </pc:sldMkLst>
        <pc:spChg chg="mod">
          <ac:chgData name="Max Faber" userId="9d1108aa664aff9b" providerId="Windows Live" clId="Web-{76E450B8-2301-4369-B6CB-9ABA9E947986}" dt="2020-07-21T00:39:29.380" v="344" actId="20577"/>
          <ac:spMkLst>
            <pc:docMk/>
            <pc:sldMk cId="1091595245" sldId="272"/>
            <ac:spMk id="2" creationId="{A3D46C85-EB9D-44EC-8F26-66DEB45B0077}"/>
          </ac:spMkLst>
        </pc:spChg>
        <pc:spChg chg="mod">
          <ac:chgData name="Max Faber" userId="9d1108aa664aff9b" providerId="Windows Live" clId="Web-{76E450B8-2301-4369-B6CB-9ABA9E947986}" dt="2020-07-21T00:41:35.725" v="445" actId="20577"/>
          <ac:spMkLst>
            <pc:docMk/>
            <pc:sldMk cId="1091595245" sldId="272"/>
            <ac:spMk id="3" creationId="{80EE47A9-808F-457A-8801-526EFBB2502A}"/>
          </ac:spMkLst>
        </pc:spChg>
        <pc:spChg chg="del">
          <ac:chgData name="Max Faber" userId="9d1108aa664aff9b" providerId="Windows Live" clId="Web-{76E450B8-2301-4369-B6CB-9ABA9E947986}" dt="2020-07-21T00:40:18.833" v="389"/>
          <ac:spMkLst>
            <pc:docMk/>
            <pc:sldMk cId="1091595245" sldId="272"/>
            <ac:spMk id="4" creationId="{680AA43A-D9E7-425E-942E-55C70883EFBC}"/>
          </ac:spMkLst>
        </pc:spChg>
        <pc:picChg chg="add mod ord">
          <ac:chgData name="Max Faber" userId="9d1108aa664aff9b" providerId="Windows Live" clId="Web-{76E450B8-2301-4369-B6CB-9ABA9E947986}" dt="2020-07-21T00:40:21.927" v="390" actId="1076"/>
          <ac:picMkLst>
            <pc:docMk/>
            <pc:sldMk cId="1091595245" sldId="272"/>
            <ac:picMk id="5" creationId="{2051F0EB-8A22-4216-AF36-CB48625B65A0}"/>
          </ac:picMkLst>
        </pc:picChg>
        <pc:picChg chg="add mod">
          <ac:chgData name="Max Faber" userId="9d1108aa664aff9b" providerId="Windows Live" clId="Web-{76E450B8-2301-4369-B6CB-9ABA9E947986}" dt="2020-07-21T00:40:58.928" v="392" actId="1076"/>
          <ac:picMkLst>
            <pc:docMk/>
            <pc:sldMk cId="1091595245" sldId="272"/>
            <ac:picMk id="6" creationId="{2DCF406E-DD05-4F68-AE5E-4C19B9B9E1F4}"/>
          </ac:picMkLst>
        </pc:picChg>
      </pc:sldChg>
      <pc:sldChg chg="addSp delSp modSp new">
        <pc:chgData name="Max Faber" userId="9d1108aa664aff9b" providerId="Windows Live" clId="Web-{76E450B8-2301-4369-B6CB-9ABA9E947986}" dt="2020-07-21T00:43:53.122" v="547" actId="20577"/>
        <pc:sldMkLst>
          <pc:docMk/>
          <pc:sldMk cId="557701786" sldId="273"/>
        </pc:sldMkLst>
        <pc:spChg chg="mod">
          <ac:chgData name="Max Faber" userId="9d1108aa664aff9b" providerId="Windows Live" clId="Web-{76E450B8-2301-4369-B6CB-9ABA9E947986}" dt="2020-07-21T00:41:51.850" v="459" actId="20577"/>
          <ac:spMkLst>
            <pc:docMk/>
            <pc:sldMk cId="557701786" sldId="273"/>
            <ac:spMk id="2" creationId="{C589158D-4810-4B36-B052-3E53271C05C3}"/>
          </ac:spMkLst>
        </pc:spChg>
        <pc:spChg chg="mod">
          <ac:chgData name="Max Faber" userId="9d1108aa664aff9b" providerId="Windows Live" clId="Web-{76E450B8-2301-4369-B6CB-9ABA9E947986}" dt="2020-07-21T00:43:53.122" v="547" actId="20577"/>
          <ac:spMkLst>
            <pc:docMk/>
            <pc:sldMk cId="557701786" sldId="273"/>
            <ac:spMk id="3" creationId="{92665273-0E67-4BAC-ADAE-55EFF80989CE}"/>
          </ac:spMkLst>
        </pc:spChg>
        <pc:spChg chg="del">
          <ac:chgData name="Max Faber" userId="9d1108aa664aff9b" providerId="Windows Live" clId="Web-{76E450B8-2301-4369-B6CB-9ABA9E947986}" dt="2020-07-21T00:42:11.397" v="462"/>
          <ac:spMkLst>
            <pc:docMk/>
            <pc:sldMk cId="557701786" sldId="273"/>
            <ac:spMk id="4" creationId="{F7EDE391-0282-469B-A1A2-09A5AD707B5B}"/>
          </ac:spMkLst>
        </pc:spChg>
        <pc:picChg chg="add mod ord">
          <ac:chgData name="Max Faber" userId="9d1108aa664aff9b" providerId="Windows Live" clId="Web-{76E450B8-2301-4369-B6CB-9ABA9E947986}" dt="2020-07-21T00:42:17.569" v="465" actId="1076"/>
          <ac:picMkLst>
            <pc:docMk/>
            <pc:sldMk cId="557701786" sldId="273"/>
            <ac:picMk id="5" creationId="{4EA8FC7B-1DFC-4801-B96C-83C9E53BC1F3}"/>
          </ac:picMkLst>
        </pc:picChg>
      </pc:sldChg>
    </pc:docChg>
  </pc:docChgLst>
  <pc:docChgLst>
    <pc:chgData name="David Ernst" userId="81fce021afff18b8" providerId="Windows Live" clId="Web-{84622E81-01C1-4FA4-891F-F4F08F098DF1}"/>
    <pc:docChg chg="addSld delSld modSld sldOrd addMainMaster delMainMaster">
      <pc:chgData name="David Ernst" userId="81fce021afff18b8" providerId="Windows Live" clId="Web-{84622E81-01C1-4FA4-891F-F4F08F098DF1}" dt="2020-07-20T08:42:01.029" v="576"/>
      <pc:docMkLst>
        <pc:docMk/>
      </pc:docMkLst>
      <pc:sldChg chg="addSp modSp mod setBg modClrScheme chgLayout">
        <pc:chgData name="David Ernst" userId="81fce021afff18b8" providerId="Windows Live" clId="Web-{84622E81-01C1-4FA4-891F-F4F08F098DF1}" dt="2020-07-20T08:28:14.706" v="72" actId="14100"/>
        <pc:sldMkLst>
          <pc:docMk/>
          <pc:sldMk cId="1577499883" sldId="256"/>
        </pc:sldMkLst>
        <pc:spChg chg="mod">
          <ac:chgData name="David Ernst" userId="81fce021afff18b8" providerId="Windows Live" clId="Web-{84622E81-01C1-4FA4-891F-F4F08F098DF1}" dt="2020-07-20T08:27:34.049" v="7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David Ernst" userId="81fce021afff18b8" providerId="Windows Live" clId="Web-{84622E81-01C1-4FA4-891F-F4F08F098DF1}" dt="2020-07-20T08:28:14.706" v="72" actId="1410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David Ernst" userId="81fce021afff18b8" providerId="Windows Live" clId="Web-{84622E81-01C1-4FA4-891F-F4F08F098DF1}" dt="2020-07-20T08:27:24.002" v="0"/>
          <ac:spMkLst>
            <pc:docMk/>
            <pc:sldMk cId="1577499883" sldId="256"/>
            <ac:spMk id="8" creationId="{B601567C-4815-45C4-A8C8-DEF236232A30}"/>
          </ac:spMkLst>
        </pc:spChg>
        <pc:spChg chg="add">
          <ac:chgData name="David Ernst" userId="81fce021afff18b8" providerId="Windows Live" clId="Web-{84622E81-01C1-4FA4-891F-F4F08F098DF1}" dt="2020-07-20T08:27:24.002" v="0"/>
          <ac:spMkLst>
            <pc:docMk/>
            <pc:sldMk cId="1577499883" sldId="256"/>
            <ac:spMk id="12" creationId="{277711D3-2534-4918-8661-020829D71301}"/>
          </ac:spMkLst>
        </pc:spChg>
        <pc:cxnChg chg="add">
          <ac:chgData name="David Ernst" userId="81fce021afff18b8" providerId="Windows Live" clId="Web-{84622E81-01C1-4FA4-891F-F4F08F098DF1}" dt="2020-07-20T08:27:24.002" v="0"/>
          <ac:cxnSpMkLst>
            <pc:docMk/>
            <pc:sldMk cId="1577499883" sldId="256"/>
            <ac:cxnSpMk id="10" creationId="{9D2BBCA2-F039-47DF-B36F-39D7E7CC0090}"/>
          </ac:cxnSpMkLst>
        </pc:cxnChg>
      </pc:sldChg>
      <pc:sldChg chg="addSp modSp new">
        <pc:chgData name="David Ernst" userId="81fce021afff18b8" providerId="Windows Live" clId="Web-{84622E81-01C1-4FA4-891F-F4F08F098DF1}" dt="2020-07-20T08:31:59.959" v="158" actId="1076"/>
        <pc:sldMkLst>
          <pc:docMk/>
          <pc:sldMk cId="2854291183" sldId="257"/>
        </pc:sldMkLst>
        <pc:spChg chg="mod">
          <ac:chgData name="David Ernst" userId="81fce021afff18b8" providerId="Windows Live" clId="Web-{84622E81-01C1-4FA4-891F-F4F08F098DF1}" dt="2020-07-20T08:29:29.691" v="124" actId="20577"/>
          <ac:spMkLst>
            <pc:docMk/>
            <pc:sldMk cId="2854291183" sldId="257"/>
            <ac:spMk id="2" creationId="{851BED18-106D-4B38-A505-6CD7DAFCB641}"/>
          </ac:spMkLst>
        </pc:spChg>
        <pc:spChg chg="mod">
          <ac:chgData name="David Ernst" userId="81fce021afff18b8" providerId="Windows Live" clId="Web-{84622E81-01C1-4FA4-891F-F4F08F098DF1}" dt="2020-07-20T08:31:48.630" v="153" actId="20577"/>
          <ac:spMkLst>
            <pc:docMk/>
            <pc:sldMk cId="2854291183" sldId="257"/>
            <ac:spMk id="3" creationId="{085E0A66-6CF8-4BF7-8198-2393A03E819A}"/>
          </ac:spMkLst>
        </pc:spChg>
        <pc:picChg chg="add mod">
          <ac:chgData name="David Ernst" userId="81fce021afff18b8" providerId="Windows Live" clId="Web-{84622E81-01C1-4FA4-891F-F4F08F098DF1}" dt="2020-07-20T08:31:59.959" v="158" actId="1076"/>
          <ac:picMkLst>
            <pc:docMk/>
            <pc:sldMk cId="2854291183" sldId="257"/>
            <ac:picMk id="4" creationId="{B3630536-49A2-4958-A86F-D6996BAB8477}"/>
          </ac:picMkLst>
        </pc:picChg>
      </pc:sldChg>
      <pc:sldChg chg="modSp new ord">
        <pc:chgData name="David Ernst" userId="81fce021afff18b8" providerId="Windows Live" clId="Web-{84622E81-01C1-4FA4-891F-F4F08F098DF1}" dt="2020-07-20T08:29:10.269" v="115" actId="20577"/>
        <pc:sldMkLst>
          <pc:docMk/>
          <pc:sldMk cId="2540494172" sldId="258"/>
        </pc:sldMkLst>
        <pc:spChg chg="mod">
          <ac:chgData name="David Ernst" userId="81fce021afff18b8" providerId="Windows Live" clId="Web-{84622E81-01C1-4FA4-891F-F4F08F098DF1}" dt="2020-07-20T08:28:40.753" v="95" actId="20577"/>
          <ac:spMkLst>
            <pc:docMk/>
            <pc:sldMk cId="2540494172" sldId="258"/>
            <ac:spMk id="2" creationId="{12057E03-E2AF-4DA3-9F90-BAC5771C5516}"/>
          </ac:spMkLst>
        </pc:spChg>
        <pc:spChg chg="mod">
          <ac:chgData name="David Ernst" userId="81fce021afff18b8" providerId="Windows Live" clId="Web-{84622E81-01C1-4FA4-891F-F4F08F098DF1}" dt="2020-07-20T08:29:10.269" v="115" actId="20577"/>
          <ac:spMkLst>
            <pc:docMk/>
            <pc:sldMk cId="2540494172" sldId="258"/>
            <ac:spMk id="3" creationId="{A6207700-2989-454C-96C2-275CC94ECBFD}"/>
          </ac:spMkLst>
        </pc:spChg>
      </pc:sldChg>
      <pc:sldChg chg="addSp modSp new">
        <pc:chgData name="David Ernst" userId="81fce021afff18b8" providerId="Windows Live" clId="Web-{84622E81-01C1-4FA4-891F-F4F08F098DF1}" dt="2020-07-20T08:36:42.822" v="402" actId="1076"/>
        <pc:sldMkLst>
          <pc:docMk/>
          <pc:sldMk cId="2394222766" sldId="259"/>
        </pc:sldMkLst>
        <pc:spChg chg="mod">
          <ac:chgData name="David Ernst" userId="81fce021afff18b8" providerId="Windows Live" clId="Web-{84622E81-01C1-4FA4-891F-F4F08F098DF1}" dt="2020-07-20T08:34:49.773" v="172" actId="20577"/>
          <ac:spMkLst>
            <pc:docMk/>
            <pc:sldMk cId="2394222766" sldId="259"/>
            <ac:spMk id="2" creationId="{259DC86D-5E59-4C47-95A2-C6669A4B4FA4}"/>
          </ac:spMkLst>
        </pc:spChg>
        <pc:spChg chg="mod">
          <ac:chgData name="David Ernst" userId="81fce021afff18b8" providerId="Windows Live" clId="Web-{84622E81-01C1-4FA4-891F-F4F08F098DF1}" dt="2020-07-20T08:36:33.056" v="397" actId="20577"/>
          <ac:spMkLst>
            <pc:docMk/>
            <pc:sldMk cId="2394222766" sldId="259"/>
            <ac:spMk id="3" creationId="{8C412DD5-5AC1-40B3-A7BE-CD918C2BA22C}"/>
          </ac:spMkLst>
        </pc:spChg>
        <pc:picChg chg="add mod">
          <ac:chgData name="David Ernst" userId="81fce021afff18b8" providerId="Windows Live" clId="Web-{84622E81-01C1-4FA4-891F-F4F08F098DF1}" dt="2020-07-20T08:36:42.822" v="402" actId="1076"/>
          <ac:picMkLst>
            <pc:docMk/>
            <pc:sldMk cId="2394222766" sldId="259"/>
            <ac:picMk id="4" creationId="{A73D3CFC-E6E6-4FE4-A879-B75DB5912BEB}"/>
          </ac:picMkLst>
        </pc:picChg>
      </pc:sldChg>
      <pc:sldChg chg="addSp delSp modSp new mod modClrScheme chgLayout">
        <pc:chgData name="David Ernst" userId="81fce021afff18b8" providerId="Windows Live" clId="Web-{84622E81-01C1-4FA4-891F-F4F08F098DF1}" dt="2020-07-20T08:40:01.730" v="551" actId="20577"/>
        <pc:sldMkLst>
          <pc:docMk/>
          <pc:sldMk cId="1222626524" sldId="260"/>
        </pc:sldMkLst>
        <pc:spChg chg="del">
          <ac:chgData name="David Ernst" userId="81fce021afff18b8" providerId="Windows Live" clId="Web-{84622E81-01C1-4FA4-891F-F4F08F098DF1}" dt="2020-07-20T08:37:08.041" v="404"/>
          <ac:spMkLst>
            <pc:docMk/>
            <pc:sldMk cId="1222626524" sldId="260"/>
            <ac:spMk id="2" creationId="{9E9D6C08-A4E7-43FD-AD88-3A7DE723302A}"/>
          </ac:spMkLst>
        </pc:spChg>
        <pc:spChg chg="del">
          <ac:chgData name="David Ernst" userId="81fce021afff18b8" providerId="Windows Live" clId="Web-{84622E81-01C1-4FA4-891F-F4F08F098DF1}" dt="2020-07-20T08:37:08.041" v="404"/>
          <ac:spMkLst>
            <pc:docMk/>
            <pc:sldMk cId="1222626524" sldId="260"/>
            <ac:spMk id="3" creationId="{62283F64-0C5B-4378-990E-FE90A8EE9015}"/>
          </ac:spMkLst>
        </pc:spChg>
        <pc:spChg chg="add mod ord">
          <ac:chgData name="David Ernst" userId="81fce021afff18b8" providerId="Windows Live" clId="Web-{84622E81-01C1-4FA4-891F-F4F08F098DF1}" dt="2020-07-20T08:38:09.713" v="426"/>
          <ac:spMkLst>
            <pc:docMk/>
            <pc:sldMk cId="1222626524" sldId="260"/>
            <ac:spMk id="5" creationId="{45507BA9-07A4-4DA6-A21C-17F0DE5889B4}"/>
          </ac:spMkLst>
        </pc:spChg>
        <pc:spChg chg="add mod ord">
          <ac:chgData name="David Ernst" userId="81fce021afff18b8" providerId="Windows Live" clId="Web-{84622E81-01C1-4FA4-891F-F4F08F098DF1}" dt="2020-07-20T08:40:01.730" v="551" actId="20577"/>
          <ac:spMkLst>
            <pc:docMk/>
            <pc:sldMk cId="1222626524" sldId="260"/>
            <ac:spMk id="6" creationId="{F455B570-705F-4F73-BE58-908540E941F7}"/>
          </ac:spMkLst>
        </pc:spChg>
        <pc:picChg chg="add mod">
          <ac:chgData name="David Ernst" userId="81fce021afff18b8" providerId="Windows Live" clId="Web-{84622E81-01C1-4FA4-891F-F4F08F098DF1}" dt="2020-07-20T08:38:04.385" v="425" actId="1076"/>
          <ac:picMkLst>
            <pc:docMk/>
            <pc:sldMk cId="1222626524" sldId="260"/>
            <ac:picMk id="4" creationId="{77163362-B48C-4463-82F2-9AD6C20A04BB}"/>
          </ac:picMkLst>
        </pc:picChg>
      </pc:sldChg>
      <pc:sldChg chg="modSp new del">
        <pc:chgData name="David Ernst" userId="81fce021afff18b8" providerId="Windows Live" clId="Web-{84622E81-01C1-4FA4-891F-F4F08F098DF1}" dt="2020-07-20T08:42:01.029" v="576"/>
        <pc:sldMkLst>
          <pc:docMk/>
          <pc:sldMk cId="1048504999" sldId="261"/>
        </pc:sldMkLst>
        <pc:spChg chg="mod">
          <ac:chgData name="David Ernst" userId="81fce021afff18b8" providerId="Windows Live" clId="Web-{84622E81-01C1-4FA4-891F-F4F08F098DF1}" dt="2020-07-20T08:40:35.887" v="574" actId="20577"/>
          <ac:spMkLst>
            <pc:docMk/>
            <pc:sldMk cId="1048504999" sldId="261"/>
            <ac:spMk id="2" creationId="{BA82FA6A-18C9-408E-85A7-EB3CDA5C65A1}"/>
          </ac:spMkLst>
        </pc:spChg>
      </pc:sldChg>
      <pc:sldMasterChg chg="del delSldLayout">
        <pc:chgData name="David Ernst" userId="81fce021afff18b8" providerId="Windows Live" clId="Web-{84622E81-01C1-4FA4-891F-F4F08F098DF1}" dt="2020-07-20T08:27:24.002" v="0"/>
        <pc:sldMasterMkLst>
          <pc:docMk/>
          <pc:sldMasterMk cId="594725491" sldId="2147483648"/>
        </pc:sldMasterMkLst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David Ernst" userId="81fce021afff18b8" providerId="Windows Live" clId="Web-{84622E81-01C1-4FA4-891F-F4F08F098DF1}" dt="2020-07-20T08:27:24.002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David Ernst" userId="81fce021afff18b8" providerId="Windows Live" clId="Web-{84622E81-01C1-4FA4-891F-F4F08F098DF1}" dt="2020-07-20T08:27:24.002" v="0"/>
        <pc:sldMasterMkLst>
          <pc:docMk/>
          <pc:sldMasterMk cId="3128577224" sldId="2147483752"/>
        </pc:sldMasterMkLst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2718991267" sldId="2147483741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1802089754" sldId="2147483742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2749509372" sldId="2147483743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3479318759" sldId="2147483744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1859641044" sldId="2147483745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3581033681" sldId="2147483746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1943670917" sldId="2147483747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291280675" sldId="2147483748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3187762500" sldId="2147483749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1406327090" sldId="2147483750"/>
          </pc:sldLayoutMkLst>
        </pc:sldLayoutChg>
        <pc:sldLayoutChg chg="add">
          <pc:chgData name="David Ernst" userId="81fce021afff18b8" providerId="Windows Live" clId="Web-{84622E81-01C1-4FA4-891F-F4F08F098DF1}" dt="2020-07-20T08:27:24.002" v="0"/>
          <pc:sldLayoutMkLst>
            <pc:docMk/>
            <pc:sldMasterMk cId="3128577224" sldId="2147483752"/>
            <pc:sldLayoutMk cId="263399027" sldId="2147483751"/>
          </pc:sldLayoutMkLst>
        </pc:sldLayoutChg>
      </pc:sldMasterChg>
    </pc:docChg>
  </pc:docChgLst>
  <pc:docChgLst>
    <pc:chgData name="Гость" providerId="Windows Live" clId="Web-{0DFD5787-1099-455C-BCB3-71840AF5CA90}"/>
    <pc:docChg chg="addSld modSld">
      <pc:chgData name="Гость" userId="" providerId="Windows Live" clId="Web-{0DFD5787-1099-455C-BCB3-71840AF5CA90}" dt="2020-07-20T10:21:42.068" v="946" actId="1076"/>
      <pc:docMkLst>
        <pc:docMk/>
      </pc:docMkLst>
      <pc:sldChg chg="modSp">
        <pc:chgData name="Гость" userId="" providerId="Windows Live" clId="Web-{0DFD5787-1099-455C-BCB3-71840AF5CA90}" dt="2020-07-20T09:39:29.580" v="38" actId="20577"/>
        <pc:sldMkLst>
          <pc:docMk/>
          <pc:sldMk cId="2540494172" sldId="258"/>
        </pc:sldMkLst>
        <pc:spChg chg="mod">
          <ac:chgData name="Гость" userId="" providerId="Windows Live" clId="Web-{0DFD5787-1099-455C-BCB3-71840AF5CA90}" dt="2020-07-20T09:39:29.580" v="38" actId="20577"/>
          <ac:spMkLst>
            <pc:docMk/>
            <pc:sldMk cId="2540494172" sldId="258"/>
            <ac:spMk id="3" creationId="{A6207700-2989-454C-96C2-275CC94ECBFD}"/>
          </ac:spMkLst>
        </pc:spChg>
      </pc:sldChg>
      <pc:sldChg chg="addSp delSp modSp new">
        <pc:chgData name="Гость" userId="" providerId="Windows Live" clId="Web-{0DFD5787-1099-455C-BCB3-71840AF5CA90}" dt="2020-07-20T10:06:00.407" v="627" actId="20577"/>
        <pc:sldMkLst>
          <pc:docMk/>
          <pc:sldMk cId="3445338183" sldId="261"/>
        </pc:sldMkLst>
        <pc:spChg chg="mod">
          <ac:chgData name="Гость" userId="" providerId="Windows Live" clId="Web-{0DFD5787-1099-455C-BCB3-71840AF5CA90}" dt="2020-07-20T09:42:11.837" v="89" actId="20577"/>
          <ac:spMkLst>
            <pc:docMk/>
            <pc:sldMk cId="3445338183" sldId="261"/>
            <ac:spMk id="2" creationId="{7C1C9B04-B943-4C99-B862-75D79DC39F6B}"/>
          </ac:spMkLst>
        </pc:spChg>
        <pc:spChg chg="del">
          <ac:chgData name="Гость" userId="" providerId="Windows Live" clId="Web-{0DFD5787-1099-455C-BCB3-71840AF5CA90}" dt="2020-07-20T09:42:13.696" v="91"/>
          <ac:spMkLst>
            <pc:docMk/>
            <pc:sldMk cId="3445338183" sldId="261"/>
            <ac:spMk id="3" creationId="{F422C95D-5180-469B-9CA6-88DB39EC3F02}"/>
          </ac:spMkLst>
        </pc:spChg>
        <pc:spChg chg="add mod">
          <ac:chgData name="Гость" userId="" providerId="Windows Live" clId="Web-{0DFD5787-1099-455C-BCB3-71840AF5CA90}" dt="2020-07-20T10:06:00.407" v="627" actId="20577"/>
          <ac:spMkLst>
            <pc:docMk/>
            <pc:sldMk cId="3445338183" sldId="261"/>
            <ac:spMk id="6" creationId="{E515D90F-2C94-4B44-9CF0-05C3613F940B}"/>
          </ac:spMkLst>
        </pc:spChg>
        <pc:picChg chg="add del mod ord">
          <ac:chgData name="Гость" userId="" providerId="Windows Live" clId="Web-{0DFD5787-1099-455C-BCB3-71840AF5CA90}" dt="2020-07-20T09:42:46.775" v="94"/>
          <ac:picMkLst>
            <pc:docMk/>
            <pc:sldMk cId="3445338183" sldId="261"/>
            <ac:picMk id="4" creationId="{44A5A7CC-216F-4E66-85CA-F16136DBBC8D}"/>
          </ac:picMkLst>
        </pc:picChg>
        <pc:picChg chg="add del mod">
          <ac:chgData name="Гость" userId="" providerId="Windows Live" clId="Web-{0DFD5787-1099-455C-BCB3-71840AF5CA90}" dt="2020-07-20T10:02:54.953" v="494"/>
          <ac:picMkLst>
            <pc:docMk/>
            <pc:sldMk cId="3445338183" sldId="261"/>
            <ac:picMk id="7" creationId="{0EAE5286-156F-4042-B2C7-C46C217B9E7D}"/>
          </ac:picMkLst>
        </pc:picChg>
        <pc:picChg chg="add del mod">
          <ac:chgData name="Гость" userId="" providerId="Windows Live" clId="Web-{0DFD5787-1099-455C-BCB3-71840AF5CA90}" dt="2020-07-20T10:03:25.078" v="496"/>
          <ac:picMkLst>
            <pc:docMk/>
            <pc:sldMk cId="3445338183" sldId="261"/>
            <ac:picMk id="8" creationId="{CEE11E13-ECB4-44C3-9070-A842563A0877}"/>
          </ac:picMkLst>
        </pc:picChg>
        <pc:picChg chg="add mod">
          <ac:chgData name="Гость" userId="" providerId="Windows Live" clId="Web-{0DFD5787-1099-455C-BCB3-71840AF5CA90}" dt="2020-07-20T10:04:31.188" v="502" actId="1076"/>
          <ac:picMkLst>
            <pc:docMk/>
            <pc:sldMk cId="3445338183" sldId="261"/>
            <ac:picMk id="9" creationId="{4B4EF900-EB9D-46C2-A011-E9F3D7D93956}"/>
          </ac:picMkLst>
        </pc:picChg>
      </pc:sldChg>
      <pc:sldChg chg="addSp modSp new">
        <pc:chgData name="Гость" userId="" providerId="Windows Live" clId="Web-{0DFD5787-1099-455C-BCB3-71840AF5CA90}" dt="2020-07-20T10:09:23.033" v="780" actId="1076"/>
        <pc:sldMkLst>
          <pc:docMk/>
          <pc:sldMk cId="3912878532" sldId="262"/>
        </pc:sldMkLst>
        <pc:spChg chg="mod">
          <ac:chgData name="Гость" userId="" providerId="Windows Live" clId="Web-{0DFD5787-1099-455C-BCB3-71840AF5CA90}" dt="2020-07-20T10:06:18.126" v="630" actId="20577"/>
          <ac:spMkLst>
            <pc:docMk/>
            <pc:sldMk cId="3912878532" sldId="262"/>
            <ac:spMk id="2" creationId="{0CAC2C0D-64A8-48F8-B1CB-EE612C3434E2}"/>
          </ac:spMkLst>
        </pc:spChg>
        <pc:spChg chg="mod">
          <ac:chgData name="Гость" userId="" providerId="Windows Live" clId="Web-{0DFD5787-1099-455C-BCB3-71840AF5CA90}" dt="2020-07-20T10:08:40.314" v="773" actId="20577"/>
          <ac:spMkLst>
            <pc:docMk/>
            <pc:sldMk cId="3912878532" sldId="262"/>
            <ac:spMk id="3" creationId="{AD1A2C2C-D0EA-4B56-BEE7-7BD13A936BAC}"/>
          </ac:spMkLst>
        </pc:spChg>
        <pc:picChg chg="add mod">
          <ac:chgData name="Гость" userId="" providerId="Windows Live" clId="Web-{0DFD5787-1099-455C-BCB3-71840AF5CA90}" dt="2020-07-20T10:08:50.814" v="778" actId="1076"/>
          <ac:picMkLst>
            <pc:docMk/>
            <pc:sldMk cId="3912878532" sldId="262"/>
            <ac:picMk id="4" creationId="{905F4CE8-DD03-4CDB-81CA-5B6A45E02325}"/>
          </ac:picMkLst>
        </pc:picChg>
        <pc:picChg chg="add mod">
          <ac:chgData name="Гость" userId="" providerId="Windows Live" clId="Web-{0DFD5787-1099-455C-BCB3-71840AF5CA90}" dt="2020-07-20T10:09:23.033" v="780" actId="1076"/>
          <ac:picMkLst>
            <pc:docMk/>
            <pc:sldMk cId="3912878532" sldId="262"/>
            <ac:picMk id="5" creationId="{518135F7-C238-419E-949F-D0351DBE7CAD}"/>
          </ac:picMkLst>
        </pc:picChg>
      </pc:sldChg>
      <pc:sldChg chg="addSp delSp modSp new">
        <pc:chgData name="Гость" userId="" providerId="Windows Live" clId="Web-{0DFD5787-1099-455C-BCB3-71840AF5CA90}" dt="2020-07-20T10:17:25.754" v="827" actId="1076"/>
        <pc:sldMkLst>
          <pc:docMk/>
          <pc:sldMk cId="2061626499" sldId="263"/>
        </pc:sldMkLst>
        <pc:spChg chg="mod">
          <ac:chgData name="Гость" userId="" providerId="Windows Live" clId="Web-{0DFD5787-1099-455C-BCB3-71840AF5CA90}" dt="2020-07-20T10:17:21.504" v="824" actId="20577"/>
          <ac:spMkLst>
            <pc:docMk/>
            <pc:sldMk cId="2061626499" sldId="263"/>
            <ac:spMk id="2" creationId="{4085B0EC-FBF2-4CF0-9D66-FDBE9CCB9E95}"/>
          </ac:spMkLst>
        </pc:spChg>
        <pc:spChg chg="del">
          <ac:chgData name="Гость" userId="" providerId="Windows Live" clId="Web-{0DFD5787-1099-455C-BCB3-71840AF5CA90}" dt="2020-07-20T10:11:57.596" v="789"/>
          <ac:spMkLst>
            <pc:docMk/>
            <pc:sldMk cId="2061626499" sldId="263"/>
            <ac:spMk id="3" creationId="{5F111F8A-2025-4711-B412-E8DB8C3EA8E1}"/>
          </ac:spMkLst>
        </pc:spChg>
        <pc:spChg chg="add del mod">
          <ac:chgData name="Гость" userId="" providerId="Windows Live" clId="Web-{0DFD5787-1099-455C-BCB3-71840AF5CA90}" dt="2020-07-20T10:12:57.722" v="797"/>
          <ac:spMkLst>
            <pc:docMk/>
            <pc:sldMk cId="2061626499" sldId="263"/>
            <ac:spMk id="6" creationId="{7ABD1074-DAA4-48D3-A0AE-8113F66EEE49}"/>
          </ac:spMkLst>
        </pc:spChg>
        <pc:spChg chg="add del mod">
          <ac:chgData name="Гость" userId="" providerId="Windows Live" clId="Web-{0DFD5787-1099-455C-BCB3-71840AF5CA90}" dt="2020-07-20T10:17:13.583" v="807"/>
          <ac:spMkLst>
            <pc:docMk/>
            <pc:sldMk cId="2061626499" sldId="263"/>
            <ac:spMk id="9" creationId="{869C8937-A4C2-4457-998E-05947039A803}"/>
          </ac:spMkLst>
        </pc:spChg>
        <pc:picChg chg="add del mod ord">
          <ac:chgData name="Гость" userId="" providerId="Windows Live" clId="Web-{0DFD5787-1099-455C-BCB3-71840AF5CA90}" dt="2020-07-20T10:12:42.831" v="796"/>
          <ac:picMkLst>
            <pc:docMk/>
            <pc:sldMk cId="2061626499" sldId="263"/>
            <ac:picMk id="4" creationId="{F0159583-D36B-4138-9B4B-C1794EA84B7D}"/>
          </ac:picMkLst>
        </pc:picChg>
        <pc:picChg chg="add del mod ord">
          <ac:chgData name="Гость" userId="" providerId="Windows Live" clId="Web-{0DFD5787-1099-455C-BCB3-71840AF5CA90}" dt="2020-07-20T10:13:06.050" v="798"/>
          <ac:picMkLst>
            <pc:docMk/>
            <pc:sldMk cId="2061626499" sldId="263"/>
            <ac:picMk id="7" creationId="{75A57BAE-4308-4BEA-80BB-7012CBF1FECE}"/>
          </ac:picMkLst>
        </pc:picChg>
        <pc:picChg chg="add del mod ord">
          <ac:chgData name="Гость" userId="" providerId="Windows Live" clId="Web-{0DFD5787-1099-455C-BCB3-71840AF5CA90}" dt="2020-07-20T10:16:32.817" v="806"/>
          <ac:picMkLst>
            <pc:docMk/>
            <pc:sldMk cId="2061626499" sldId="263"/>
            <ac:picMk id="10" creationId="{2F9C102A-6AC5-4D7C-A3E2-11DCE03AC2D8}"/>
          </ac:picMkLst>
        </pc:picChg>
        <pc:picChg chg="add mod ord">
          <ac:chgData name="Гость" userId="" providerId="Windows Live" clId="Web-{0DFD5787-1099-455C-BCB3-71840AF5CA90}" dt="2020-07-20T10:17:25.754" v="827" actId="1076"/>
          <ac:picMkLst>
            <pc:docMk/>
            <pc:sldMk cId="2061626499" sldId="263"/>
            <ac:picMk id="11" creationId="{903F1A29-30E0-4EC1-BD1F-8EA1119F8697}"/>
          </ac:picMkLst>
        </pc:picChg>
      </pc:sldChg>
      <pc:sldChg chg="addSp delSp modSp new">
        <pc:chgData name="Гость" userId="" providerId="Windows Live" clId="Web-{0DFD5787-1099-455C-BCB3-71840AF5CA90}" dt="2020-07-20T10:21:42.068" v="946" actId="1076"/>
        <pc:sldMkLst>
          <pc:docMk/>
          <pc:sldMk cId="2807137611" sldId="264"/>
        </pc:sldMkLst>
        <pc:spChg chg="mod">
          <ac:chgData name="Гость" userId="" providerId="Windows Live" clId="Web-{0DFD5787-1099-455C-BCB3-71840AF5CA90}" dt="2020-07-20T10:17:41.848" v="839" actId="20577"/>
          <ac:spMkLst>
            <pc:docMk/>
            <pc:sldMk cId="2807137611" sldId="264"/>
            <ac:spMk id="2" creationId="{B5C619EA-D9B8-4C53-9872-F0E78FB01F7A}"/>
          </ac:spMkLst>
        </pc:spChg>
        <pc:spChg chg="add del mod">
          <ac:chgData name="Гость" userId="" providerId="Windows Live" clId="Web-{0DFD5787-1099-455C-BCB3-71840AF5CA90}" dt="2020-07-20T10:20:19.709" v="927" actId="20577"/>
          <ac:spMkLst>
            <pc:docMk/>
            <pc:sldMk cId="2807137611" sldId="264"/>
            <ac:spMk id="3" creationId="{CF12898B-0F51-412B-8F19-18FA13B4F082}"/>
          </ac:spMkLst>
        </pc:spChg>
        <pc:picChg chg="add del mod ord">
          <ac:chgData name="Гость" userId="" providerId="Windows Live" clId="Web-{0DFD5787-1099-455C-BCB3-71840AF5CA90}" dt="2020-07-20T10:19:20.239" v="849"/>
          <ac:picMkLst>
            <pc:docMk/>
            <pc:sldMk cId="2807137611" sldId="264"/>
            <ac:picMk id="4" creationId="{484A3665-AA80-46BA-AFF4-376BD0831AA1}"/>
          </ac:picMkLst>
        </pc:picChg>
        <pc:picChg chg="add del mod">
          <ac:chgData name="Гость" userId="" providerId="Windows Live" clId="Web-{0DFD5787-1099-455C-BCB3-71840AF5CA90}" dt="2020-07-20T10:21:19.506" v="940"/>
          <ac:picMkLst>
            <pc:docMk/>
            <pc:sldMk cId="2807137611" sldId="264"/>
            <ac:picMk id="5" creationId="{78633320-3211-4121-B037-A1701DB6A44B}"/>
          </ac:picMkLst>
        </pc:picChg>
        <pc:picChg chg="add mod">
          <ac:chgData name="Гость" userId="" providerId="Windows Live" clId="Web-{0DFD5787-1099-455C-BCB3-71840AF5CA90}" dt="2020-07-20T10:21:42.068" v="946" actId="1076"/>
          <ac:picMkLst>
            <pc:docMk/>
            <pc:sldMk cId="2807137611" sldId="264"/>
            <ac:picMk id="6" creationId="{4A065CBD-892C-4AE4-AF79-B6ACFCBD4B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0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6963" y="758826"/>
            <a:ext cx="10058400" cy="4062326"/>
          </a:xfrm>
        </p:spPr>
        <p:txBody>
          <a:bodyPr anchor="b">
            <a:normAutofit/>
          </a:bodyPr>
          <a:lstStyle/>
          <a:p>
            <a:r>
              <a:rPr lang="de-DE" sz="9600"/>
              <a:t>Blockgame #20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4090" y="5305783"/>
            <a:ext cx="10913326" cy="793389"/>
          </a:xfrm>
        </p:spPr>
        <p:txBody>
          <a:bodyPr anchor="t">
            <a:normAutofit fontScale="92500"/>
          </a:bodyPr>
          <a:lstStyle/>
          <a:p>
            <a:r>
              <a:rPr lang="de-DE"/>
              <a:t>David Ernst, </a:t>
            </a:r>
            <a:r>
              <a:rPr lang="de-DE" err="1"/>
              <a:t>max</a:t>
            </a:r>
            <a:r>
              <a:rPr lang="de-DE"/>
              <a:t> Faber, </a:t>
            </a:r>
            <a:r>
              <a:rPr lang="de-DE" err="1"/>
              <a:t>alex</a:t>
            </a:r>
            <a:r>
              <a:rPr lang="de-DE"/>
              <a:t> </a:t>
            </a:r>
            <a:r>
              <a:rPr lang="de-DE" err="1"/>
              <a:t>hahn</a:t>
            </a:r>
            <a:r>
              <a:rPr lang="de-DE"/>
              <a:t>, </a:t>
            </a:r>
            <a:r>
              <a:rPr lang="de-DE" err="1"/>
              <a:t>konstantin</a:t>
            </a:r>
            <a:r>
              <a:rPr lang="de-DE"/>
              <a:t> </a:t>
            </a:r>
            <a:r>
              <a:rPr lang="de-DE" err="1"/>
              <a:t>hutmacher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19EA-D9B8-4C53-9872-F0E78FB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Inputs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2898B-0F51-412B-8F19-18FA13B4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 err="1"/>
              <a:t>KeyCodes</a:t>
            </a:r>
            <a:r>
              <a:rPr lang="ru-RU"/>
              <a:t> </a:t>
            </a:r>
            <a:r>
              <a:rPr lang="ru-RU" err="1"/>
              <a:t>für</a:t>
            </a:r>
            <a:r>
              <a:rPr lang="ru-RU"/>
              <a:t> </a:t>
            </a:r>
            <a:r>
              <a:rPr lang="ru-RU" err="1"/>
              <a:t>Arrows</a:t>
            </a:r>
            <a:r>
              <a:rPr lang="ru-RU"/>
              <a:t>:</a:t>
            </a:r>
          </a:p>
        </p:txBody>
      </p:sp>
      <p:pic>
        <p:nvPicPr>
          <p:cNvPr id="6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A065CBD-892C-4AE4-AF79-B6ACFCBD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40" y="598429"/>
            <a:ext cx="8212898" cy="55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519AB-763D-4115-9E60-867B7C74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Collision/FullRow</a:t>
            </a:r>
          </a:p>
        </p:txBody>
      </p:sp>
      <p:pic>
        <p:nvPicPr>
          <p:cNvPr id="4" name="Grafik 4" descr="Ein Bild, das Screenshot, Monitor, Computer, computer enthält.&#10;&#10;Beschreibung automatisch generiert.">
            <a:extLst>
              <a:ext uri="{FF2B5EF4-FFF2-40B4-BE49-F238E27FC236}">
                <a16:creationId xmlns:a16="http://schemas.microsoft.com/office/drawing/2014/main" id="{419C1DB8-9A10-46CF-9C40-83E311AF8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3" t="13035" r="50157" b="9870"/>
          <a:stretch/>
        </p:blipFill>
        <p:spPr>
          <a:xfrm>
            <a:off x="6357649" y="-5152"/>
            <a:ext cx="4798598" cy="5028615"/>
          </a:xfrm>
        </p:spPr>
      </p:pic>
      <p:pic>
        <p:nvPicPr>
          <p:cNvPr id="5" name="Grafik 5" descr="Ein Bild, das Screenshot, Monitor, Computer, Bildschirm enthält.&#10;&#10;Beschreibung automatisch generiert.">
            <a:extLst>
              <a:ext uri="{FF2B5EF4-FFF2-40B4-BE49-F238E27FC236}">
                <a16:creationId xmlns:a16="http://schemas.microsoft.com/office/drawing/2014/main" id="{90C36FBD-81EA-4AAE-AE7A-F839E5FAD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0" t="48207" r="59732" b="23828"/>
          <a:stretch/>
        </p:blipFill>
        <p:spPr>
          <a:xfrm>
            <a:off x="6579080" y="4618257"/>
            <a:ext cx="3782144" cy="20174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65BAD3-61B6-4D45-9676-28D7881FD4B8}"/>
              </a:ext>
            </a:extLst>
          </p:cNvPr>
          <p:cNvSpPr txBox="1"/>
          <p:nvPr/>
        </p:nvSpPr>
        <p:spPr>
          <a:xfrm>
            <a:off x="1316068" y="2509388"/>
            <a:ext cx="498606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/>
              <a:t>- checkt jede Reihe wo der Brick ist</a:t>
            </a:r>
          </a:p>
          <a:p>
            <a:endParaRPr lang="de-DE" sz="2000"/>
          </a:p>
          <a:p>
            <a:r>
              <a:rPr lang="de-DE" sz="2000"/>
              <a:t>-Überschreibt volle Reihen mit   leeren Feldern</a:t>
            </a:r>
          </a:p>
          <a:p>
            <a:endParaRPr lang="de-DE" sz="2000"/>
          </a:p>
          <a:p>
            <a:r>
              <a:rPr lang="de-DE" sz="2000"/>
              <a:t>- berechnet eventuelen Bonus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9622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457AE-6BCA-4401-A5A7-6BA93D6E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91" y="387245"/>
            <a:ext cx="10058400" cy="1450757"/>
          </a:xfrm>
        </p:spPr>
        <p:txBody>
          <a:bodyPr/>
          <a:lstStyle/>
          <a:p>
            <a:r>
              <a:rPr lang="de-DE"/>
              <a:t>Brick </a:t>
            </a:r>
            <a:br>
              <a:rPr lang="de-DE"/>
            </a:br>
            <a:r>
              <a:rPr lang="de-DE"/>
              <a:t>movement</a:t>
            </a:r>
          </a:p>
        </p:txBody>
      </p:sp>
      <p:pic>
        <p:nvPicPr>
          <p:cNvPr id="4" name="Grafik 4" descr="Ein Bild, das Screenshot, Monitor, Computer, Bildschirm enthält.&#10;&#10;Beschreibung automatisch generiert.">
            <a:extLst>
              <a:ext uri="{FF2B5EF4-FFF2-40B4-BE49-F238E27FC236}">
                <a16:creationId xmlns:a16="http://schemas.microsoft.com/office/drawing/2014/main" id="{91343C35-5597-4814-903C-9A95F3F9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7" t="25724" r="36937" b="27110"/>
          <a:stretch/>
        </p:blipFill>
        <p:spPr>
          <a:xfrm>
            <a:off x="3874512" y="130757"/>
            <a:ext cx="8266437" cy="3891158"/>
          </a:xfrm>
        </p:spPr>
      </p:pic>
      <p:pic>
        <p:nvPicPr>
          <p:cNvPr id="5" name="Grafik 5" descr="Ein Bild, das Screenshot, Monitor, Computer, Bildschirm enthält.&#10;&#10;Beschreibung automatisch generiert.">
            <a:extLst>
              <a:ext uri="{FF2B5EF4-FFF2-40B4-BE49-F238E27FC236}">
                <a16:creationId xmlns:a16="http://schemas.microsoft.com/office/drawing/2014/main" id="{F938025A-C325-4536-92BA-A57F7609D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0" t="45926" r="15438" b="25926"/>
          <a:stretch/>
        </p:blipFill>
        <p:spPr>
          <a:xfrm>
            <a:off x="1489494" y="3966193"/>
            <a:ext cx="10665790" cy="22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E9EFA-2C14-4E96-8787-D9A84EC8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Sound</a:t>
            </a:r>
          </a:p>
        </p:txBody>
      </p:sp>
      <p:pic>
        <p:nvPicPr>
          <p:cNvPr id="4" name="Grafik 4" descr="Ein Bild, das Screenshot, Monitor, Computer, Bildschirm enthält.&#10;&#10;Beschreibung automatisch generiert.">
            <a:extLst>
              <a:ext uri="{FF2B5EF4-FFF2-40B4-BE49-F238E27FC236}">
                <a16:creationId xmlns:a16="http://schemas.microsoft.com/office/drawing/2014/main" id="{3CA544D8-A23C-4E23-87EC-64723BE8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7" t="13357" r="35335" b="13005"/>
          <a:stretch/>
        </p:blipFill>
        <p:spPr>
          <a:xfrm>
            <a:off x="3436850" y="239143"/>
            <a:ext cx="8631578" cy="6036243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49744E-76D0-4423-A691-9DCA4F36C77D}"/>
              </a:ext>
            </a:extLst>
          </p:cNvPr>
          <p:cNvSpPr txBox="1"/>
          <p:nvPr/>
        </p:nvSpPr>
        <p:spPr>
          <a:xfrm>
            <a:off x="698740" y="2438400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/>
              <a:t>-Läde File über Path</a:t>
            </a:r>
          </a:p>
          <a:p>
            <a:endParaRPr lang="de-DE" sz="2000"/>
          </a:p>
          <a:p>
            <a:r>
              <a:rPr lang="de-DE" sz="2000"/>
              <a:t>-play sound</a:t>
            </a:r>
          </a:p>
          <a:p>
            <a:endParaRPr lang="de-DE" sz="2000"/>
          </a:p>
          <a:p>
            <a:r>
              <a:rPr lang="de-DE" sz="2000"/>
              <a:t>-play and loop Musik</a:t>
            </a:r>
          </a:p>
        </p:txBody>
      </p:sp>
    </p:spTree>
    <p:extLst>
      <p:ext uri="{BB962C8B-B14F-4D97-AF65-F5344CB8AC3E}">
        <p14:creationId xmlns:p14="http://schemas.microsoft.com/office/powerpoint/2010/main" val="10589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EA0F-C136-4561-AEE8-84076F31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 Over</a:t>
            </a:r>
          </a:p>
        </p:txBody>
      </p:sp>
      <p:pic>
        <p:nvPicPr>
          <p:cNvPr id="10" name="Grafik 10" descr="Ein Bild, das Screenshot, Monitor, Computer, Bildschirm enthält.&#10;&#10;Beschreibung automatisch generiert.">
            <a:extLst>
              <a:ext uri="{FF2B5EF4-FFF2-40B4-BE49-F238E27FC236}">
                <a16:creationId xmlns:a16="http://schemas.microsoft.com/office/drawing/2014/main" id="{52C45FBD-85F8-48D4-BCEC-B4F66EE7D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06" t="29135" r="48773" b="30451"/>
          <a:stretch/>
        </p:blipFill>
        <p:spPr>
          <a:xfrm>
            <a:off x="4650891" y="1935675"/>
            <a:ext cx="7136016" cy="3381004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EB2035C-33C8-4A54-81FD-E185B76A7DD5}"/>
              </a:ext>
            </a:extLst>
          </p:cNvPr>
          <p:cNvSpPr txBox="1"/>
          <p:nvPr/>
        </p:nvSpPr>
        <p:spPr>
          <a:xfrm>
            <a:off x="943156" y="2093343"/>
            <a:ext cx="331829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ea typeface="+mn-lt"/>
                <a:cs typeface="+mn-lt"/>
              </a:rPr>
              <a:t>- checkt ob ein unbeweglicher Brick über d</a:t>
            </a:r>
            <a:r>
              <a:rPr lang="de-DE" sz="2000">
                <a:latin typeface="Avenir Next LT Pro Light"/>
                <a:ea typeface="+mn-lt"/>
                <a:cs typeface="+mn-lt"/>
              </a:rPr>
              <a:t>er Game Over Line ist</a:t>
            </a:r>
          </a:p>
          <a:p>
            <a:endParaRPr lang="de-DE" sz="2000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007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4184F-45FA-4249-A8BD-7209C6A3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GUI: Leaderboard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9F2B2-8954-43C4-AE52-DB625F909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- Leaderboard wird als Tabelle in der GUI dargestellt.</a:t>
            </a:r>
            <a:endParaRPr lang="de-DE" dirty="0"/>
          </a:p>
          <a:p>
            <a:r>
              <a:rPr lang="de-DE"/>
              <a:t>- Leaderboard wird als .txt Datei gespeichert und verarbeitet</a:t>
            </a:r>
          </a:p>
          <a:p>
            <a:r>
              <a:rPr lang="de-DE"/>
              <a:t>- Problematisch hierbei das korrekte auslesen</a:t>
            </a:r>
            <a:endParaRPr lang="de-DE" dirty="0"/>
          </a:p>
        </p:txBody>
      </p:sp>
      <p:pic>
        <p:nvPicPr>
          <p:cNvPr id="5" name="Grafik 5" descr="Ein Bild, das sitzend, Tisch, klein, Telefon enthält.&#10;&#10;Beschreibung automatisch generiert.">
            <a:extLst>
              <a:ext uri="{FF2B5EF4-FFF2-40B4-BE49-F238E27FC236}">
                <a16:creationId xmlns:a16="http://schemas.microsoft.com/office/drawing/2014/main" id="{7ABE54BF-12B0-4532-B428-50B8E04C4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578" y="911995"/>
            <a:ext cx="4639736" cy="2408413"/>
          </a:xfrm>
        </p:spPr>
      </p:pic>
      <p:pic>
        <p:nvPicPr>
          <p:cNvPr id="6" name="Grafik 6" descr="Ein Bild, das Screenshot, sitzend, Telefon, Tisch enthält.&#10;&#10;Beschreibung automatisch generiert.">
            <a:extLst>
              <a:ext uri="{FF2B5EF4-FFF2-40B4-BE49-F238E27FC236}">
                <a16:creationId xmlns:a16="http://schemas.microsoft.com/office/drawing/2014/main" id="{8B54E847-03DF-42B0-AD17-B3B4E2CA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4" y="3429166"/>
            <a:ext cx="2743200" cy="28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AB589-861F-49D7-AA95-A40B14AD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Leaderboard in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8445C-A6B8-4321-86DD-9D74E257C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- Wenn das Spiel zuende ist, öffnet sich das Fenster zur Namenseingabe</a:t>
            </a:r>
          </a:p>
          <a:p>
            <a:r>
              <a:rPr lang="de-DE"/>
              <a:t>- Name, score und Level wird hier in die .txt eingeplfegt</a:t>
            </a:r>
          </a:p>
          <a:p>
            <a:r>
              <a:rPr lang="de-DE"/>
              <a:t>- Problem: Durch run() wurde das TextFeld mehrmals aufgerufen.</a:t>
            </a:r>
            <a:endParaRPr lang="de-DE" dirty="0"/>
          </a:p>
        </p:txBody>
      </p:sp>
      <p:pic>
        <p:nvPicPr>
          <p:cNvPr id="5" name="Grafik 5" descr="Ein Bild, das Screenshot, Telefon, Mobiltelefon, sitzend enthält.&#10;&#10;Beschreibung automatisch generiert.">
            <a:extLst>
              <a:ext uri="{FF2B5EF4-FFF2-40B4-BE49-F238E27FC236}">
                <a16:creationId xmlns:a16="http://schemas.microsoft.com/office/drawing/2014/main" id="{FABA3498-0332-486E-8B99-A24E63ED1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3133" y="609190"/>
            <a:ext cx="4100422" cy="5431968"/>
          </a:xfrm>
        </p:spPr>
      </p:pic>
    </p:spTree>
    <p:extLst>
      <p:ext uri="{BB962C8B-B14F-4D97-AF65-F5344CB8AC3E}">
        <p14:creationId xmlns:p14="http://schemas.microsoft.com/office/powerpoint/2010/main" val="197048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46C85-EB9D-44EC-8F26-66DEB45B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Leaderboard in Game fort.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E47A9-808F-457A-8801-526EFBB250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- Position des Scores wird ermittelt,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/>
              <a:t>- Klasse newFile() um die .txt zu leeren um danach wieder schreiben zu können.</a:t>
            </a:r>
            <a:endParaRPr lang="de-DE" dirty="0"/>
          </a:p>
        </p:txBody>
      </p:sp>
      <p:pic>
        <p:nvPicPr>
          <p:cNvPr id="5" name="Grafik 5" descr="Ein Bild, das computer enthält.&#10;&#10;Beschreibung automatisch generiert.">
            <a:extLst>
              <a:ext uri="{FF2B5EF4-FFF2-40B4-BE49-F238E27FC236}">
                <a16:creationId xmlns:a16="http://schemas.microsoft.com/office/drawing/2014/main" id="{2051F0EB-8A22-4216-AF36-CB48625B65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718" y="1936212"/>
            <a:ext cx="4639736" cy="2274021"/>
          </a:xfrm>
        </p:spPr>
      </p:pic>
      <p:pic>
        <p:nvPicPr>
          <p:cNvPr id="6" name="Grafik 6" descr="Ein Bild, das computer, sitzend, Computer, Bildschirm enthält.&#10;&#10;Beschreibung automatisch generiert.">
            <a:extLst>
              <a:ext uri="{FF2B5EF4-FFF2-40B4-BE49-F238E27FC236}">
                <a16:creationId xmlns:a16="http://schemas.microsoft.com/office/drawing/2014/main" id="{2DCF406E-DD05-4F68-AE5E-4C19B9B9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21" y="4389711"/>
            <a:ext cx="2743200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9158D-4810-4B36-B052-3E53271C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Leaderboard in Game fort.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65273-0E67-4BAC-ADAE-55EFF80989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- Funktion bekommt name, score, level und pos um ins Leaderboard zu schreiben.</a:t>
            </a:r>
          </a:p>
          <a:p>
            <a:r>
              <a:rPr lang="de-DE"/>
              <a:t>- Problem: oftmals leerzeilen, die nicht ordnungsgemäß gelesen wurden konnten.</a:t>
            </a:r>
          </a:p>
          <a:p>
            <a:endParaRPr lang="de-DE" dirty="0"/>
          </a:p>
        </p:txBody>
      </p:sp>
      <p:pic>
        <p:nvPicPr>
          <p:cNvPr id="5" name="Grafik 5" descr="Ein Bild, das Screenshot, Telefon enthält.&#10;&#10;Beschreibung automatisch generiert.">
            <a:extLst>
              <a:ext uri="{FF2B5EF4-FFF2-40B4-BE49-F238E27FC236}">
                <a16:creationId xmlns:a16="http://schemas.microsoft.com/office/drawing/2014/main" id="{4EA8FC7B-1DFC-4801-B96C-83C9E53BC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4492" y="1017322"/>
            <a:ext cx="3355049" cy="5171552"/>
          </a:xfrm>
        </p:spPr>
      </p:pic>
    </p:spTree>
    <p:extLst>
      <p:ext uri="{BB962C8B-B14F-4D97-AF65-F5344CB8AC3E}">
        <p14:creationId xmlns:p14="http://schemas.microsoft.com/office/powerpoint/2010/main" val="55770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7E03-E2AF-4DA3-9F90-BAC5771C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Aufgabenverteilung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7700-2989-454C-96C2-275CC94E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David Ernst: GUI/ Run Game</a:t>
            </a:r>
          </a:p>
          <a:p>
            <a:r>
              <a:rPr lang="en-US"/>
              <a:t>Max Faber: GUI/Leaderboard</a:t>
            </a:r>
            <a:endParaRPr lang="en-US" dirty="0"/>
          </a:p>
          <a:p>
            <a:r>
              <a:rPr lang="en-US"/>
              <a:t>Alex Hahn: </a:t>
            </a:r>
            <a:r>
              <a:rPr lang="en-US" err="1">
                <a:ea typeface="+mn-lt"/>
                <a:cs typeface="+mn-lt"/>
              </a:rPr>
              <a:t>Erstellung</a:t>
            </a:r>
            <a:r>
              <a:rPr lang="en-US">
                <a:ea typeface="+mn-lt"/>
                <a:cs typeface="+mn-lt"/>
              </a:rPr>
              <a:t>- / </a:t>
            </a:r>
            <a:r>
              <a:rPr lang="en-US" err="1">
                <a:ea typeface="+mn-lt"/>
                <a:cs typeface="+mn-lt"/>
              </a:rPr>
              <a:t>Drehung</a:t>
            </a:r>
            <a:r>
              <a:rPr lang="en-US">
                <a:ea typeface="+mn-lt"/>
                <a:cs typeface="+mn-lt"/>
              </a:rPr>
              <a:t>- / </a:t>
            </a:r>
            <a:r>
              <a:rPr lang="en-US" err="1">
                <a:ea typeface="+mn-lt"/>
                <a:cs typeface="+mn-lt"/>
              </a:rPr>
              <a:t>Bewegung</a:t>
            </a:r>
            <a:r>
              <a:rPr lang="en-US">
                <a:ea typeface="+mn-lt"/>
                <a:cs typeface="+mn-lt"/>
              </a:rPr>
              <a:t> der Blocks. Input handling.</a:t>
            </a:r>
            <a:endParaRPr lang="en-US"/>
          </a:p>
          <a:p>
            <a:r>
              <a:rPr lang="en-US"/>
              <a:t>Konstantin Hutmacher: Collision/ Sound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D18-106D-4B38-A505-6CD7DAF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GUI: </a:t>
            </a:r>
            <a:r>
              <a:rPr lang="en-US" err="1"/>
              <a:t>Mainmenü</a:t>
            </a:r>
            <a:r>
              <a:rPr 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0A66-6CF8-4BF7-8198-2393A03E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- Main </a:t>
            </a:r>
            <a:r>
              <a:rPr lang="en-US" err="1">
                <a:ea typeface="+mn-lt"/>
                <a:cs typeface="+mn-lt"/>
              </a:rPr>
              <a:t>Menü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mit</a:t>
            </a:r>
            <a:r>
              <a:rPr lang="en-US">
                <a:ea typeface="+mn-lt"/>
                <a:cs typeface="+mn-lt"/>
              </a:rPr>
              <a:t> Java swing und Java </a:t>
            </a:r>
            <a:r>
              <a:rPr lang="en-US" err="1">
                <a:ea typeface="+mn-lt"/>
                <a:cs typeface="+mn-lt"/>
              </a:rPr>
              <a:t>awt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erstellt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- Fenster </a:t>
            </a:r>
            <a:r>
              <a:rPr lang="en-US" err="1">
                <a:ea typeface="+mn-lt"/>
                <a:cs typeface="+mn-lt"/>
              </a:rPr>
              <a:t>besteht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einem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JFrame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Menüführung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wurde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mit</a:t>
            </a:r>
            <a:r>
              <a:rPr lang="en-US">
                <a:ea typeface="+mn-lt"/>
                <a:cs typeface="+mn-lt"/>
              </a:rPr>
              <a:t> ActionListener </a:t>
            </a:r>
            <a:r>
              <a:rPr lang="en-US" err="1">
                <a:ea typeface="+mn-lt"/>
                <a:cs typeface="+mn-lt"/>
              </a:rPr>
              <a:t>realisiert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630536-49A2-4958-A86F-D6996BAB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10" y="1916810"/>
            <a:ext cx="3941955" cy="4325357"/>
          </a:xfrm>
          <a:prstGeom prst="rect">
            <a:avLst/>
          </a:prstGeom>
        </p:spPr>
      </p:pic>
      <p:pic>
        <p:nvPicPr>
          <p:cNvPr id="5" name="Grafik 5" descr="Ein Bild, das Screenshot, Monitor, Bildschirm, sitzend enthält.&#10;&#10;Beschreibung automatisch generiert.">
            <a:extLst>
              <a:ext uri="{FF2B5EF4-FFF2-40B4-BE49-F238E27FC236}">
                <a16:creationId xmlns:a16="http://schemas.microsoft.com/office/drawing/2014/main" id="{95A4455A-D92F-4B10-8461-86882286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4" y="4084834"/>
            <a:ext cx="6488151" cy="22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C86D-5E59-4C47-95A2-C6669A4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GUI: </a:t>
            </a:r>
            <a:r>
              <a:rPr lang="en-US" err="1"/>
              <a:t>Spielfeld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2DD5-5AC1-40B3-A7BE-CD918C2B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- </a:t>
            </a:r>
            <a:r>
              <a:rPr lang="en-US" err="1"/>
              <a:t>Spielfeld</a:t>
            </a:r>
            <a:r>
              <a:rPr lang="en-US"/>
              <a:t> </a:t>
            </a:r>
            <a:r>
              <a:rPr lang="en-US" err="1"/>
              <a:t>als</a:t>
            </a:r>
            <a:r>
              <a:rPr lang="en-US"/>
              <a:t> 2-D-Array </a:t>
            </a:r>
            <a:r>
              <a:rPr lang="en-US" err="1"/>
              <a:t>implementiert</a:t>
            </a:r>
            <a:r>
              <a:rPr lang="en-US"/>
              <a:t> (24x12)</a:t>
            </a:r>
          </a:p>
          <a:p>
            <a:r>
              <a:rPr lang="en-US"/>
              <a:t>- Zahl </a:t>
            </a:r>
            <a:r>
              <a:rPr lang="en-US" err="1"/>
              <a:t>steht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die </a:t>
            </a:r>
            <a:r>
              <a:rPr lang="en-US" err="1"/>
              <a:t>Farbe</a:t>
            </a:r>
          </a:p>
          <a:p>
            <a:r>
              <a:rPr lang="en-US"/>
              <a:t>- Zum </a:t>
            </a:r>
            <a:r>
              <a:rPr lang="en-US" err="1"/>
              <a:t>fixieren</a:t>
            </a:r>
            <a:r>
              <a:rPr lang="en-US"/>
              <a:t> von </a:t>
            </a:r>
            <a:r>
              <a:rPr lang="en-US" err="1"/>
              <a:t>Blöcken</a:t>
            </a:r>
            <a:r>
              <a:rPr lang="en-US"/>
              <a:t>,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Werte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</a:t>
            </a:r>
          </a:p>
          <a:p>
            <a:r>
              <a:rPr lang="en-US"/>
              <a:t>  </a:t>
            </a:r>
            <a:r>
              <a:rPr lang="en-US" err="1"/>
              <a:t>Spielfeld</a:t>
            </a:r>
            <a:r>
              <a:rPr lang="en-US"/>
              <a:t> </a:t>
            </a:r>
            <a:r>
              <a:rPr lang="en-US" err="1"/>
              <a:t>negiert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Ersten</a:t>
            </a:r>
            <a:r>
              <a:rPr lang="en-US"/>
              <a:t> 3 </a:t>
            </a:r>
            <a:r>
              <a:rPr lang="en-US" err="1"/>
              <a:t>Reihen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die </a:t>
            </a:r>
            <a:r>
              <a:rPr lang="en-US" err="1"/>
              <a:t>Blockerstellung</a:t>
            </a:r>
          </a:p>
        </p:txBody>
      </p:sp>
      <p:pic>
        <p:nvPicPr>
          <p:cNvPr id="4" name="Picture 4" descr="A picture containing table, light, large, computer&#10;&#10;Description automatically generated">
            <a:extLst>
              <a:ext uri="{FF2B5EF4-FFF2-40B4-BE49-F238E27FC236}">
                <a16:creationId xmlns:a16="http://schemas.microsoft.com/office/drawing/2014/main" id="{A73D3CFC-E6E6-4FE4-A879-B75DB591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27" y="1974695"/>
            <a:ext cx="2397512" cy="4311804"/>
          </a:xfrm>
          <a:prstGeom prst="rect">
            <a:avLst/>
          </a:prstGeom>
        </p:spPr>
      </p:pic>
      <p:pic>
        <p:nvPicPr>
          <p:cNvPr id="5" name="Grafik 5" descr="Ein Bild, das Monitor, schließen, Uhr, Tastatur enthält.&#10;&#10;Beschreibung automatisch generiert.">
            <a:extLst>
              <a:ext uri="{FF2B5EF4-FFF2-40B4-BE49-F238E27FC236}">
                <a16:creationId xmlns:a16="http://schemas.microsoft.com/office/drawing/2014/main" id="{281D4253-9991-4321-AF97-C157B74B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47" y="677956"/>
            <a:ext cx="2162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63362-B48C-4463-82F2-9AD6C20A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22" y="247185"/>
            <a:ext cx="3950913" cy="598262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5507BA9-07A4-4DA6-A21C-17F0DE58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Printen</a:t>
            </a:r>
            <a:r>
              <a:rPr lang="en-US"/>
              <a:t> des </a:t>
            </a:r>
            <a:r>
              <a:rPr lang="en-US" err="1"/>
              <a:t>Spielfeldes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5B570-705F-4F73-BE58-908540E9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- Iteration </a:t>
            </a:r>
            <a:r>
              <a:rPr lang="en-US" err="1"/>
              <a:t>über</a:t>
            </a:r>
            <a:r>
              <a:rPr lang="en-US"/>
              <a:t> das </a:t>
            </a:r>
            <a:r>
              <a:rPr lang="en-US" err="1"/>
              <a:t>gesamte</a:t>
            </a:r>
            <a:r>
              <a:rPr lang="en-US"/>
              <a:t> </a:t>
            </a:r>
            <a:r>
              <a:rPr lang="en-US" err="1"/>
              <a:t>Spielfeld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Spielfeld</a:t>
            </a:r>
            <a:r>
              <a:rPr lang="en-US"/>
              <a:t> </a:t>
            </a:r>
            <a:r>
              <a:rPr lang="en-US" err="1"/>
              <a:t>printen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einzelne</a:t>
            </a:r>
            <a:r>
              <a:rPr lang="en-US"/>
              <a:t> Quadrate</a:t>
            </a:r>
          </a:p>
          <a:p>
            <a:r>
              <a:rPr lang="en-US">
                <a:ea typeface="+mn-lt"/>
                <a:cs typeface="+mn-lt"/>
              </a:rPr>
              <a:t>- Je </a:t>
            </a:r>
            <a:r>
              <a:rPr lang="en-US" err="1">
                <a:ea typeface="+mn-lt"/>
                <a:cs typeface="+mn-lt"/>
              </a:rPr>
              <a:t>nach</a:t>
            </a:r>
            <a:r>
              <a:rPr lang="en-US">
                <a:ea typeface="+mn-lt"/>
                <a:cs typeface="+mn-lt"/>
              </a:rPr>
              <a:t> Zahl </a:t>
            </a:r>
            <a:r>
              <a:rPr lang="en-US" err="1">
                <a:ea typeface="+mn-lt"/>
                <a:cs typeface="+mn-lt"/>
              </a:rPr>
              <a:t>Farbe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festlegen</a:t>
            </a:r>
          </a:p>
          <a:p>
            <a:r>
              <a:rPr lang="en-US">
                <a:ea typeface="+mn-lt"/>
                <a:cs typeface="+mn-lt"/>
              </a:rPr>
              <a:t>- Das </a:t>
            </a:r>
            <a:r>
              <a:rPr lang="en-US" err="1">
                <a:ea typeface="+mn-lt"/>
                <a:cs typeface="+mn-lt"/>
              </a:rPr>
              <a:t>gleiche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für</a:t>
            </a:r>
            <a:r>
              <a:rPr lang="en-US">
                <a:ea typeface="+mn-lt"/>
                <a:cs typeface="+mn-lt"/>
              </a:rPr>
              <a:t> das Next-Brick field</a:t>
            </a:r>
          </a:p>
        </p:txBody>
      </p:sp>
    </p:spTree>
    <p:extLst>
      <p:ext uri="{BB962C8B-B14F-4D97-AF65-F5344CB8AC3E}">
        <p14:creationId xmlns:p14="http://schemas.microsoft.com/office/powerpoint/2010/main" val="122262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7A468-D6B4-467B-95CC-B589913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Run Game</a:t>
            </a:r>
          </a:p>
        </p:txBody>
      </p:sp>
      <p:pic>
        <p:nvPicPr>
          <p:cNvPr id="4" name="Grafik 4" descr="Ein Bild, das Tisch, Telefon enthält.&#10;&#10;Beschreibung automatisch generiert.">
            <a:extLst>
              <a:ext uri="{FF2B5EF4-FFF2-40B4-BE49-F238E27FC236}">
                <a16:creationId xmlns:a16="http://schemas.microsoft.com/office/drawing/2014/main" id="{D8DB8F41-6AEA-435F-AA3D-C6E5ED30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" y="2091917"/>
            <a:ext cx="4072053" cy="1401069"/>
          </a:xfrm>
          <a:prstGeom prst="rect">
            <a:avLst/>
          </a:prstGeom>
        </p:spPr>
      </p:pic>
      <p:pic>
        <p:nvPicPr>
          <p:cNvPr id="5" name="Grafik 5" descr="Ein Bild, das Screenshot, Telefon enthält.&#10;&#10;Beschreibung automatisch generiert.">
            <a:extLst>
              <a:ext uri="{FF2B5EF4-FFF2-40B4-BE49-F238E27FC236}">
                <a16:creationId xmlns:a16="http://schemas.microsoft.com/office/drawing/2014/main" id="{1BE88ABB-B462-45F6-83E4-63A342D5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88" y="2093727"/>
            <a:ext cx="4276493" cy="4138792"/>
          </a:xfrm>
          <a:prstGeom prst="rect">
            <a:avLst/>
          </a:prstGeom>
        </p:spPr>
      </p:pic>
      <p:pic>
        <p:nvPicPr>
          <p:cNvPr id="6" name="Grafik 6" descr="Ein Bild, das sitzend, Tisch, Bildschirm, Schild enthält.&#10;&#10;Beschreibung automatisch generiert.">
            <a:extLst>
              <a:ext uri="{FF2B5EF4-FFF2-40B4-BE49-F238E27FC236}">
                <a16:creationId xmlns:a16="http://schemas.microsoft.com/office/drawing/2014/main" id="{62D841E1-430F-4C2C-95AA-D49D490DC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107" y="2098170"/>
            <a:ext cx="3179956" cy="140714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9FF2D0-A0E6-41D8-BBA4-3B76BE5AE940}"/>
              </a:ext>
            </a:extLst>
          </p:cNvPr>
          <p:cNvSpPr txBox="1"/>
          <p:nvPr/>
        </p:nvSpPr>
        <p:spPr>
          <a:xfrm>
            <a:off x="301083" y="3795132"/>
            <a:ext cx="70921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Problem: </a:t>
            </a:r>
            <a:r>
              <a:rPr lang="de-DE" err="1"/>
              <a:t>run</a:t>
            </a:r>
            <a:r>
              <a:rPr lang="de-DE"/>
              <a:t> erst mit </a:t>
            </a:r>
            <a:r>
              <a:rPr lang="de-DE" err="1"/>
              <a:t>Timer</a:t>
            </a:r>
            <a:r>
              <a:rPr lang="de-DE"/>
              <a:t> gelöst. Delay konnte nicht geändert werden </a:t>
            </a:r>
          </a:p>
        </p:txBody>
      </p:sp>
    </p:spTree>
    <p:extLst>
      <p:ext uri="{BB962C8B-B14F-4D97-AF65-F5344CB8AC3E}">
        <p14:creationId xmlns:p14="http://schemas.microsoft.com/office/powerpoint/2010/main" val="386826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C9B04-B943-4C99-B862-75D79DC3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Spielfiguren</a:t>
            </a:r>
            <a:r>
              <a:rPr lang="ru-RU"/>
              <a:t> (</a:t>
            </a:r>
            <a:r>
              <a:rPr lang="ru-RU" err="1"/>
              <a:t>Bricks</a:t>
            </a:r>
            <a:r>
              <a:rPr lang="ru-RU"/>
              <a:t>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5D90F-2C94-4B44-9CF0-05C3613F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Dreidimensionales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Array</a:t>
            </a:r>
            <a:r>
              <a:rPr lang="ru-RU">
                <a:ea typeface="+mn-lt"/>
                <a:cs typeface="+mn-lt"/>
              </a:rPr>
              <a:t> :</a:t>
            </a:r>
          </a:p>
          <a:p>
            <a:r>
              <a:rPr lang="ru-RU"/>
              <a:t>- </a:t>
            </a:r>
            <a:r>
              <a:rPr lang="ru-RU" err="1"/>
              <a:t>jede</a:t>
            </a:r>
            <a:r>
              <a:rPr lang="ru-RU"/>
              <a:t> </a:t>
            </a:r>
            <a:r>
              <a:rPr lang="ru-RU" err="1"/>
              <a:t>Zeile</a:t>
            </a:r>
            <a:r>
              <a:rPr lang="ru-RU"/>
              <a:t> </a:t>
            </a:r>
            <a:r>
              <a:rPr lang="ru-RU" err="1"/>
              <a:t>ist</a:t>
            </a:r>
            <a:r>
              <a:rPr lang="ru-RU"/>
              <a:t> </a:t>
            </a:r>
            <a:r>
              <a:rPr lang="ru-RU" err="1"/>
              <a:t>eine</a:t>
            </a:r>
            <a:r>
              <a:rPr lang="ru-RU"/>
              <a:t> </a:t>
            </a:r>
            <a:r>
              <a:rPr lang="ru-RU" err="1"/>
              <a:t>Spielfigur</a:t>
            </a:r>
          </a:p>
          <a:p>
            <a:r>
              <a:rPr lang="ru-RU"/>
              <a:t>- </a:t>
            </a:r>
            <a:r>
              <a:rPr lang="ru-RU" err="1"/>
              <a:t>Nummer</a:t>
            </a:r>
            <a:r>
              <a:rPr lang="ru-RU"/>
              <a:t> </a:t>
            </a:r>
            <a:r>
              <a:rPr lang="ru-RU" err="1"/>
              <a:t>entspricht</a:t>
            </a:r>
            <a:r>
              <a:rPr lang="ru-RU"/>
              <a:t> </a:t>
            </a:r>
            <a:r>
              <a:rPr lang="ru-RU" err="1"/>
              <a:t>der</a:t>
            </a:r>
            <a:r>
              <a:rPr lang="ru-RU"/>
              <a:t> </a:t>
            </a:r>
            <a:r>
              <a:rPr lang="ru-RU" err="1"/>
              <a:t>Farbe</a:t>
            </a:r>
          </a:p>
          <a:p>
            <a:r>
              <a:rPr lang="ru-RU" err="1"/>
              <a:t>Anfangskoordinaten</a:t>
            </a:r>
            <a:r>
              <a:rPr lang="ru-RU"/>
              <a:t> - </a:t>
            </a:r>
            <a:r>
              <a:rPr lang="ru-RU" err="1"/>
              <a:t>Random</a:t>
            </a:r>
            <a:endParaRPr lang="ru-RU"/>
          </a:p>
        </p:txBody>
      </p:sp>
      <p:pic>
        <p:nvPicPr>
          <p:cNvPr id="9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B4EF900-EB9D-46C2-A011-E9F3D7D9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52" y="1894341"/>
            <a:ext cx="6897665" cy="43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3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C2C0D-64A8-48F8-B1CB-EE612C3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Square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A2C2C-D0EA-4B56-BEE7-7BD13A93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 err="1"/>
              <a:t>Primitives</a:t>
            </a:r>
            <a:r>
              <a:rPr lang="ru-RU"/>
              <a:t> </a:t>
            </a:r>
            <a:r>
              <a:rPr lang="ru-RU" err="1"/>
              <a:t>element</a:t>
            </a:r>
            <a:r>
              <a:rPr lang="ru-RU"/>
              <a:t> </a:t>
            </a:r>
            <a:r>
              <a:rPr lang="ru-RU" err="1"/>
              <a:t>in</a:t>
            </a:r>
            <a:r>
              <a:rPr lang="ru-RU"/>
              <a:t> </a:t>
            </a:r>
            <a:r>
              <a:rPr lang="ru-RU" err="1"/>
              <a:t>Brick</a:t>
            </a:r>
          </a:p>
          <a:p>
            <a:r>
              <a:rPr lang="ru-RU" err="1"/>
              <a:t>Bestehet</a:t>
            </a:r>
            <a:r>
              <a:rPr lang="ru-RU"/>
              <a:t> </a:t>
            </a:r>
            <a:r>
              <a:rPr lang="ru-RU" err="1"/>
              <a:t>nur</a:t>
            </a:r>
            <a:r>
              <a:rPr lang="ru-RU"/>
              <a:t> </a:t>
            </a:r>
            <a:r>
              <a:rPr lang="ru-RU" err="1"/>
              <a:t>aus</a:t>
            </a:r>
            <a:r>
              <a:rPr lang="ru-RU"/>
              <a:t> </a:t>
            </a:r>
            <a:r>
              <a:rPr lang="ru-RU" err="1"/>
              <a:t>Koordinaten</a:t>
            </a:r>
          </a:p>
          <a:p>
            <a:r>
              <a:rPr lang="ru-RU"/>
              <a:t>+ "</a:t>
            </a:r>
            <a:r>
              <a:rPr lang="ru-RU" err="1"/>
              <a:t>Setters</a:t>
            </a:r>
            <a:r>
              <a:rPr lang="ru-RU"/>
              <a:t>" </a:t>
            </a:r>
            <a:r>
              <a:rPr lang="ru-RU" err="1"/>
              <a:t>und</a:t>
            </a:r>
            <a:r>
              <a:rPr lang="ru-RU"/>
              <a:t> "</a:t>
            </a:r>
            <a:r>
              <a:rPr lang="ru-RU" err="1"/>
              <a:t>Getters</a:t>
            </a:r>
            <a:r>
              <a:rPr lang="ru-RU"/>
              <a:t>"</a:t>
            </a:r>
          </a:p>
          <a:p>
            <a:endParaRPr lang="ru-RU"/>
          </a:p>
        </p:txBody>
      </p:sp>
      <p:pic>
        <p:nvPicPr>
          <p:cNvPr id="4" name="Рисунок 4" descr="Изображение выглядит как стол, экран, комната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905F4CE8-DD03-4CDB-81CA-5B6A45E0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70" y="1885218"/>
            <a:ext cx="4089747" cy="4308849"/>
          </a:xfrm>
          <a:prstGeom prst="rect">
            <a:avLst/>
          </a:prstGeom>
        </p:spPr>
      </p:pic>
      <p:pic>
        <p:nvPicPr>
          <p:cNvPr id="5" name="Рисунок 5" descr="Изображение выглядит как монитор, экран, телевидение, удаленный&#10;&#10;Автоматически созданное описание">
            <a:extLst>
              <a:ext uri="{FF2B5EF4-FFF2-40B4-BE49-F238E27FC236}">
                <a16:creationId xmlns:a16="http://schemas.microsoft.com/office/drawing/2014/main" id="{518135F7-C238-419E-949F-D0351DBE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84" y="1883024"/>
            <a:ext cx="2743200" cy="27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5B0EC-FBF2-4CF0-9D66-FDBE9CCB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Beispiel</a:t>
            </a:r>
            <a:r>
              <a:rPr lang="ru-RU"/>
              <a:t> (</a:t>
            </a:r>
            <a:r>
              <a:rPr lang="ru-RU" err="1"/>
              <a:t>brickMove</a:t>
            </a:r>
            <a:r>
              <a:rPr lang="ru-RU"/>
              <a:t>)</a:t>
            </a:r>
          </a:p>
        </p:txBody>
      </p:sp>
      <p:pic>
        <p:nvPicPr>
          <p:cNvPr id="11" name="Рисунок 11" descr="Изображение выглядит как экран, стол, ноутбук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903F1A29-30E0-4EC1-BD1F-8EA1119F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66" y="2124682"/>
            <a:ext cx="5362575" cy="3686175"/>
          </a:xfrm>
        </p:spPr>
      </p:pic>
    </p:spTree>
    <p:extLst>
      <p:ext uri="{BB962C8B-B14F-4D97-AF65-F5344CB8AC3E}">
        <p14:creationId xmlns:p14="http://schemas.microsoft.com/office/powerpoint/2010/main" val="2061626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18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RetrospectVTI</vt:lpstr>
      <vt:lpstr>Blockgame #20</vt:lpstr>
      <vt:lpstr>Aufgabenverteilung</vt:lpstr>
      <vt:lpstr>GUI: Mainmenü </vt:lpstr>
      <vt:lpstr>GUI: Spielfeld</vt:lpstr>
      <vt:lpstr>Printen des Spielfeldes</vt:lpstr>
      <vt:lpstr>Run Game</vt:lpstr>
      <vt:lpstr>Spielfiguren (Bricks)</vt:lpstr>
      <vt:lpstr>Square</vt:lpstr>
      <vt:lpstr>Beispiel (brickMove)</vt:lpstr>
      <vt:lpstr>Inputs</vt:lpstr>
      <vt:lpstr>Collision/FullRow</vt:lpstr>
      <vt:lpstr>Brick  movement</vt:lpstr>
      <vt:lpstr>Sound</vt:lpstr>
      <vt:lpstr>Game Over</vt:lpstr>
      <vt:lpstr>GUI: Leaderboard</vt:lpstr>
      <vt:lpstr>Leaderboard in Game</vt:lpstr>
      <vt:lpstr>Leaderboard in Game fort.</vt:lpstr>
      <vt:lpstr>Leaderboard in Game fort.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133</cp:revision>
  <dcterms:created xsi:type="dcterms:W3CDTF">2020-07-20T08:06:57Z</dcterms:created>
  <dcterms:modified xsi:type="dcterms:W3CDTF">2020-07-21T00:44:51Z</dcterms:modified>
</cp:coreProperties>
</file>