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txBox="1">
            <a:spLocks noGrp="1"/>
          </p:cNvSpPr>
          <p:nvPr>
            <p:ph type="ctrTitle"/>
          </p:nvPr>
        </p:nvSpPr>
        <p:spPr>
          <a:xfrm>
            <a:off x="1154951" y="1447796"/>
            <a:ext cx="8825660" cy="3329577"/>
          </a:xfrm>
        </p:spPr>
        <p:txBody>
          <a:bodyPr anchor="b"/>
          <a:lstStyle>
            <a:lvl1pPr>
              <a:defRPr sz="7200"/>
            </a:lvl1pPr>
          </a:lstStyle>
          <a:p>
            <a:pPr lvl="0"/>
            <a:r>
              <a:rPr lang="es-ES"/>
              <a:t>Haga clic para modificar el estilo de título del patrón</a:t>
            </a:r>
            <a:endParaRPr lang="en-US"/>
          </a:p>
        </p:txBody>
      </p:sp>
      <p:sp>
        <p:nvSpPr>
          <p:cNvPr id="3" name="Subtitle 2"/>
          <p:cNvSpPr txBox="1">
            <a:spLocks noGrp="1"/>
          </p:cNvSpPr>
          <p:nvPr>
            <p:ph type="subTitle" idx="1"/>
          </p:nvPr>
        </p:nvSpPr>
        <p:spPr>
          <a:xfrm>
            <a:off x="1154951" y="4777383"/>
            <a:ext cx="8825660" cy="861419"/>
          </a:xfrm>
        </p:spPr>
        <p:txBody>
          <a:bodyPr/>
          <a:lstStyle>
            <a:lvl1pPr marL="0" indent="0">
              <a:buNone/>
              <a:defRPr cap="all">
                <a:solidFill>
                  <a:srgbClr val="8AD0D6"/>
                </a:solidFill>
              </a:defRPr>
            </a:lvl1pPr>
          </a:lstStyle>
          <a:p>
            <a:pPr lvl="0"/>
            <a:r>
              <a:rPr lang="es-ES"/>
              <a:t>Haga clic para modificar el estilo de subtítulo del patrón</a:t>
            </a:r>
            <a:endParaRPr lang="en-US"/>
          </a:p>
        </p:txBody>
      </p:sp>
      <p:sp>
        <p:nvSpPr>
          <p:cNvPr id="4" name="Date Placeholder 3"/>
          <p:cNvSpPr txBox="1">
            <a:spLocks noGrp="1"/>
          </p:cNvSpPr>
          <p:nvPr>
            <p:ph type="dt" sz="half" idx="7"/>
          </p:nvPr>
        </p:nvSpPr>
        <p:spPr/>
        <p:txBody>
          <a:bodyPr/>
          <a:lstStyle>
            <a:lvl1pPr>
              <a:defRPr/>
            </a:lvl1pPr>
          </a:lstStyle>
          <a:p>
            <a:pPr lvl="0"/>
            <a:fld id="{FAECFE85-D0D5-456A-9634-4DD519003E20}"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1C5A9E86-D359-4BE3-9E0A-BF3CDCBBB644}" type="slidenum">
              <a:t>‹#›</a:t>
            </a:fld>
            <a:endParaRPr lang="es-ES"/>
          </a:p>
        </p:txBody>
      </p:sp>
    </p:spTree>
    <p:extLst>
      <p:ext uri="{BB962C8B-B14F-4D97-AF65-F5344CB8AC3E}">
        <p14:creationId xmlns:p14="http://schemas.microsoft.com/office/powerpoint/2010/main" val="3887079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1154960" y="4800590"/>
            <a:ext cx="8825660" cy="566735"/>
          </a:xfrm>
        </p:spPr>
        <p:txBody>
          <a:bodyPr anchor="b">
            <a:normAutofit/>
          </a:bodyPr>
          <a:lstStyle>
            <a:lvl1pPr>
              <a:defRPr sz="2400"/>
            </a:lvl1pPr>
          </a:lstStyle>
          <a:p>
            <a:pPr lvl="0"/>
            <a:r>
              <a:rPr lang="es-ES"/>
              <a:t>Haga clic para modificar el estilo de título del patrón</a:t>
            </a:r>
            <a:endParaRPr lang="en-US"/>
          </a:p>
        </p:txBody>
      </p:sp>
      <p:sp>
        <p:nvSpPr>
          <p:cNvPr id="3" name="Picture Placeholder 2"/>
          <p:cNvSpPr txBox="1">
            <a:spLocks noGrp="1"/>
          </p:cNvSpPr>
          <p:nvPr>
            <p:ph type="pic" idx="4294967295"/>
          </p:nvPr>
        </p:nvSpPr>
        <p:spPr>
          <a:xfrm>
            <a:off x="1154951" y="685800"/>
            <a:ext cx="8825660" cy="3640665"/>
          </a:xfrm>
          <a:effectLst>
            <a:outerShdw dist="50804" dir="5400000" algn="tl">
              <a:srgbClr val="000000">
                <a:alpha val="43000"/>
              </a:srgbClr>
            </a:outerShdw>
          </a:effectLst>
        </p:spPr>
        <p:txBody>
          <a:bodyPr anchorCtr="1"/>
          <a:lstStyle>
            <a:lvl1pPr marL="0" indent="0" algn="ctr">
              <a:buNone/>
              <a:defRPr sz="1600"/>
            </a:lvl1pPr>
          </a:lstStyle>
          <a:p>
            <a:pPr lvl="0"/>
            <a:r>
              <a:rPr lang="es-ES"/>
              <a:t>Haga clic en el icono para agregar una imagen</a:t>
            </a:r>
            <a:endParaRPr lang="en-US"/>
          </a:p>
        </p:txBody>
      </p:sp>
      <p:sp>
        <p:nvSpPr>
          <p:cNvPr id="4" name="Text Placeholder 3"/>
          <p:cNvSpPr txBox="1">
            <a:spLocks noGrp="1"/>
          </p:cNvSpPr>
          <p:nvPr>
            <p:ph type="body" idx="4294967295"/>
          </p:nvPr>
        </p:nvSpPr>
        <p:spPr>
          <a:xfrm>
            <a:off x="1154960" y="5367326"/>
            <a:ext cx="8825651" cy="493711"/>
          </a:xfrm>
        </p:spPr>
        <p:txBody>
          <a:bodyPr/>
          <a:lstStyle>
            <a:lvl1pPr marL="0" indent="0">
              <a:buNone/>
              <a:defRPr sz="1200"/>
            </a:lvl1pPr>
          </a:lstStyle>
          <a:p>
            <a:pPr lvl="0"/>
            <a:r>
              <a:rPr lang="es-ES"/>
              <a:t>Haga clic para modificar los estilos de texto del patrón</a:t>
            </a:r>
          </a:p>
        </p:txBody>
      </p:sp>
      <p:sp>
        <p:nvSpPr>
          <p:cNvPr id="5" name="Date Placeholder 4"/>
          <p:cNvSpPr txBox="1">
            <a:spLocks noGrp="1"/>
          </p:cNvSpPr>
          <p:nvPr>
            <p:ph type="dt" sz="half" idx="7"/>
          </p:nvPr>
        </p:nvSpPr>
        <p:spPr/>
        <p:txBody>
          <a:bodyPr/>
          <a:lstStyle>
            <a:lvl1pPr>
              <a:defRPr/>
            </a:lvl1pPr>
          </a:lstStyle>
          <a:p>
            <a:pPr lvl="0"/>
            <a:fld id="{E2205D6F-8DC3-44B4-A779-3A0163EDD018}" type="datetime1">
              <a:rPr lang="es-ES"/>
              <a:pPr lvl="0"/>
              <a:t>16/11/2022</a:t>
            </a:fld>
            <a:endParaRPr lang="es-ES"/>
          </a:p>
        </p:txBody>
      </p:sp>
      <p:sp>
        <p:nvSpPr>
          <p:cNvPr id="6" name="Footer Placeholder 5"/>
          <p:cNvSpPr txBox="1">
            <a:spLocks noGrp="1"/>
          </p:cNvSpPr>
          <p:nvPr>
            <p:ph type="ftr" sz="quarter" idx="9"/>
          </p:nvPr>
        </p:nvSpPr>
        <p:spPr/>
        <p:txBody>
          <a:bodyPr/>
          <a:lstStyle>
            <a:lvl1pPr>
              <a:defRPr/>
            </a:lvl1pPr>
          </a:lstStyle>
          <a:p>
            <a:pPr lvl="0"/>
            <a:endParaRPr lang="es-ES"/>
          </a:p>
        </p:txBody>
      </p:sp>
      <p:sp>
        <p:nvSpPr>
          <p:cNvPr id="7" name="Slide Number Placeholder 6"/>
          <p:cNvSpPr txBox="1">
            <a:spLocks noGrp="1"/>
          </p:cNvSpPr>
          <p:nvPr>
            <p:ph type="sldNum" sz="quarter" idx="8"/>
          </p:nvPr>
        </p:nvSpPr>
        <p:spPr/>
        <p:txBody>
          <a:bodyPr/>
          <a:lstStyle>
            <a:lvl1pPr>
              <a:defRPr/>
            </a:lvl1pPr>
          </a:lstStyle>
          <a:p>
            <a:pPr lvl="0"/>
            <a:fld id="{571F7BBB-9A08-4FC6-8560-CF03B2C41BCB}" type="slidenum">
              <a:t>‹#›</a:t>
            </a:fld>
            <a:endParaRPr lang="es-ES"/>
          </a:p>
        </p:txBody>
      </p:sp>
    </p:spTree>
    <p:extLst>
      <p:ext uri="{BB962C8B-B14F-4D97-AF65-F5344CB8AC3E}">
        <p14:creationId xmlns:p14="http://schemas.microsoft.com/office/powerpoint/2010/main" val="2394509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1154951" y="1447796"/>
            <a:ext cx="8825660" cy="1981203"/>
          </a:xfrm>
        </p:spPr>
        <p:txBody>
          <a:bodyPr/>
          <a:lstStyle>
            <a:lvl1pPr>
              <a:defRPr sz="4800"/>
            </a:lvl1pPr>
          </a:lstStyle>
          <a:p>
            <a:pPr lvl="0"/>
            <a:r>
              <a:rPr lang="es-ES"/>
              <a:t>Haga clic para modificar el estilo de título del patrón</a:t>
            </a:r>
            <a:endParaRPr lang="en-US"/>
          </a:p>
        </p:txBody>
      </p:sp>
      <p:sp>
        <p:nvSpPr>
          <p:cNvPr id="3" name="Text Placeholder 3"/>
          <p:cNvSpPr txBox="1">
            <a:spLocks noGrp="1"/>
          </p:cNvSpPr>
          <p:nvPr>
            <p:ph type="body" idx="4294967295"/>
          </p:nvPr>
        </p:nvSpPr>
        <p:spPr>
          <a:xfrm>
            <a:off x="1154951" y="3657600"/>
            <a:ext cx="8825660" cy="2362196"/>
          </a:xfrm>
        </p:spPr>
        <p:txBody>
          <a:bodyPr anchor="ctr"/>
          <a:lstStyle>
            <a:lvl1pPr marL="0" indent="0">
              <a:buNone/>
              <a:defRPr sz="1800"/>
            </a:lvl1pPr>
          </a:lstStyle>
          <a:p>
            <a:pPr lvl="0"/>
            <a:r>
              <a:rPr lang="es-ES"/>
              <a:t>Haga clic para modificar los estilos de texto del patrón</a:t>
            </a:r>
          </a:p>
        </p:txBody>
      </p:sp>
      <p:sp>
        <p:nvSpPr>
          <p:cNvPr id="4" name="Date Placeholder 3"/>
          <p:cNvSpPr txBox="1">
            <a:spLocks noGrp="1"/>
          </p:cNvSpPr>
          <p:nvPr>
            <p:ph type="dt" sz="half" idx="7"/>
          </p:nvPr>
        </p:nvSpPr>
        <p:spPr/>
        <p:txBody>
          <a:bodyPr/>
          <a:lstStyle>
            <a:lvl1pPr>
              <a:defRPr/>
            </a:lvl1pPr>
          </a:lstStyle>
          <a:p>
            <a:pPr lvl="0"/>
            <a:fld id="{03CC9259-BE90-4D48-8106-806A6D4F1E03}"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799B19A0-E42E-465D-A253-C04E33226DDD}" type="slidenum">
              <a:t>‹#›</a:t>
            </a:fld>
            <a:endParaRPr lang="es-ES"/>
          </a:p>
        </p:txBody>
      </p:sp>
    </p:spTree>
    <p:extLst>
      <p:ext uri="{BB962C8B-B14F-4D97-AF65-F5344CB8AC3E}">
        <p14:creationId xmlns:p14="http://schemas.microsoft.com/office/powerpoint/2010/main" val="958029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1574797" y="1447796"/>
            <a:ext cx="7999317" cy="2323371"/>
          </a:xfrm>
        </p:spPr>
        <p:txBody>
          <a:bodyPr/>
          <a:lstStyle>
            <a:lvl1pPr>
              <a:defRPr sz="4800"/>
            </a:lvl1pPr>
          </a:lstStyle>
          <a:p>
            <a:pPr lvl="0"/>
            <a:r>
              <a:rPr lang="es-ES"/>
              <a:t>Haga clic para modificar el estilo de título del patrón</a:t>
            </a:r>
            <a:endParaRPr lang="en-US"/>
          </a:p>
        </p:txBody>
      </p:sp>
      <p:sp>
        <p:nvSpPr>
          <p:cNvPr id="3" name="Text Placeholder 3"/>
          <p:cNvSpPr txBox="1">
            <a:spLocks noGrp="1"/>
          </p:cNvSpPr>
          <p:nvPr>
            <p:ph type="body" idx="4294967295"/>
          </p:nvPr>
        </p:nvSpPr>
        <p:spPr>
          <a:xfrm>
            <a:off x="1930398" y="3771177"/>
            <a:ext cx="7279648" cy="342177"/>
          </a:xfrm>
        </p:spPr>
        <p:txBody>
          <a:bodyPr/>
          <a:lstStyle>
            <a:lvl1pPr marL="0" indent="0">
              <a:buNone/>
              <a:defRPr sz="1400" cap="small">
                <a:solidFill>
                  <a:srgbClr val="8AD0D6"/>
                </a:solidFill>
              </a:defRPr>
            </a:lvl1pPr>
          </a:lstStyle>
          <a:p>
            <a:pPr lvl="0"/>
            <a:r>
              <a:rPr lang="es-ES"/>
              <a:t>Haga clic para modificar los estilos de texto del patrón</a:t>
            </a:r>
          </a:p>
        </p:txBody>
      </p:sp>
      <p:sp>
        <p:nvSpPr>
          <p:cNvPr id="4" name="Text Placeholder 3"/>
          <p:cNvSpPr txBox="1">
            <a:spLocks noGrp="1"/>
          </p:cNvSpPr>
          <p:nvPr>
            <p:ph type="body" idx="4294967295"/>
          </p:nvPr>
        </p:nvSpPr>
        <p:spPr>
          <a:xfrm>
            <a:off x="1154951" y="4350660"/>
            <a:ext cx="8825660" cy="1676396"/>
          </a:xfrm>
        </p:spPr>
        <p:txBody>
          <a:bodyPr anchor="ctr"/>
          <a:lstStyle>
            <a:lvl1pPr marL="0" indent="0">
              <a:buNone/>
              <a:defRPr sz="1800"/>
            </a:lvl1pPr>
          </a:lstStyle>
          <a:p>
            <a:pPr lvl="0"/>
            <a:r>
              <a:rPr lang="es-ES"/>
              <a:t>Haga clic para modificar los estilos de texto del patrón</a:t>
            </a:r>
          </a:p>
        </p:txBody>
      </p:sp>
      <p:sp>
        <p:nvSpPr>
          <p:cNvPr id="5" name="Date Placeholder 3"/>
          <p:cNvSpPr txBox="1">
            <a:spLocks noGrp="1"/>
          </p:cNvSpPr>
          <p:nvPr>
            <p:ph type="dt" sz="half" idx="7"/>
          </p:nvPr>
        </p:nvSpPr>
        <p:spPr/>
        <p:txBody>
          <a:bodyPr/>
          <a:lstStyle>
            <a:lvl1pPr>
              <a:defRPr/>
            </a:lvl1pPr>
          </a:lstStyle>
          <a:p>
            <a:pPr lvl="0"/>
            <a:fld id="{24CFFA76-EF37-4E9F-BFBB-86BD3EB686FD}" type="datetime1">
              <a:rPr lang="es-ES"/>
              <a:pPr lvl="0"/>
              <a:t>16/11/2022</a:t>
            </a:fld>
            <a:endParaRPr lang="es-ES"/>
          </a:p>
        </p:txBody>
      </p:sp>
      <p:sp>
        <p:nvSpPr>
          <p:cNvPr id="6" name="Footer Placeholder 4"/>
          <p:cNvSpPr txBox="1">
            <a:spLocks noGrp="1"/>
          </p:cNvSpPr>
          <p:nvPr>
            <p:ph type="ftr" sz="quarter" idx="9"/>
          </p:nvPr>
        </p:nvSpPr>
        <p:spPr/>
        <p:txBody>
          <a:bodyPr/>
          <a:lstStyle>
            <a:lvl1pPr>
              <a:defRPr/>
            </a:lvl1pPr>
          </a:lstStyle>
          <a:p>
            <a:pPr lvl="0"/>
            <a:endParaRPr lang="es-ES"/>
          </a:p>
        </p:txBody>
      </p:sp>
      <p:sp>
        <p:nvSpPr>
          <p:cNvPr id="7" name="Slide Number Placeholder 5"/>
          <p:cNvSpPr txBox="1">
            <a:spLocks noGrp="1"/>
          </p:cNvSpPr>
          <p:nvPr>
            <p:ph type="sldNum" sz="quarter" idx="8"/>
          </p:nvPr>
        </p:nvSpPr>
        <p:spPr/>
        <p:txBody>
          <a:bodyPr/>
          <a:lstStyle>
            <a:lvl1pPr>
              <a:defRPr/>
            </a:lvl1pPr>
          </a:lstStyle>
          <a:p>
            <a:pPr lvl="0"/>
            <a:fld id="{9152B6E1-EB7C-4275-93E4-AFE8ADF35415}" type="slidenum">
              <a:t>‹#›</a:t>
            </a:fld>
            <a:endParaRPr lang="es-ES"/>
          </a:p>
        </p:txBody>
      </p:sp>
      <p:sp>
        <p:nvSpPr>
          <p:cNvPr id="8" name="TextBox 11"/>
          <p:cNvSpPr txBox="1"/>
          <p:nvPr/>
        </p:nvSpPr>
        <p:spPr>
          <a:xfrm>
            <a:off x="898297" y="971257"/>
            <a:ext cx="801910" cy="1969773"/>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200" b="0" i="0" u="none" strike="noStrike" kern="1200" cap="none" spc="0" baseline="0">
                <a:solidFill>
                  <a:srgbClr val="8AD0D6"/>
                </a:solidFill>
                <a:uFillTx/>
                <a:latin typeface="Arial"/>
              </a:rPr>
              <a:t>“</a:t>
            </a:r>
          </a:p>
        </p:txBody>
      </p:sp>
      <p:sp>
        <p:nvSpPr>
          <p:cNvPr id="9" name="TextBox 14"/>
          <p:cNvSpPr txBox="1"/>
          <p:nvPr/>
        </p:nvSpPr>
        <p:spPr>
          <a:xfrm>
            <a:off x="9330491" y="2613784"/>
            <a:ext cx="801910" cy="1969773"/>
          </a:xfrm>
          <a:prstGeom prst="rect">
            <a:avLst/>
          </a:prstGeom>
          <a:noFill/>
          <a:ln cap="flat">
            <a:noFill/>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200" b="0" i="0" u="none" strike="noStrike" kern="1200" cap="none" spc="0" baseline="0">
                <a:solidFill>
                  <a:srgbClr val="8AD0D6"/>
                </a:solidFill>
                <a:uFillTx/>
                <a:latin typeface="Arial"/>
              </a:rPr>
              <a:t>”</a:t>
            </a:r>
          </a:p>
        </p:txBody>
      </p:sp>
    </p:spTree>
    <p:extLst>
      <p:ext uri="{BB962C8B-B14F-4D97-AF65-F5344CB8AC3E}">
        <p14:creationId xmlns:p14="http://schemas.microsoft.com/office/powerpoint/2010/main" val="2411964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txBox="1">
            <a:spLocks noGrp="1"/>
          </p:cNvSpPr>
          <p:nvPr>
            <p:ph type="title"/>
          </p:nvPr>
        </p:nvSpPr>
        <p:spPr>
          <a:xfrm>
            <a:off x="1154951" y="3124203"/>
            <a:ext cx="8825660" cy="1653180"/>
          </a:xfrm>
        </p:spPr>
        <p:txBody>
          <a:bodyPr anchor="b"/>
          <a:lstStyle>
            <a:lvl1pPr>
              <a:defRPr sz="4000"/>
            </a:lvl1pPr>
          </a:lstStyle>
          <a:p>
            <a:pPr lvl="0"/>
            <a:r>
              <a:rPr lang="es-ES"/>
              <a:t>Haga clic para modificar el estilo de título del patrón</a:t>
            </a:r>
            <a:endParaRPr lang="en-US"/>
          </a:p>
        </p:txBody>
      </p:sp>
      <p:sp>
        <p:nvSpPr>
          <p:cNvPr id="3" name="Text Placeholder 2"/>
          <p:cNvSpPr txBox="1">
            <a:spLocks noGrp="1"/>
          </p:cNvSpPr>
          <p:nvPr>
            <p:ph type="body" idx="4294967295"/>
          </p:nvPr>
        </p:nvSpPr>
        <p:spPr>
          <a:xfrm>
            <a:off x="1154951" y="4777383"/>
            <a:ext cx="8825660" cy="860395"/>
          </a:xfrm>
        </p:spPr>
        <p:txBody>
          <a:bodyPr/>
          <a:lstStyle>
            <a:lvl1pPr marL="0" indent="0">
              <a:buNone/>
              <a:defRPr>
                <a:solidFill>
                  <a:srgbClr val="8AD0D6"/>
                </a:solidFill>
              </a:defRPr>
            </a:lvl1pPr>
          </a:lstStyle>
          <a:p>
            <a:pPr lvl="0"/>
            <a:r>
              <a:rPr lang="es-ES"/>
              <a:t>Haga clic para modificar los estilos de texto del patrón</a:t>
            </a:r>
          </a:p>
        </p:txBody>
      </p:sp>
      <p:sp>
        <p:nvSpPr>
          <p:cNvPr id="4" name="Date Placeholder 3"/>
          <p:cNvSpPr txBox="1">
            <a:spLocks noGrp="1"/>
          </p:cNvSpPr>
          <p:nvPr>
            <p:ph type="dt" sz="half" idx="7"/>
          </p:nvPr>
        </p:nvSpPr>
        <p:spPr/>
        <p:txBody>
          <a:bodyPr/>
          <a:lstStyle>
            <a:lvl1pPr>
              <a:defRPr/>
            </a:lvl1pPr>
          </a:lstStyle>
          <a:p>
            <a:pPr lvl="0"/>
            <a:fld id="{F2BE5315-732E-46C5-808E-55E46C1A84A5}"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55066CEA-5532-4242-92F7-042D69C9FD28}" type="slidenum">
              <a:t>‹#›</a:t>
            </a:fld>
            <a:endParaRPr lang="es-ES"/>
          </a:p>
        </p:txBody>
      </p:sp>
    </p:spTree>
    <p:extLst>
      <p:ext uri="{BB962C8B-B14F-4D97-AF65-F5344CB8AC3E}">
        <p14:creationId xmlns:p14="http://schemas.microsoft.com/office/powerpoint/2010/main" val="3168655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Text Placeholder 2"/>
          <p:cNvSpPr txBox="1">
            <a:spLocks noGrp="1"/>
          </p:cNvSpPr>
          <p:nvPr>
            <p:ph type="body" idx="4294967295"/>
          </p:nvPr>
        </p:nvSpPr>
        <p:spPr>
          <a:xfrm>
            <a:off x="632947" y="1981203"/>
            <a:ext cx="2946864"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4" name="Text Placeholder 3"/>
          <p:cNvSpPr txBox="1">
            <a:spLocks noGrp="1"/>
          </p:cNvSpPr>
          <p:nvPr>
            <p:ph type="body" idx="4294967295"/>
          </p:nvPr>
        </p:nvSpPr>
        <p:spPr>
          <a:xfrm>
            <a:off x="652460" y="2667003"/>
            <a:ext cx="2927351" cy="3589340"/>
          </a:xfrm>
        </p:spPr>
        <p:txBody>
          <a:bodyPr/>
          <a:lstStyle>
            <a:lvl1pPr marL="0" indent="0">
              <a:buNone/>
              <a:defRPr sz="1400"/>
            </a:lvl1pPr>
          </a:lstStyle>
          <a:p>
            <a:pPr lvl="0"/>
            <a:r>
              <a:rPr lang="es-ES"/>
              <a:t>Haga clic para modificar los estilos de texto del patrón</a:t>
            </a:r>
          </a:p>
        </p:txBody>
      </p:sp>
      <p:sp>
        <p:nvSpPr>
          <p:cNvPr id="5" name="Text Placeholder 4"/>
          <p:cNvSpPr txBox="1">
            <a:spLocks noGrp="1"/>
          </p:cNvSpPr>
          <p:nvPr>
            <p:ph type="body" idx="4294967295"/>
          </p:nvPr>
        </p:nvSpPr>
        <p:spPr>
          <a:xfrm>
            <a:off x="3883657" y="1981203"/>
            <a:ext cx="2936238"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6" name="Text Placeholder 3"/>
          <p:cNvSpPr txBox="1">
            <a:spLocks noGrp="1"/>
          </p:cNvSpPr>
          <p:nvPr>
            <p:ph type="body" idx="4294967295"/>
          </p:nvPr>
        </p:nvSpPr>
        <p:spPr>
          <a:xfrm>
            <a:off x="3873105" y="2667003"/>
            <a:ext cx="2946791" cy="3589340"/>
          </a:xfrm>
        </p:spPr>
        <p:txBody>
          <a:bodyPr/>
          <a:lstStyle>
            <a:lvl1pPr marL="0" indent="0">
              <a:buNone/>
              <a:defRPr sz="1400"/>
            </a:lvl1pPr>
          </a:lstStyle>
          <a:p>
            <a:pPr lvl="0"/>
            <a:r>
              <a:rPr lang="es-ES"/>
              <a:t>Haga clic para modificar los estilos de texto del patrón</a:t>
            </a:r>
          </a:p>
        </p:txBody>
      </p:sp>
      <p:sp>
        <p:nvSpPr>
          <p:cNvPr id="7" name="Text Placeholder 4"/>
          <p:cNvSpPr txBox="1">
            <a:spLocks noGrp="1"/>
          </p:cNvSpPr>
          <p:nvPr>
            <p:ph type="body" idx="4294967295"/>
          </p:nvPr>
        </p:nvSpPr>
        <p:spPr>
          <a:xfrm>
            <a:off x="7124703" y="1981203"/>
            <a:ext cx="2932115"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8" name="Text Placeholder 3"/>
          <p:cNvSpPr txBox="1">
            <a:spLocks noGrp="1"/>
          </p:cNvSpPr>
          <p:nvPr>
            <p:ph type="body" idx="4294967295"/>
          </p:nvPr>
        </p:nvSpPr>
        <p:spPr>
          <a:xfrm>
            <a:off x="7124703" y="2667003"/>
            <a:ext cx="2932115" cy="3589340"/>
          </a:xfrm>
        </p:spPr>
        <p:txBody>
          <a:bodyPr/>
          <a:lstStyle>
            <a:lvl1pPr marL="0" indent="0">
              <a:buNone/>
              <a:defRPr sz="1400"/>
            </a:lvl1pPr>
          </a:lstStyle>
          <a:p>
            <a:pPr lvl="0"/>
            <a:r>
              <a:rPr lang="es-ES"/>
              <a:t>Haga clic para modificar los estilos de texto del patrón</a:t>
            </a:r>
          </a:p>
        </p:txBody>
      </p:sp>
      <p:cxnSp>
        <p:nvCxnSpPr>
          <p:cNvPr id="9" name="Straight Connector 16"/>
          <p:cNvCxnSpPr/>
          <p:nvPr/>
        </p:nvCxnSpPr>
        <p:spPr>
          <a:xfrm>
            <a:off x="3726143" y="2133596"/>
            <a:ext cx="0" cy="3962407"/>
          </a:xfrm>
          <a:prstGeom prst="straightConnector1">
            <a:avLst/>
          </a:prstGeom>
          <a:noFill/>
          <a:ln w="12701" cap="rnd">
            <a:solidFill>
              <a:srgbClr val="8AD0D6">
                <a:alpha val="40000"/>
              </a:srgbClr>
            </a:solidFill>
            <a:prstDash val="solid"/>
            <a:miter/>
          </a:ln>
        </p:spPr>
      </p:cxnSp>
      <p:cxnSp>
        <p:nvCxnSpPr>
          <p:cNvPr id="10" name="Straight Connector 17"/>
          <p:cNvCxnSpPr/>
          <p:nvPr/>
        </p:nvCxnSpPr>
        <p:spPr>
          <a:xfrm>
            <a:off x="6962223" y="2133596"/>
            <a:ext cx="0" cy="3966887"/>
          </a:xfrm>
          <a:prstGeom prst="straightConnector1">
            <a:avLst/>
          </a:prstGeom>
          <a:noFill/>
          <a:ln w="12701" cap="rnd">
            <a:solidFill>
              <a:srgbClr val="8AD0D6">
                <a:alpha val="40000"/>
              </a:srgbClr>
            </a:solidFill>
            <a:prstDash val="solid"/>
            <a:miter/>
          </a:ln>
        </p:spPr>
      </p:cxnSp>
      <p:sp>
        <p:nvSpPr>
          <p:cNvPr id="11" name="Date Placeholder 3"/>
          <p:cNvSpPr txBox="1">
            <a:spLocks noGrp="1"/>
          </p:cNvSpPr>
          <p:nvPr>
            <p:ph type="dt" sz="half" idx="7"/>
          </p:nvPr>
        </p:nvSpPr>
        <p:spPr/>
        <p:txBody>
          <a:bodyPr/>
          <a:lstStyle>
            <a:lvl1pPr>
              <a:defRPr/>
            </a:lvl1pPr>
          </a:lstStyle>
          <a:p>
            <a:pPr lvl="0"/>
            <a:fld id="{77FF3A45-8064-4085-9C68-F2FABA49EECD}" type="datetime1">
              <a:rPr lang="es-ES"/>
              <a:pPr lvl="0"/>
              <a:t>16/11/2022</a:t>
            </a:fld>
            <a:endParaRPr lang="es-ES"/>
          </a:p>
        </p:txBody>
      </p:sp>
      <p:sp>
        <p:nvSpPr>
          <p:cNvPr id="12" name="Footer Placeholder 4"/>
          <p:cNvSpPr txBox="1">
            <a:spLocks noGrp="1"/>
          </p:cNvSpPr>
          <p:nvPr>
            <p:ph type="ftr" sz="quarter" idx="9"/>
          </p:nvPr>
        </p:nvSpPr>
        <p:spPr/>
        <p:txBody>
          <a:bodyPr/>
          <a:lstStyle>
            <a:lvl1pPr>
              <a:defRPr/>
            </a:lvl1pPr>
          </a:lstStyle>
          <a:p>
            <a:pPr lvl="0"/>
            <a:endParaRPr lang="es-ES"/>
          </a:p>
        </p:txBody>
      </p:sp>
      <p:sp>
        <p:nvSpPr>
          <p:cNvPr id="13" name="Slide Number Placeholder 5"/>
          <p:cNvSpPr txBox="1">
            <a:spLocks noGrp="1"/>
          </p:cNvSpPr>
          <p:nvPr>
            <p:ph type="sldNum" sz="quarter" idx="8"/>
          </p:nvPr>
        </p:nvSpPr>
        <p:spPr/>
        <p:txBody>
          <a:bodyPr/>
          <a:lstStyle>
            <a:lvl1pPr>
              <a:defRPr/>
            </a:lvl1pPr>
          </a:lstStyle>
          <a:p>
            <a:pPr lvl="0"/>
            <a:fld id="{4297B8DB-FA57-4DAE-8CD4-46B71880BB24}" type="slidenum">
              <a:t>‹#›</a:t>
            </a:fld>
            <a:endParaRPr lang="es-ES"/>
          </a:p>
        </p:txBody>
      </p:sp>
    </p:spTree>
    <p:extLst>
      <p:ext uri="{BB962C8B-B14F-4D97-AF65-F5344CB8AC3E}">
        <p14:creationId xmlns:p14="http://schemas.microsoft.com/office/powerpoint/2010/main" val="1328907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Text Placeholder 2"/>
          <p:cNvSpPr txBox="1">
            <a:spLocks noGrp="1"/>
          </p:cNvSpPr>
          <p:nvPr>
            <p:ph type="body" idx="4294967295"/>
          </p:nvPr>
        </p:nvSpPr>
        <p:spPr>
          <a:xfrm>
            <a:off x="652460" y="4250945"/>
            <a:ext cx="2940052"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4" name="Picture Placeholder 2"/>
          <p:cNvSpPr txBox="1">
            <a:spLocks noGrp="1"/>
          </p:cNvSpPr>
          <p:nvPr>
            <p:ph type="pic" idx="4294967295"/>
          </p:nvPr>
        </p:nvSpPr>
        <p:spPr>
          <a:xfrm>
            <a:off x="652460" y="2209803"/>
            <a:ext cx="2940052" cy="1524003"/>
          </a:xfrm>
          <a:effectLst>
            <a:outerShdw dist="50804" dir="5400000" algn="tl">
              <a:srgbClr val="000000">
                <a:alpha val="43000"/>
              </a:srgbClr>
            </a:outerShdw>
          </a:effectLst>
        </p:spPr>
        <p:txBody>
          <a:bodyPr anchorCtr="1"/>
          <a:lstStyle>
            <a:lvl1pPr marL="0" indent="0" algn="ctr">
              <a:buNone/>
              <a:defRPr sz="1600"/>
            </a:lvl1pPr>
          </a:lstStyle>
          <a:p>
            <a:pPr lvl="0"/>
            <a:r>
              <a:rPr lang="es-ES"/>
              <a:t>Haga clic en el icono para agregar una imagen</a:t>
            </a:r>
            <a:endParaRPr lang="en-US"/>
          </a:p>
        </p:txBody>
      </p:sp>
      <p:sp>
        <p:nvSpPr>
          <p:cNvPr id="5" name="Text Placeholder 3"/>
          <p:cNvSpPr txBox="1">
            <a:spLocks noGrp="1"/>
          </p:cNvSpPr>
          <p:nvPr>
            <p:ph type="body" idx="4294967295"/>
          </p:nvPr>
        </p:nvSpPr>
        <p:spPr>
          <a:xfrm>
            <a:off x="652460" y="4827209"/>
            <a:ext cx="2940052" cy="659190"/>
          </a:xfrm>
        </p:spPr>
        <p:txBody>
          <a:bodyPr/>
          <a:lstStyle>
            <a:lvl1pPr marL="0" indent="0">
              <a:buNone/>
              <a:defRPr sz="1400"/>
            </a:lvl1pPr>
          </a:lstStyle>
          <a:p>
            <a:pPr lvl="0"/>
            <a:r>
              <a:rPr lang="es-ES"/>
              <a:t>Haga clic para modificar los estilos de texto del patrón</a:t>
            </a:r>
          </a:p>
        </p:txBody>
      </p:sp>
      <p:sp>
        <p:nvSpPr>
          <p:cNvPr id="6" name="Text Placeholder 4"/>
          <p:cNvSpPr txBox="1">
            <a:spLocks noGrp="1"/>
          </p:cNvSpPr>
          <p:nvPr>
            <p:ph type="body" idx="4294967295"/>
          </p:nvPr>
        </p:nvSpPr>
        <p:spPr>
          <a:xfrm>
            <a:off x="3889372" y="4250945"/>
            <a:ext cx="2930523"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7" name="Picture Placeholder 2"/>
          <p:cNvSpPr txBox="1">
            <a:spLocks noGrp="1"/>
          </p:cNvSpPr>
          <p:nvPr>
            <p:ph type="pic" idx="4294967295"/>
          </p:nvPr>
        </p:nvSpPr>
        <p:spPr>
          <a:xfrm>
            <a:off x="3889372" y="2209803"/>
            <a:ext cx="2930523" cy="1524003"/>
          </a:xfrm>
          <a:effectLst>
            <a:outerShdw dist="50804" dir="5400000" algn="tl">
              <a:srgbClr val="000000">
                <a:alpha val="43000"/>
              </a:srgbClr>
            </a:outerShdw>
          </a:effectLst>
        </p:spPr>
        <p:txBody>
          <a:bodyPr anchorCtr="1"/>
          <a:lstStyle>
            <a:lvl1pPr marL="0" indent="0" algn="ctr">
              <a:buNone/>
              <a:defRPr sz="1600"/>
            </a:lvl1pPr>
          </a:lstStyle>
          <a:p>
            <a:pPr lvl="0"/>
            <a:r>
              <a:rPr lang="es-ES"/>
              <a:t>Haga clic en el icono para agregar una imagen</a:t>
            </a:r>
            <a:endParaRPr lang="en-US"/>
          </a:p>
        </p:txBody>
      </p:sp>
      <p:sp>
        <p:nvSpPr>
          <p:cNvPr id="8" name="Text Placeholder 3"/>
          <p:cNvSpPr txBox="1">
            <a:spLocks noGrp="1"/>
          </p:cNvSpPr>
          <p:nvPr>
            <p:ph type="body" idx="4294967295"/>
          </p:nvPr>
        </p:nvSpPr>
        <p:spPr>
          <a:xfrm>
            <a:off x="3888019" y="4827209"/>
            <a:ext cx="2934410" cy="659190"/>
          </a:xfrm>
        </p:spPr>
        <p:txBody>
          <a:bodyPr/>
          <a:lstStyle>
            <a:lvl1pPr marL="0" indent="0">
              <a:buNone/>
              <a:defRPr sz="1400"/>
            </a:lvl1pPr>
          </a:lstStyle>
          <a:p>
            <a:pPr lvl="0"/>
            <a:r>
              <a:rPr lang="es-ES"/>
              <a:t>Haga clic para modificar los estilos de texto del patrón</a:t>
            </a:r>
          </a:p>
        </p:txBody>
      </p:sp>
      <p:sp>
        <p:nvSpPr>
          <p:cNvPr id="9" name="Text Placeholder 4"/>
          <p:cNvSpPr txBox="1">
            <a:spLocks noGrp="1"/>
          </p:cNvSpPr>
          <p:nvPr>
            <p:ph type="body" idx="4294967295"/>
          </p:nvPr>
        </p:nvSpPr>
        <p:spPr>
          <a:xfrm>
            <a:off x="7124703" y="4250945"/>
            <a:ext cx="2932115"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10" name="Picture Placeholder 2"/>
          <p:cNvSpPr txBox="1">
            <a:spLocks noGrp="1"/>
          </p:cNvSpPr>
          <p:nvPr>
            <p:ph type="pic" idx="4294967295"/>
          </p:nvPr>
        </p:nvSpPr>
        <p:spPr>
          <a:xfrm>
            <a:off x="7124703" y="2209803"/>
            <a:ext cx="2932115" cy="1524003"/>
          </a:xfrm>
          <a:effectLst>
            <a:outerShdw dist="50804" dir="5400000" algn="tl">
              <a:srgbClr val="000000">
                <a:alpha val="43000"/>
              </a:srgbClr>
            </a:outerShdw>
          </a:effectLst>
        </p:spPr>
        <p:txBody>
          <a:bodyPr anchorCtr="1"/>
          <a:lstStyle>
            <a:lvl1pPr marL="0" indent="0" algn="ctr">
              <a:buNone/>
              <a:defRPr sz="1600"/>
            </a:lvl1pPr>
          </a:lstStyle>
          <a:p>
            <a:pPr lvl="0"/>
            <a:r>
              <a:rPr lang="es-ES"/>
              <a:t>Haga clic en el icono para agregar una imagen</a:t>
            </a:r>
            <a:endParaRPr lang="en-US"/>
          </a:p>
        </p:txBody>
      </p:sp>
      <p:sp>
        <p:nvSpPr>
          <p:cNvPr id="11" name="Text Placeholder 3"/>
          <p:cNvSpPr txBox="1">
            <a:spLocks noGrp="1"/>
          </p:cNvSpPr>
          <p:nvPr>
            <p:ph type="body" idx="4294967295"/>
          </p:nvPr>
        </p:nvSpPr>
        <p:spPr>
          <a:xfrm>
            <a:off x="7124575" y="4827209"/>
            <a:ext cx="2936001" cy="659190"/>
          </a:xfrm>
        </p:spPr>
        <p:txBody>
          <a:bodyPr/>
          <a:lstStyle>
            <a:lvl1pPr marL="0" indent="0">
              <a:buNone/>
              <a:defRPr sz="1400"/>
            </a:lvl1pPr>
          </a:lstStyle>
          <a:p>
            <a:pPr lvl="0"/>
            <a:r>
              <a:rPr lang="es-ES"/>
              <a:t>Haga clic para modificar los estilos de texto del patrón</a:t>
            </a:r>
          </a:p>
        </p:txBody>
      </p:sp>
      <p:cxnSp>
        <p:nvCxnSpPr>
          <p:cNvPr id="12" name="Straight Connector 18"/>
          <p:cNvCxnSpPr/>
          <p:nvPr/>
        </p:nvCxnSpPr>
        <p:spPr>
          <a:xfrm>
            <a:off x="3726143" y="2133596"/>
            <a:ext cx="0" cy="3962407"/>
          </a:xfrm>
          <a:prstGeom prst="straightConnector1">
            <a:avLst/>
          </a:prstGeom>
          <a:noFill/>
          <a:ln w="12701" cap="rnd">
            <a:solidFill>
              <a:srgbClr val="8AD0D6">
                <a:alpha val="40000"/>
              </a:srgbClr>
            </a:solidFill>
            <a:prstDash val="solid"/>
            <a:miter/>
          </a:ln>
        </p:spPr>
      </p:cxnSp>
      <p:cxnSp>
        <p:nvCxnSpPr>
          <p:cNvPr id="13" name="Straight Connector 19"/>
          <p:cNvCxnSpPr/>
          <p:nvPr/>
        </p:nvCxnSpPr>
        <p:spPr>
          <a:xfrm>
            <a:off x="6962223" y="2133596"/>
            <a:ext cx="0" cy="3966887"/>
          </a:xfrm>
          <a:prstGeom prst="straightConnector1">
            <a:avLst/>
          </a:prstGeom>
          <a:noFill/>
          <a:ln w="12701" cap="rnd">
            <a:solidFill>
              <a:srgbClr val="8AD0D6">
                <a:alpha val="40000"/>
              </a:srgbClr>
            </a:solidFill>
            <a:prstDash val="solid"/>
            <a:miter/>
          </a:ln>
        </p:spPr>
      </p:cxnSp>
      <p:sp>
        <p:nvSpPr>
          <p:cNvPr id="14" name="Date Placeholder 3"/>
          <p:cNvSpPr txBox="1">
            <a:spLocks noGrp="1"/>
          </p:cNvSpPr>
          <p:nvPr>
            <p:ph type="dt" sz="half" idx="7"/>
          </p:nvPr>
        </p:nvSpPr>
        <p:spPr/>
        <p:txBody>
          <a:bodyPr/>
          <a:lstStyle>
            <a:lvl1pPr>
              <a:defRPr/>
            </a:lvl1pPr>
          </a:lstStyle>
          <a:p>
            <a:pPr lvl="0"/>
            <a:fld id="{8CB400E6-25DC-42ED-9C55-B94E714E45A1}" type="datetime1">
              <a:rPr lang="es-ES"/>
              <a:pPr lvl="0"/>
              <a:t>16/11/2022</a:t>
            </a:fld>
            <a:endParaRPr lang="es-ES"/>
          </a:p>
        </p:txBody>
      </p:sp>
      <p:sp>
        <p:nvSpPr>
          <p:cNvPr id="15" name="Footer Placeholder 4"/>
          <p:cNvSpPr txBox="1">
            <a:spLocks noGrp="1"/>
          </p:cNvSpPr>
          <p:nvPr>
            <p:ph type="ftr" sz="quarter" idx="9"/>
          </p:nvPr>
        </p:nvSpPr>
        <p:spPr/>
        <p:txBody>
          <a:bodyPr/>
          <a:lstStyle>
            <a:lvl1pPr>
              <a:defRPr/>
            </a:lvl1pPr>
          </a:lstStyle>
          <a:p>
            <a:pPr lvl="0"/>
            <a:endParaRPr lang="es-ES"/>
          </a:p>
        </p:txBody>
      </p:sp>
      <p:sp>
        <p:nvSpPr>
          <p:cNvPr id="16" name="Slide Number Placeholder 5"/>
          <p:cNvSpPr txBox="1">
            <a:spLocks noGrp="1"/>
          </p:cNvSpPr>
          <p:nvPr>
            <p:ph type="sldNum" sz="quarter" idx="8"/>
          </p:nvPr>
        </p:nvSpPr>
        <p:spPr/>
        <p:txBody>
          <a:bodyPr/>
          <a:lstStyle>
            <a:lvl1pPr>
              <a:defRPr/>
            </a:lvl1pPr>
          </a:lstStyle>
          <a:p>
            <a:pPr lvl="0"/>
            <a:fld id="{354966E8-9752-4FD4-8487-B2DAB44D1484}" type="slidenum">
              <a:t>‹#›</a:t>
            </a:fld>
            <a:endParaRPr lang="es-ES"/>
          </a:p>
        </p:txBody>
      </p:sp>
    </p:spTree>
    <p:extLst>
      <p:ext uri="{BB962C8B-B14F-4D97-AF65-F5344CB8AC3E}">
        <p14:creationId xmlns:p14="http://schemas.microsoft.com/office/powerpoint/2010/main" val="3274519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txBox="1">
            <a:spLocks noGrp="1"/>
          </p:cNvSpPr>
          <p:nvPr>
            <p:ph type="dt" sz="half" idx="7"/>
          </p:nvPr>
        </p:nvSpPr>
        <p:spPr/>
        <p:txBody>
          <a:bodyPr/>
          <a:lstStyle>
            <a:lvl1pPr>
              <a:defRPr/>
            </a:lvl1pPr>
          </a:lstStyle>
          <a:p>
            <a:pPr lvl="0"/>
            <a:fld id="{1D1EF741-450B-449C-B5E5-29B2DEDAB132}"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6025424C-B58A-4F86-93FF-679444CA3D27}" type="slidenum">
              <a:t>‹#›</a:t>
            </a:fld>
            <a:endParaRPr lang="es-ES"/>
          </a:p>
        </p:txBody>
      </p:sp>
    </p:spTree>
    <p:extLst>
      <p:ext uri="{BB962C8B-B14F-4D97-AF65-F5344CB8AC3E}">
        <p14:creationId xmlns:p14="http://schemas.microsoft.com/office/powerpoint/2010/main" val="2638767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304215" y="430216"/>
            <a:ext cx="1752603" cy="5826127"/>
          </a:xfrm>
        </p:spPr>
        <p:txBody>
          <a:bodyPr vert="eaVert" anchor="b"/>
          <a:lstStyle>
            <a:lvl1pPr>
              <a:defRPr/>
            </a:lvl1pPr>
          </a:lstStyle>
          <a:p>
            <a:pPr lvl="0"/>
            <a:r>
              <a:rPr lang="es-ES"/>
              <a:t>Haga clic para modificar el estilo de título del patrón</a:t>
            </a:r>
            <a:endParaRPr lang="en-US"/>
          </a:p>
        </p:txBody>
      </p:sp>
      <p:sp>
        <p:nvSpPr>
          <p:cNvPr id="3" name="Vertical Text Placeholder 2"/>
          <p:cNvSpPr txBox="1">
            <a:spLocks noGrp="1"/>
          </p:cNvSpPr>
          <p:nvPr>
            <p:ph type="body" orient="vert" idx="1"/>
          </p:nvPr>
        </p:nvSpPr>
        <p:spPr>
          <a:xfrm>
            <a:off x="652460" y="887416"/>
            <a:ext cx="7423144" cy="5368927"/>
          </a:xfrm>
        </p:spPr>
        <p:txBody>
          <a:bodyPr vert="eaVert"/>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txBox="1">
            <a:spLocks noGrp="1"/>
          </p:cNvSpPr>
          <p:nvPr>
            <p:ph type="dt" sz="half" idx="7"/>
          </p:nvPr>
        </p:nvSpPr>
        <p:spPr/>
        <p:txBody>
          <a:bodyPr/>
          <a:lstStyle>
            <a:lvl1pPr>
              <a:defRPr/>
            </a:lvl1pPr>
          </a:lstStyle>
          <a:p>
            <a:pPr lvl="0"/>
            <a:fld id="{F061C1C0-6240-4C32-9529-8FAD08328F1E}"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7DB02DDC-3BE2-4C7C-8068-9F45BAED4D2B}" type="slidenum">
              <a:t>‹#›</a:t>
            </a:fld>
            <a:endParaRPr lang="es-ES"/>
          </a:p>
        </p:txBody>
      </p:sp>
    </p:spTree>
    <p:extLst>
      <p:ext uri="{BB962C8B-B14F-4D97-AF65-F5344CB8AC3E}">
        <p14:creationId xmlns:p14="http://schemas.microsoft.com/office/powerpoint/2010/main" val="7278850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txBox="1">
            <a:spLocks noGrp="1"/>
          </p:cNvSpPr>
          <p:nvPr>
            <p:ph type="dt" sz="half" idx="7"/>
          </p:nvPr>
        </p:nvSpPr>
        <p:spPr/>
        <p:txBody>
          <a:bodyPr/>
          <a:lstStyle>
            <a:lvl1pPr>
              <a:defRPr/>
            </a:lvl1pPr>
          </a:lstStyle>
          <a:p>
            <a:pPr lvl="0"/>
            <a:fld id="{582E3C92-C89A-4C6C-A255-6521E8316196}"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D979191D-5EDE-4736-A2DF-2C6D04FFA153}" type="slidenum">
              <a:t>‹#›</a:t>
            </a:fld>
            <a:endParaRPr lang="es-ES"/>
          </a:p>
        </p:txBody>
      </p:sp>
    </p:spTree>
    <p:extLst>
      <p:ext uri="{BB962C8B-B14F-4D97-AF65-F5344CB8AC3E}">
        <p14:creationId xmlns:p14="http://schemas.microsoft.com/office/powerpoint/2010/main" val="6136329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txBox="1">
            <a:spLocks noGrp="1"/>
          </p:cNvSpPr>
          <p:nvPr>
            <p:ph type="title"/>
          </p:nvPr>
        </p:nvSpPr>
        <p:spPr>
          <a:xfrm>
            <a:off x="1154960" y="2861733"/>
            <a:ext cx="8825660" cy="1915649"/>
          </a:xfrm>
        </p:spPr>
        <p:txBody>
          <a:bodyPr anchor="b"/>
          <a:lstStyle>
            <a:lvl1pPr>
              <a:defRPr sz="4000"/>
            </a:lvl1p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1154951" y="4777383"/>
            <a:ext cx="8825660" cy="860395"/>
          </a:xfrm>
        </p:spPr>
        <p:txBody>
          <a:bodyPr/>
          <a:lstStyle>
            <a:lvl1pPr marL="0" indent="0">
              <a:buNone/>
              <a:defRPr cap="all">
                <a:solidFill>
                  <a:srgbClr val="8AD0D6"/>
                </a:solidFill>
              </a:defRPr>
            </a:lvl1pPr>
          </a:lstStyle>
          <a:p>
            <a:pPr lvl="0"/>
            <a:r>
              <a:rPr lang="es-ES"/>
              <a:t>Haga clic para modificar los estilos de texto del patrón</a:t>
            </a:r>
          </a:p>
        </p:txBody>
      </p:sp>
      <p:sp>
        <p:nvSpPr>
          <p:cNvPr id="4" name="Date Placeholder 3"/>
          <p:cNvSpPr txBox="1">
            <a:spLocks noGrp="1"/>
          </p:cNvSpPr>
          <p:nvPr>
            <p:ph type="dt" sz="half" idx="7"/>
          </p:nvPr>
        </p:nvSpPr>
        <p:spPr/>
        <p:txBody>
          <a:bodyPr/>
          <a:lstStyle>
            <a:lvl1pPr>
              <a:defRPr/>
            </a:lvl1pPr>
          </a:lstStyle>
          <a:p>
            <a:pPr lvl="0"/>
            <a:fld id="{800F4EB1-7AD4-43A3-BC95-1AD7D106233C}" type="datetime1">
              <a:rPr lang="es-ES"/>
              <a:pPr lvl="0"/>
              <a:t>16/11/2022</a:t>
            </a:fld>
            <a:endParaRPr lang="es-ES"/>
          </a:p>
        </p:txBody>
      </p:sp>
      <p:sp>
        <p:nvSpPr>
          <p:cNvPr id="5" name="Footer Placeholder 4"/>
          <p:cNvSpPr txBox="1">
            <a:spLocks noGrp="1"/>
          </p:cNvSpPr>
          <p:nvPr>
            <p:ph type="ftr" sz="quarter" idx="9"/>
          </p:nvPr>
        </p:nvSpPr>
        <p:spPr/>
        <p:txBody>
          <a:bodyPr/>
          <a:lstStyle>
            <a:lvl1pPr>
              <a:defRPr/>
            </a:lvl1pPr>
          </a:lstStyle>
          <a:p>
            <a:pPr lvl="0"/>
            <a:endParaRPr lang="es-ES"/>
          </a:p>
        </p:txBody>
      </p:sp>
      <p:sp>
        <p:nvSpPr>
          <p:cNvPr id="6" name="Slide Number Placeholder 5"/>
          <p:cNvSpPr txBox="1">
            <a:spLocks noGrp="1"/>
          </p:cNvSpPr>
          <p:nvPr>
            <p:ph type="sldNum" sz="quarter" idx="8"/>
          </p:nvPr>
        </p:nvSpPr>
        <p:spPr/>
        <p:txBody>
          <a:bodyPr/>
          <a:lstStyle>
            <a:lvl1pPr>
              <a:defRPr/>
            </a:lvl1pPr>
          </a:lstStyle>
          <a:p>
            <a:pPr lvl="0"/>
            <a:fld id="{65CCC894-9684-47C8-813B-AFEE65C4C7FF}" type="slidenum">
              <a:t>‹#›</a:t>
            </a:fld>
            <a:endParaRPr lang="es-ES"/>
          </a:p>
        </p:txBody>
      </p:sp>
    </p:spTree>
    <p:extLst>
      <p:ext uri="{BB962C8B-B14F-4D97-AF65-F5344CB8AC3E}">
        <p14:creationId xmlns:p14="http://schemas.microsoft.com/office/powerpoint/2010/main" val="41532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1103315" y="2060572"/>
            <a:ext cx="4396334" cy="4195760"/>
          </a:xfrm>
        </p:spPr>
        <p:txBody>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txBox="1">
            <a:spLocks noGrp="1"/>
          </p:cNvSpPr>
          <p:nvPr>
            <p:ph idx="2"/>
          </p:nvPr>
        </p:nvSpPr>
        <p:spPr>
          <a:xfrm>
            <a:off x="5654494" y="2056092"/>
            <a:ext cx="4396343" cy="4200241"/>
          </a:xfrm>
        </p:spPr>
        <p:txBody>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txBox="1">
            <a:spLocks noGrp="1"/>
          </p:cNvSpPr>
          <p:nvPr>
            <p:ph type="dt" sz="half" idx="7"/>
          </p:nvPr>
        </p:nvSpPr>
        <p:spPr/>
        <p:txBody>
          <a:bodyPr/>
          <a:lstStyle>
            <a:lvl1pPr>
              <a:defRPr/>
            </a:lvl1pPr>
          </a:lstStyle>
          <a:p>
            <a:pPr lvl="0"/>
            <a:fld id="{9D87903F-FD58-479F-AD1B-F7A3C27B9FBF}" type="datetime1">
              <a:rPr lang="es-ES"/>
              <a:pPr lvl="0"/>
              <a:t>16/11/2022</a:t>
            </a:fld>
            <a:endParaRPr lang="es-ES"/>
          </a:p>
        </p:txBody>
      </p:sp>
      <p:sp>
        <p:nvSpPr>
          <p:cNvPr id="6" name="Footer Placeholder 5"/>
          <p:cNvSpPr txBox="1">
            <a:spLocks noGrp="1"/>
          </p:cNvSpPr>
          <p:nvPr>
            <p:ph type="ftr" sz="quarter" idx="9"/>
          </p:nvPr>
        </p:nvSpPr>
        <p:spPr/>
        <p:txBody>
          <a:bodyPr/>
          <a:lstStyle>
            <a:lvl1pPr>
              <a:defRPr/>
            </a:lvl1pPr>
          </a:lstStyle>
          <a:p>
            <a:pPr lvl="0"/>
            <a:endParaRPr lang="es-ES"/>
          </a:p>
        </p:txBody>
      </p:sp>
      <p:sp>
        <p:nvSpPr>
          <p:cNvPr id="7" name="Slide Number Placeholder 6"/>
          <p:cNvSpPr txBox="1">
            <a:spLocks noGrp="1"/>
          </p:cNvSpPr>
          <p:nvPr>
            <p:ph type="sldNum" sz="quarter" idx="8"/>
          </p:nvPr>
        </p:nvSpPr>
        <p:spPr/>
        <p:txBody>
          <a:bodyPr/>
          <a:lstStyle>
            <a:lvl1pPr>
              <a:defRPr/>
            </a:lvl1pPr>
          </a:lstStyle>
          <a:p>
            <a:pPr lvl="0"/>
            <a:fld id="{C3AFFFB2-386D-4803-BD95-B0B41717D56D}" type="slidenum">
              <a:t>‹#›</a:t>
            </a:fld>
            <a:endParaRPr lang="es-ES"/>
          </a:p>
        </p:txBody>
      </p:sp>
    </p:spTree>
    <p:extLst>
      <p:ext uri="{BB962C8B-B14F-4D97-AF65-F5344CB8AC3E}">
        <p14:creationId xmlns:p14="http://schemas.microsoft.com/office/powerpoint/2010/main" val="3671219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1103315" y="1904996"/>
            <a:ext cx="4396334"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4" name="Content Placeholder 3"/>
          <p:cNvSpPr txBox="1">
            <a:spLocks noGrp="1"/>
          </p:cNvSpPr>
          <p:nvPr>
            <p:ph idx="2"/>
          </p:nvPr>
        </p:nvSpPr>
        <p:spPr>
          <a:xfrm>
            <a:off x="1103315" y="2514600"/>
            <a:ext cx="4396334" cy="3741733"/>
          </a:xfrm>
        </p:spPr>
        <p:txBody>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txBox="1">
            <a:spLocks noGrp="1"/>
          </p:cNvSpPr>
          <p:nvPr>
            <p:ph type="body" idx="3"/>
          </p:nvPr>
        </p:nvSpPr>
        <p:spPr>
          <a:xfrm>
            <a:off x="5654494" y="1904996"/>
            <a:ext cx="4396334" cy="576264"/>
          </a:xfrm>
        </p:spPr>
        <p:txBody>
          <a:bodyPr anchor="b">
            <a:noAutofit/>
          </a:bodyPr>
          <a:lstStyle>
            <a:lvl1pPr marL="0" indent="0">
              <a:buNone/>
              <a:defRPr sz="2400">
                <a:solidFill>
                  <a:srgbClr val="8AD0D6"/>
                </a:solidFill>
              </a:defRPr>
            </a:lvl1pPr>
          </a:lstStyle>
          <a:p>
            <a:pPr lvl="0"/>
            <a:r>
              <a:rPr lang="es-ES"/>
              <a:t>Haga clic para modificar los estilos de texto del patrón</a:t>
            </a:r>
          </a:p>
        </p:txBody>
      </p:sp>
      <p:sp>
        <p:nvSpPr>
          <p:cNvPr id="6" name="Content Placeholder 5"/>
          <p:cNvSpPr txBox="1">
            <a:spLocks noGrp="1"/>
          </p:cNvSpPr>
          <p:nvPr>
            <p:ph idx="4"/>
          </p:nvPr>
        </p:nvSpPr>
        <p:spPr>
          <a:xfrm>
            <a:off x="5654494" y="2514600"/>
            <a:ext cx="4396334" cy="3741733"/>
          </a:xfrm>
        </p:spPr>
        <p:txBody>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txBox="1">
            <a:spLocks noGrp="1"/>
          </p:cNvSpPr>
          <p:nvPr>
            <p:ph type="dt" sz="half" idx="7"/>
          </p:nvPr>
        </p:nvSpPr>
        <p:spPr/>
        <p:txBody>
          <a:bodyPr/>
          <a:lstStyle>
            <a:lvl1pPr>
              <a:defRPr/>
            </a:lvl1pPr>
          </a:lstStyle>
          <a:p>
            <a:pPr lvl="0"/>
            <a:fld id="{73CCD782-A218-40F3-BCA9-48BF883CCD5F}" type="datetime1">
              <a:rPr lang="es-ES"/>
              <a:pPr lvl="0"/>
              <a:t>16/11/2022</a:t>
            </a:fld>
            <a:endParaRPr lang="es-ES"/>
          </a:p>
        </p:txBody>
      </p:sp>
      <p:sp>
        <p:nvSpPr>
          <p:cNvPr id="8" name="Footer Placeholder 7"/>
          <p:cNvSpPr txBox="1">
            <a:spLocks noGrp="1"/>
          </p:cNvSpPr>
          <p:nvPr>
            <p:ph type="ftr" sz="quarter" idx="9"/>
          </p:nvPr>
        </p:nvSpPr>
        <p:spPr/>
        <p:txBody>
          <a:bodyPr/>
          <a:lstStyle>
            <a:lvl1pPr>
              <a:defRPr/>
            </a:lvl1pPr>
          </a:lstStyle>
          <a:p>
            <a:pPr lvl="0"/>
            <a:endParaRPr lang="es-ES"/>
          </a:p>
        </p:txBody>
      </p:sp>
      <p:sp>
        <p:nvSpPr>
          <p:cNvPr id="9" name="Slide Number Placeholder 8"/>
          <p:cNvSpPr txBox="1">
            <a:spLocks noGrp="1"/>
          </p:cNvSpPr>
          <p:nvPr>
            <p:ph type="sldNum" sz="quarter" idx="8"/>
          </p:nvPr>
        </p:nvSpPr>
        <p:spPr/>
        <p:txBody>
          <a:bodyPr/>
          <a:lstStyle>
            <a:lvl1pPr>
              <a:defRPr/>
            </a:lvl1pPr>
          </a:lstStyle>
          <a:p>
            <a:pPr lvl="0"/>
            <a:fld id="{BB0E606F-3EDA-4D81-9805-5B83DE92C860}" type="slidenum">
              <a:t>‹#›</a:t>
            </a:fld>
            <a:endParaRPr lang="es-ES"/>
          </a:p>
        </p:txBody>
      </p:sp>
    </p:spTree>
    <p:extLst>
      <p:ext uri="{BB962C8B-B14F-4D97-AF65-F5344CB8AC3E}">
        <p14:creationId xmlns:p14="http://schemas.microsoft.com/office/powerpoint/2010/main" val="3424068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s-ES"/>
              <a:t>Haga clic para modificar el estilo de título del patrón</a:t>
            </a:r>
            <a:endParaRPr lang="en-US"/>
          </a:p>
        </p:txBody>
      </p:sp>
      <p:sp>
        <p:nvSpPr>
          <p:cNvPr id="3" name="Date Placeholder 2"/>
          <p:cNvSpPr txBox="1">
            <a:spLocks noGrp="1"/>
          </p:cNvSpPr>
          <p:nvPr>
            <p:ph type="dt" sz="half" idx="7"/>
          </p:nvPr>
        </p:nvSpPr>
        <p:spPr/>
        <p:txBody>
          <a:bodyPr/>
          <a:lstStyle>
            <a:lvl1pPr>
              <a:defRPr/>
            </a:lvl1pPr>
          </a:lstStyle>
          <a:p>
            <a:pPr lvl="0"/>
            <a:fld id="{CAD776AB-0B6F-4329-9CE7-145AEE31B7D3}" type="datetime1">
              <a:rPr lang="es-ES"/>
              <a:pPr lvl="0"/>
              <a:t>16/11/2022</a:t>
            </a:fld>
            <a:endParaRPr lang="es-ES"/>
          </a:p>
        </p:txBody>
      </p:sp>
      <p:sp>
        <p:nvSpPr>
          <p:cNvPr id="4" name="Footer Placeholder 3"/>
          <p:cNvSpPr txBox="1">
            <a:spLocks noGrp="1"/>
          </p:cNvSpPr>
          <p:nvPr>
            <p:ph type="ftr" sz="quarter" idx="9"/>
          </p:nvPr>
        </p:nvSpPr>
        <p:spPr/>
        <p:txBody>
          <a:bodyPr/>
          <a:lstStyle>
            <a:lvl1pPr>
              <a:defRPr/>
            </a:lvl1pPr>
          </a:lstStyle>
          <a:p>
            <a:pPr lvl="0"/>
            <a:endParaRPr lang="es-ES"/>
          </a:p>
        </p:txBody>
      </p:sp>
      <p:sp>
        <p:nvSpPr>
          <p:cNvPr id="5" name="Slide Number Placeholder 4"/>
          <p:cNvSpPr txBox="1">
            <a:spLocks noGrp="1"/>
          </p:cNvSpPr>
          <p:nvPr>
            <p:ph type="sldNum" sz="quarter" idx="8"/>
          </p:nvPr>
        </p:nvSpPr>
        <p:spPr/>
        <p:txBody>
          <a:bodyPr/>
          <a:lstStyle>
            <a:lvl1pPr>
              <a:defRPr/>
            </a:lvl1pPr>
          </a:lstStyle>
          <a:p>
            <a:pPr lvl="0"/>
            <a:fld id="{203D5073-6989-4EF5-BD76-A64B971EA310}" type="slidenum">
              <a:t>‹#›</a:t>
            </a:fld>
            <a:endParaRPr lang="es-ES"/>
          </a:p>
        </p:txBody>
      </p:sp>
    </p:spTree>
    <p:extLst>
      <p:ext uri="{BB962C8B-B14F-4D97-AF65-F5344CB8AC3E}">
        <p14:creationId xmlns:p14="http://schemas.microsoft.com/office/powerpoint/2010/main" val="2730025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2F2E8CD3-6A5A-4B26-BF05-5E839C84FA37}" type="datetime1">
              <a:rPr lang="es-ES"/>
              <a:pPr lvl="0"/>
              <a:t>16/11/2022</a:t>
            </a:fld>
            <a:endParaRPr lang="es-ES"/>
          </a:p>
        </p:txBody>
      </p:sp>
      <p:sp>
        <p:nvSpPr>
          <p:cNvPr id="3" name="Footer Placeholder 2"/>
          <p:cNvSpPr txBox="1">
            <a:spLocks noGrp="1"/>
          </p:cNvSpPr>
          <p:nvPr>
            <p:ph type="ftr" sz="quarter" idx="9"/>
          </p:nvPr>
        </p:nvSpPr>
        <p:spPr/>
        <p:txBody>
          <a:bodyPr/>
          <a:lstStyle>
            <a:lvl1pPr>
              <a:defRPr/>
            </a:lvl1pPr>
          </a:lstStyle>
          <a:p>
            <a:pPr lvl="0"/>
            <a:endParaRPr lang="es-ES"/>
          </a:p>
        </p:txBody>
      </p:sp>
      <p:sp>
        <p:nvSpPr>
          <p:cNvPr id="4" name="Slide Number Placeholder 3"/>
          <p:cNvSpPr txBox="1">
            <a:spLocks noGrp="1"/>
          </p:cNvSpPr>
          <p:nvPr>
            <p:ph type="sldNum" sz="quarter" idx="8"/>
          </p:nvPr>
        </p:nvSpPr>
        <p:spPr/>
        <p:txBody>
          <a:bodyPr/>
          <a:lstStyle>
            <a:lvl1pPr>
              <a:defRPr/>
            </a:lvl1pPr>
          </a:lstStyle>
          <a:p>
            <a:pPr lvl="0"/>
            <a:fld id="{570C52EB-CA5B-4AC0-8FD5-CC946E21FA76}" type="slidenum">
              <a:t>‹#›</a:t>
            </a:fld>
            <a:endParaRPr lang="es-ES"/>
          </a:p>
        </p:txBody>
      </p:sp>
    </p:spTree>
    <p:extLst>
      <p:ext uri="{BB962C8B-B14F-4D97-AF65-F5344CB8AC3E}">
        <p14:creationId xmlns:p14="http://schemas.microsoft.com/office/powerpoint/2010/main" val="2640926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txBox="1">
            <a:spLocks noGrp="1"/>
          </p:cNvSpPr>
          <p:nvPr>
            <p:ph type="title"/>
          </p:nvPr>
        </p:nvSpPr>
        <p:spPr>
          <a:xfrm>
            <a:off x="1154951" y="1447796"/>
            <a:ext cx="3401065" cy="1447796"/>
          </a:xfrm>
        </p:spPr>
        <p:txBody>
          <a:bodyPr anchor="b"/>
          <a:lstStyle>
            <a:lvl1pPr>
              <a:defRPr sz="2400"/>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4784616" y="1447796"/>
            <a:ext cx="5195995" cy="4572000"/>
          </a:xfrm>
        </p:spPr>
        <p:txBody>
          <a:bodyPr anchor="ctr"/>
          <a:lstStyle>
            <a:lvl1pPr>
              <a:defRPr/>
            </a:lvl1pPr>
            <a:lvl2pPr>
              <a:defRPr/>
            </a:lvl2pPr>
            <a:lvl3pPr>
              <a:defRPr/>
            </a:lvl3pPr>
            <a:lvl4pPr>
              <a:defRPr/>
            </a:lvl4pPr>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txBox="1">
            <a:spLocks noGrp="1"/>
          </p:cNvSpPr>
          <p:nvPr>
            <p:ph type="body" idx="2"/>
          </p:nvPr>
        </p:nvSpPr>
        <p:spPr>
          <a:xfrm>
            <a:off x="1154951" y="3129277"/>
            <a:ext cx="3401065" cy="2895603"/>
          </a:xfrm>
        </p:spPr>
        <p:txBody>
          <a:bodyPr/>
          <a:lstStyle>
            <a:lvl1pPr marL="0" indent="0">
              <a:buNone/>
              <a:defRPr sz="1400"/>
            </a:lvl1pPr>
          </a:lstStyle>
          <a:p>
            <a:pPr lvl="0"/>
            <a:r>
              <a:rPr lang="es-ES"/>
              <a:t>Haga clic para modificar los estilos de texto del patrón</a:t>
            </a:r>
          </a:p>
        </p:txBody>
      </p:sp>
      <p:sp>
        <p:nvSpPr>
          <p:cNvPr id="5" name="Date Placeholder 4"/>
          <p:cNvSpPr txBox="1">
            <a:spLocks noGrp="1"/>
          </p:cNvSpPr>
          <p:nvPr>
            <p:ph type="dt" sz="half" idx="7"/>
          </p:nvPr>
        </p:nvSpPr>
        <p:spPr/>
        <p:txBody>
          <a:bodyPr/>
          <a:lstStyle>
            <a:lvl1pPr>
              <a:defRPr/>
            </a:lvl1pPr>
          </a:lstStyle>
          <a:p>
            <a:pPr lvl="0"/>
            <a:fld id="{4A886BC7-B1E8-4663-8190-EADFDF349642}" type="datetime1">
              <a:rPr lang="es-ES"/>
              <a:pPr lvl="0"/>
              <a:t>16/11/2022</a:t>
            </a:fld>
            <a:endParaRPr lang="es-ES"/>
          </a:p>
        </p:txBody>
      </p:sp>
      <p:sp>
        <p:nvSpPr>
          <p:cNvPr id="6" name="Footer Placeholder 5"/>
          <p:cNvSpPr txBox="1">
            <a:spLocks noGrp="1"/>
          </p:cNvSpPr>
          <p:nvPr>
            <p:ph type="ftr" sz="quarter" idx="9"/>
          </p:nvPr>
        </p:nvSpPr>
        <p:spPr/>
        <p:txBody>
          <a:bodyPr/>
          <a:lstStyle>
            <a:lvl1pPr>
              <a:defRPr/>
            </a:lvl1pPr>
          </a:lstStyle>
          <a:p>
            <a:pPr lvl="0"/>
            <a:endParaRPr lang="es-ES"/>
          </a:p>
        </p:txBody>
      </p:sp>
      <p:sp>
        <p:nvSpPr>
          <p:cNvPr id="7" name="Slide Number Placeholder 6"/>
          <p:cNvSpPr txBox="1">
            <a:spLocks noGrp="1"/>
          </p:cNvSpPr>
          <p:nvPr>
            <p:ph type="sldNum" sz="quarter" idx="8"/>
          </p:nvPr>
        </p:nvSpPr>
        <p:spPr/>
        <p:txBody>
          <a:bodyPr/>
          <a:lstStyle>
            <a:lvl1pPr>
              <a:defRPr/>
            </a:lvl1pPr>
          </a:lstStyle>
          <a:p>
            <a:pPr lvl="0"/>
            <a:fld id="{85FF71D5-A87B-46D6-937B-02F4C6D2CC1D}" type="slidenum">
              <a:t>‹#›</a:t>
            </a:fld>
            <a:endParaRPr lang="es-ES"/>
          </a:p>
        </p:txBody>
      </p:sp>
    </p:spTree>
    <p:extLst>
      <p:ext uri="{BB962C8B-B14F-4D97-AF65-F5344CB8AC3E}">
        <p14:creationId xmlns:p14="http://schemas.microsoft.com/office/powerpoint/2010/main" val="1392521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txBox="1">
            <a:spLocks noGrp="1"/>
          </p:cNvSpPr>
          <p:nvPr>
            <p:ph type="title"/>
          </p:nvPr>
        </p:nvSpPr>
        <p:spPr>
          <a:xfrm>
            <a:off x="1153908" y="1854192"/>
            <a:ext cx="5092906" cy="1574807"/>
          </a:xfrm>
        </p:spPr>
        <p:txBody>
          <a:bodyPr anchor="b">
            <a:normAutofit/>
          </a:bodyPr>
          <a:lstStyle>
            <a:lvl1pPr>
              <a:defRPr sz="3600"/>
            </a:lvl1pPr>
          </a:lstStyle>
          <a:p>
            <a:pPr lvl="0"/>
            <a:r>
              <a:rPr lang="es-ES"/>
              <a:t>Haga clic para modificar el estilo de título del patrón</a:t>
            </a:r>
            <a:endParaRPr lang="en-US"/>
          </a:p>
        </p:txBody>
      </p:sp>
      <p:sp>
        <p:nvSpPr>
          <p:cNvPr id="3" name="Picture Placeholder 2"/>
          <p:cNvSpPr txBox="1">
            <a:spLocks noGrp="1"/>
          </p:cNvSpPr>
          <p:nvPr>
            <p:ph type="pic" idx="1"/>
          </p:nvPr>
        </p:nvSpPr>
        <p:spPr>
          <a:xfrm>
            <a:off x="6949549" y="1143000"/>
            <a:ext cx="3200400" cy="4572000"/>
          </a:xfrm>
          <a:effectLst>
            <a:outerShdw dist="50804" dir="5400000" algn="tl">
              <a:srgbClr val="000000">
                <a:alpha val="43000"/>
              </a:srgbClr>
            </a:outerShdw>
          </a:effectLst>
        </p:spPr>
        <p:txBody>
          <a:bodyPr anchorCtr="1"/>
          <a:lstStyle>
            <a:lvl1pPr marL="0" indent="0" algn="ctr">
              <a:buNone/>
              <a:defRPr sz="1600"/>
            </a:lvl1pPr>
          </a:lstStyle>
          <a:p>
            <a:pPr lvl="0"/>
            <a:r>
              <a:rPr lang="es-ES"/>
              <a:t>Haga clic en el icono para agregar una imagen</a:t>
            </a:r>
            <a:endParaRPr lang="en-US"/>
          </a:p>
        </p:txBody>
      </p:sp>
      <p:sp>
        <p:nvSpPr>
          <p:cNvPr id="4" name="Text Placeholder 3"/>
          <p:cNvSpPr txBox="1">
            <a:spLocks noGrp="1"/>
          </p:cNvSpPr>
          <p:nvPr>
            <p:ph type="body" idx="2"/>
          </p:nvPr>
        </p:nvSpPr>
        <p:spPr>
          <a:xfrm>
            <a:off x="1154951" y="3657600"/>
            <a:ext cx="5084978" cy="1371600"/>
          </a:xfrm>
        </p:spPr>
        <p:txBody>
          <a:bodyPr/>
          <a:lstStyle>
            <a:lvl1pPr marL="0" indent="0">
              <a:buNone/>
              <a:defRPr sz="1400"/>
            </a:lvl1pPr>
          </a:lstStyle>
          <a:p>
            <a:pPr lvl="0"/>
            <a:r>
              <a:rPr lang="es-ES"/>
              <a:t>Haga clic para modificar los estilos de texto del patrón</a:t>
            </a:r>
          </a:p>
        </p:txBody>
      </p:sp>
      <p:sp>
        <p:nvSpPr>
          <p:cNvPr id="5" name="Date Placeholder 4"/>
          <p:cNvSpPr txBox="1">
            <a:spLocks noGrp="1"/>
          </p:cNvSpPr>
          <p:nvPr>
            <p:ph type="dt" sz="half" idx="7"/>
          </p:nvPr>
        </p:nvSpPr>
        <p:spPr/>
        <p:txBody>
          <a:bodyPr/>
          <a:lstStyle>
            <a:lvl1pPr>
              <a:defRPr/>
            </a:lvl1pPr>
          </a:lstStyle>
          <a:p>
            <a:pPr lvl="0"/>
            <a:fld id="{60A9ED94-7F99-4256-8C2F-812D3C4245B2}" type="datetime1">
              <a:rPr lang="es-ES"/>
              <a:pPr lvl="0"/>
              <a:t>16/11/2022</a:t>
            </a:fld>
            <a:endParaRPr lang="es-ES"/>
          </a:p>
        </p:txBody>
      </p:sp>
      <p:sp>
        <p:nvSpPr>
          <p:cNvPr id="6" name="Footer Placeholder 5"/>
          <p:cNvSpPr txBox="1">
            <a:spLocks noGrp="1"/>
          </p:cNvSpPr>
          <p:nvPr>
            <p:ph type="ftr" sz="quarter" idx="9"/>
          </p:nvPr>
        </p:nvSpPr>
        <p:spPr/>
        <p:txBody>
          <a:bodyPr/>
          <a:lstStyle>
            <a:lvl1pPr>
              <a:defRPr/>
            </a:lvl1pPr>
          </a:lstStyle>
          <a:p>
            <a:pPr lvl="0"/>
            <a:endParaRPr lang="es-ES"/>
          </a:p>
        </p:txBody>
      </p:sp>
      <p:sp>
        <p:nvSpPr>
          <p:cNvPr id="7" name="Slide Number Placeholder 6"/>
          <p:cNvSpPr txBox="1">
            <a:spLocks noGrp="1"/>
          </p:cNvSpPr>
          <p:nvPr>
            <p:ph type="sldNum" sz="quarter" idx="8"/>
          </p:nvPr>
        </p:nvSpPr>
        <p:spPr/>
        <p:txBody>
          <a:bodyPr/>
          <a:lstStyle>
            <a:lvl1pPr>
              <a:defRPr/>
            </a:lvl1pPr>
          </a:lstStyle>
          <a:p>
            <a:pPr lvl="0"/>
            <a:fld id="{920376BF-0D1A-48CB-8831-65E18855E4E5}" type="slidenum">
              <a:t>‹#›</a:t>
            </a:fld>
            <a:endParaRPr lang="es-ES"/>
          </a:p>
        </p:txBody>
      </p:sp>
    </p:spTree>
    <p:extLst>
      <p:ext uri="{BB962C8B-B14F-4D97-AF65-F5344CB8AC3E}">
        <p14:creationId xmlns:p14="http://schemas.microsoft.com/office/powerpoint/2010/main" val="1798823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00000000-0000-0000-0000-000000000000}"/>
              </a:ext>
            </a:extLst>
          </p:cNvPr>
          <p:cNvPicPr>
            <a:picLocks noChangeAspect="1"/>
          </p:cNvPicPr>
          <p:nvPr/>
        </p:nvPicPr>
        <p:blipFill>
          <a:blip r:embed="rId20"/>
          <a:srcRect l="3613"/>
          <a:stretch>
            <a:fillRect/>
          </a:stretch>
        </p:blipFill>
        <p:spPr>
          <a:xfrm>
            <a:off x="0" y="2669682"/>
            <a:ext cx="4037011" cy="4188317"/>
          </a:xfrm>
          <a:prstGeom prst="rect">
            <a:avLst/>
          </a:prstGeom>
          <a:noFill/>
          <a:ln cap="flat">
            <a:noFill/>
          </a:ln>
        </p:spPr>
      </p:pic>
      <p:pic>
        <p:nvPicPr>
          <p:cNvPr id="3" name="Picture 6">
            <a:extLst>
              <a:ext uri="{FF2B5EF4-FFF2-40B4-BE49-F238E27FC236}">
                <a16:creationId xmlns:a16="http://schemas.microsoft.com/office/drawing/2014/main" id="{00000000-0000-0000-0000-000000000000}"/>
              </a:ext>
            </a:extLst>
          </p:cNvPr>
          <p:cNvPicPr>
            <a:picLocks noChangeAspect="1"/>
          </p:cNvPicPr>
          <p:nvPr/>
        </p:nvPicPr>
        <p:blipFill>
          <a:blip r:embed="rId21"/>
          <a:srcRect l="35640"/>
          <a:stretch>
            <a:fillRect/>
          </a:stretch>
        </p:blipFill>
        <p:spPr>
          <a:xfrm>
            <a:off x="0" y="2892347"/>
            <a:ext cx="1522411" cy="2365452"/>
          </a:xfrm>
          <a:prstGeom prst="rect">
            <a:avLst/>
          </a:prstGeom>
          <a:noFill/>
          <a:ln cap="flat">
            <a:noFill/>
          </a:ln>
        </p:spPr>
      </p:pic>
      <p:sp>
        <p:nvSpPr>
          <p:cNvPr id="4" name="Oval 15"/>
          <p:cNvSpPr/>
          <p:nvPr/>
        </p:nvSpPr>
        <p:spPr>
          <a:xfrm>
            <a:off x="8609011" y="1676396"/>
            <a:ext cx="2819396" cy="2819396"/>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50B9C1">
                  <a:alpha val="7000"/>
                </a:srgbClr>
              </a:gs>
              <a:gs pos="100000">
                <a:srgbClr val="50B9C1">
                  <a:alpha val="6000"/>
                </a:srgbClr>
              </a:gs>
            </a:gsLst>
            <a:path path="circle">
              <a:fillToRect l="50000" t="50000" r="50000" b="50000"/>
            </a:path>
          </a:gra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000000"/>
              </a:solidFill>
              <a:uFillTx/>
              <a:latin typeface="Calibri"/>
            </a:endParaRPr>
          </a:p>
        </p:txBody>
      </p:sp>
      <p:pic>
        <p:nvPicPr>
          <p:cNvPr id="5" name="Picture 8">
            <a:extLst>
              <a:ext uri="{FF2B5EF4-FFF2-40B4-BE49-F238E27FC236}">
                <a16:creationId xmlns:a16="http://schemas.microsoft.com/office/drawing/2014/main" id="{00000000-0000-0000-0000-000000000000}"/>
              </a:ext>
            </a:extLst>
          </p:cNvPr>
          <p:cNvPicPr>
            <a:picLocks noChangeAspect="1"/>
          </p:cNvPicPr>
          <p:nvPr/>
        </p:nvPicPr>
        <p:blipFill>
          <a:blip r:embed="rId22"/>
          <a:srcRect t="28813"/>
          <a:stretch>
            <a:fillRect/>
          </a:stretch>
        </p:blipFill>
        <p:spPr>
          <a:xfrm>
            <a:off x="7999408" y="0"/>
            <a:ext cx="1603391" cy="1141408"/>
          </a:xfrm>
          <a:prstGeom prst="rect">
            <a:avLst/>
          </a:prstGeom>
          <a:noFill/>
          <a:ln cap="flat">
            <a:noFill/>
          </a:ln>
        </p:spPr>
      </p:pic>
      <p:pic>
        <p:nvPicPr>
          <p:cNvPr id="6" name="Picture 9">
            <a:extLst>
              <a:ext uri="{FF2B5EF4-FFF2-40B4-BE49-F238E27FC236}">
                <a16:creationId xmlns:a16="http://schemas.microsoft.com/office/drawing/2014/main" id="{00000000-0000-0000-0000-000000000000}"/>
              </a:ext>
            </a:extLst>
          </p:cNvPr>
          <p:cNvPicPr>
            <a:picLocks noChangeAspect="1"/>
          </p:cNvPicPr>
          <p:nvPr/>
        </p:nvPicPr>
        <p:blipFill>
          <a:blip r:embed="rId23"/>
          <a:srcRect b="23320"/>
          <a:stretch>
            <a:fillRect/>
          </a:stretch>
        </p:blipFill>
        <p:spPr>
          <a:xfrm>
            <a:off x="8605875" y="6096003"/>
            <a:ext cx="993733" cy="761996"/>
          </a:xfrm>
          <a:prstGeom prst="rect">
            <a:avLst/>
          </a:prstGeom>
          <a:noFill/>
          <a:ln cap="flat">
            <a:noFill/>
          </a:ln>
        </p:spPr>
      </p:pic>
      <p:sp>
        <p:nvSpPr>
          <p:cNvPr id="7" name="Rectangle 13"/>
          <p:cNvSpPr/>
          <p:nvPr/>
        </p:nvSpPr>
        <p:spPr>
          <a:xfrm>
            <a:off x="10437811" y="0"/>
            <a:ext cx="685800" cy="1143000"/>
          </a:xfrm>
          <a:prstGeom prst="rect">
            <a:avLst/>
          </a:prstGeom>
          <a:solidFill>
            <a:srgbClr val="B01513"/>
          </a:solidFill>
          <a:ln cap="flat">
            <a:noFill/>
            <a:prstDash val="solid"/>
          </a:ln>
          <a:effectLst>
            <a:outerShdw dist="25402" dir="5400000" algn="tl">
              <a:srgbClr val="000000">
                <a:alpha val="45000"/>
              </a:srgbClr>
            </a:outerShdw>
          </a:effectLst>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000000"/>
              </a:solidFill>
              <a:uFillTx/>
              <a:latin typeface="Calibri"/>
            </a:endParaRPr>
          </a:p>
        </p:txBody>
      </p:sp>
      <p:sp>
        <p:nvSpPr>
          <p:cNvPr id="8" name="Title Placeholder 1"/>
          <p:cNvSpPr txBox="1">
            <a:spLocks noGrp="1"/>
          </p:cNvSpPr>
          <p:nvPr>
            <p:ph type="title"/>
          </p:nvPr>
        </p:nvSpPr>
        <p:spPr>
          <a:xfrm>
            <a:off x="646115" y="452719"/>
            <a:ext cx="9404722" cy="1400531"/>
          </a:xfrm>
          <a:prstGeom prst="rect">
            <a:avLst/>
          </a:prstGeom>
          <a:noFill/>
          <a:ln>
            <a:noFill/>
          </a:ln>
        </p:spPr>
        <p:txBody>
          <a:bodyPr vert="horz" wrap="square" lIns="91440" tIns="45720" rIns="91440" bIns="45720" anchor="t" anchorCtr="0" compatLnSpc="1">
            <a:noAutofit/>
          </a:bodyPr>
          <a:lstStyle/>
          <a:p>
            <a:pPr lvl="0"/>
            <a:r>
              <a:rPr lang="es-ES"/>
              <a:t>Haga clic para modificar el estilo de título del patrón</a:t>
            </a:r>
            <a:endParaRPr lang="en-US"/>
          </a:p>
        </p:txBody>
      </p:sp>
      <p:sp>
        <p:nvSpPr>
          <p:cNvPr id="9" name="Text Placeholder 2"/>
          <p:cNvSpPr txBox="1">
            <a:spLocks noGrp="1"/>
          </p:cNvSpPr>
          <p:nvPr>
            <p:ph type="body" idx="1"/>
          </p:nvPr>
        </p:nvSpPr>
        <p:spPr>
          <a:xfrm>
            <a:off x="1103315" y="2052919"/>
            <a:ext cx="8946544" cy="4195477"/>
          </a:xfrm>
          <a:prstGeom prst="rect">
            <a:avLst/>
          </a:prstGeom>
          <a:noFill/>
          <a:ln>
            <a:noFill/>
          </a:ln>
        </p:spPr>
        <p:txBody>
          <a:bodyPr vert="horz" wrap="square" lIns="91440" tIns="45720" rIns="91440" bIns="45720" anchor="t" anchorCtr="0" compatLnSpc="1">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 name="Date Placeholder 3"/>
          <p:cNvSpPr txBox="1">
            <a:spLocks noGrp="1"/>
          </p:cNvSpPr>
          <p:nvPr>
            <p:ph type="dt" sz="half" idx="2"/>
          </p:nvPr>
        </p:nvSpPr>
        <p:spPr>
          <a:xfrm rot="5400013">
            <a:off x="10155637" y="1790697"/>
            <a:ext cx="990596" cy="304796"/>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s-ES" sz="1100" b="0" i="0" u="none" strike="noStrike" kern="1200" cap="none" spc="0" baseline="0">
                <a:solidFill>
                  <a:srgbClr val="FFFFFF"/>
                </a:solidFill>
                <a:uFillTx/>
                <a:latin typeface="Century Gothic"/>
              </a:defRPr>
            </a:lvl1pPr>
          </a:lstStyle>
          <a:p>
            <a:pPr lvl="0"/>
            <a:fld id="{D77F4E13-85BD-420E-955F-92E387171CAE}" type="datetime1">
              <a:rPr lang="es-ES"/>
              <a:pPr lvl="0"/>
              <a:t>16/11/2022</a:t>
            </a:fld>
            <a:endParaRPr lang="es-ES"/>
          </a:p>
        </p:txBody>
      </p:sp>
      <p:sp>
        <p:nvSpPr>
          <p:cNvPr id="11" name="Footer Placeholder 4"/>
          <p:cNvSpPr txBox="1">
            <a:spLocks noGrp="1"/>
          </p:cNvSpPr>
          <p:nvPr>
            <p:ph type="ftr" sz="quarter" idx="3"/>
          </p:nvPr>
        </p:nvSpPr>
        <p:spPr>
          <a:xfrm rot="5400013">
            <a:off x="8951559" y="3225295"/>
            <a:ext cx="3859792" cy="304796"/>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s-ES" sz="1100" b="0" i="0" u="none" strike="noStrike" kern="1200" cap="none" spc="0" baseline="0">
                <a:solidFill>
                  <a:srgbClr val="FFFFFF"/>
                </a:solidFill>
                <a:uFillTx/>
                <a:latin typeface="Century Gothic"/>
              </a:defRPr>
            </a:lvl1pPr>
          </a:lstStyle>
          <a:p>
            <a:pPr lvl="0"/>
            <a:endParaRPr lang="es-ES"/>
          </a:p>
        </p:txBody>
      </p:sp>
      <p:sp>
        <p:nvSpPr>
          <p:cNvPr id="12" name="Slide Number Placeholder 5"/>
          <p:cNvSpPr txBox="1">
            <a:spLocks noGrp="1"/>
          </p:cNvSpPr>
          <p:nvPr>
            <p:ph type="sldNum" sz="quarter" idx="4"/>
          </p:nvPr>
        </p:nvSpPr>
        <p:spPr>
          <a:xfrm>
            <a:off x="10352544" y="295726"/>
            <a:ext cx="838203" cy="767684"/>
          </a:xfrm>
          <a:prstGeom prst="rect">
            <a:avLst/>
          </a:prstGeom>
          <a:noFill/>
          <a:ln>
            <a:noFill/>
          </a:ln>
        </p:spPr>
        <p:txBody>
          <a:bodyPr vert="horz" wrap="square" lIns="91440" tIns="45720" rIns="91440" bIns="45720" anchor="b" anchorCtr="1" compatLnSpc="1">
            <a:noAutofit/>
          </a:bodyPr>
          <a:lstStyle>
            <a:lvl1pPr marL="0" marR="0" lvl="0" indent="0" algn="ctr" defTabSz="457200" rtl="0" fontAlgn="auto" hangingPunct="1">
              <a:lnSpc>
                <a:spcPct val="100000"/>
              </a:lnSpc>
              <a:spcBef>
                <a:spcPts val="0"/>
              </a:spcBef>
              <a:spcAft>
                <a:spcPts val="0"/>
              </a:spcAft>
              <a:buNone/>
              <a:tabLst/>
              <a:defRPr lang="es-ES" sz="2800" b="0" i="0" u="none" strike="noStrike" kern="1200" cap="none" spc="0" baseline="0">
                <a:solidFill>
                  <a:srgbClr val="FFFFFF"/>
                </a:solidFill>
                <a:uFillTx/>
                <a:latin typeface="Century Gothic"/>
              </a:defRPr>
            </a:lvl1pPr>
          </a:lstStyle>
          <a:p>
            <a:pPr lvl="0"/>
            <a:fld id="{70537E27-8F2E-4342-BDFA-447C656C8597}" type="slidenum">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lvl="0" indent="0" algn="l" defTabSz="457200" rtl="0" fontAlgn="auto" hangingPunct="1">
        <a:lnSpc>
          <a:spcPct val="100000"/>
        </a:lnSpc>
        <a:spcBef>
          <a:spcPts val="0"/>
        </a:spcBef>
        <a:spcAft>
          <a:spcPts val="0"/>
        </a:spcAft>
        <a:buNone/>
        <a:tabLst/>
        <a:defRPr lang="es-ES" sz="4200" b="0" i="0" u="none" strike="noStrike" kern="1200" cap="none" spc="0" baseline="0">
          <a:solidFill>
            <a:srgbClr val="EBEBEB"/>
          </a:solidFill>
          <a:uFillTx/>
          <a:latin typeface="Century Gothic"/>
        </a:defRPr>
      </a:lvl1pPr>
    </p:titleStyle>
    <p:bodyStyle>
      <a:lvl1pPr marL="342900" marR="0" lvl="0" indent="-342900" algn="l" defTabSz="457200" rtl="0" fontAlgn="auto" hangingPunct="1">
        <a:lnSpc>
          <a:spcPct val="100000"/>
        </a:lnSpc>
        <a:spcBef>
          <a:spcPts val="1000"/>
        </a:spcBef>
        <a:spcAft>
          <a:spcPts val="0"/>
        </a:spcAft>
        <a:buClr>
          <a:srgbClr val="8AD0D6"/>
        </a:buClr>
        <a:buSzPct val="80000"/>
        <a:buFont typeface="Wingdings 3"/>
        <a:buChar char=""/>
        <a:tabLst/>
        <a:defRPr lang="es-ES" sz="2000" b="0" i="0" u="none" strike="noStrike" kern="1200" cap="none" spc="0" baseline="0">
          <a:solidFill>
            <a:srgbClr val="FFFFFF"/>
          </a:solidFill>
          <a:uFillTx/>
          <a:latin typeface="Century Gothic"/>
        </a:defRPr>
      </a:lvl1pPr>
      <a:lvl2pPr marL="742950" marR="0" lvl="1" indent="-285750" algn="l" defTabSz="457200" rtl="0" fontAlgn="auto" hangingPunct="1">
        <a:lnSpc>
          <a:spcPct val="100000"/>
        </a:lnSpc>
        <a:spcBef>
          <a:spcPts val="1000"/>
        </a:spcBef>
        <a:spcAft>
          <a:spcPts val="0"/>
        </a:spcAft>
        <a:buClr>
          <a:srgbClr val="8AD0D6"/>
        </a:buClr>
        <a:buSzPct val="80000"/>
        <a:buFont typeface="Wingdings 3"/>
        <a:buChar char=""/>
        <a:tabLst/>
        <a:defRPr lang="es-ES" sz="1800" b="0" i="0" u="none" strike="noStrike" kern="1200" cap="none" spc="0" baseline="0">
          <a:solidFill>
            <a:srgbClr val="FFFFFF"/>
          </a:solidFill>
          <a:uFillTx/>
          <a:latin typeface="Century Gothic"/>
        </a:defRPr>
      </a:lvl2pPr>
      <a:lvl3pPr marL="1143000" marR="0" lvl="2" indent="-228600" algn="l" defTabSz="457200" rtl="0" fontAlgn="auto" hangingPunct="1">
        <a:lnSpc>
          <a:spcPct val="100000"/>
        </a:lnSpc>
        <a:spcBef>
          <a:spcPts val="1000"/>
        </a:spcBef>
        <a:spcAft>
          <a:spcPts val="0"/>
        </a:spcAft>
        <a:buClr>
          <a:srgbClr val="8AD0D6"/>
        </a:buClr>
        <a:buSzPct val="80000"/>
        <a:buFont typeface="Wingdings 3"/>
        <a:buChar char=""/>
        <a:tabLst/>
        <a:defRPr lang="es-ES" sz="1600" b="0" i="0" u="none" strike="noStrike" kern="1200" cap="none" spc="0" baseline="0">
          <a:solidFill>
            <a:srgbClr val="FFFFFF"/>
          </a:solidFill>
          <a:uFillTx/>
          <a:latin typeface="Century Gothic"/>
        </a:defRPr>
      </a:lvl3pPr>
      <a:lvl4pPr marL="1600200" marR="0" lvl="3" indent="-228600" algn="l" defTabSz="457200" rtl="0" fontAlgn="auto" hangingPunct="1">
        <a:lnSpc>
          <a:spcPct val="100000"/>
        </a:lnSpc>
        <a:spcBef>
          <a:spcPts val="1000"/>
        </a:spcBef>
        <a:spcAft>
          <a:spcPts val="0"/>
        </a:spcAft>
        <a:buClr>
          <a:srgbClr val="8AD0D6"/>
        </a:buClr>
        <a:buSzPct val="80000"/>
        <a:buFont typeface="Wingdings 3"/>
        <a:buChar char=""/>
        <a:tabLst/>
        <a:defRPr lang="es-ES" sz="1400" b="0" i="0" u="none" strike="noStrike" kern="1200" cap="none" spc="0" baseline="0">
          <a:solidFill>
            <a:srgbClr val="FFFFFF"/>
          </a:solidFill>
          <a:uFillTx/>
          <a:latin typeface="Century Gothic"/>
        </a:defRPr>
      </a:lvl4pPr>
      <a:lvl5pPr marL="2057400" marR="0" lvl="4" indent="-228600" algn="l" defTabSz="457200" rtl="0" fontAlgn="auto" hangingPunct="1">
        <a:lnSpc>
          <a:spcPct val="100000"/>
        </a:lnSpc>
        <a:spcBef>
          <a:spcPts val="1000"/>
        </a:spcBef>
        <a:spcAft>
          <a:spcPts val="0"/>
        </a:spcAft>
        <a:buClr>
          <a:srgbClr val="8AD0D6"/>
        </a:buClr>
        <a:buSzPct val="80000"/>
        <a:buFont typeface="Wingdings 3"/>
        <a:buChar char=""/>
        <a:tabLst/>
        <a:defRPr lang="es-ES" sz="14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a:xfrm>
            <a:off x="1153972" y="288831"/>
            <a:ext cx="8825660" cy="3329577"/>
          </a:xfrm>
        </p:spPr>
        <p:txBody>
          <a:bodyPr/>
          <a:lstStyle/>
          <a:p>
            <a:pPr lvl="0"/>
            <a:r>
              <a:rPr lang="en-US">
                <a:latin typeface="Calibri" pitchFamily="34"/>
                <a:cs typeface="Calibri" pitchFamily="34"/>
              </a:rPr>
              <a:t>Study on accessibility and usability</a:t>
            </a:r>
            <a:endParaRPr lang="es-ES">
              <a:latin typeface="Calibri" pitchFamily="34"/>
              <a:cs typeface="Calibri" pitchFamily="34"/>
            </a:endParaRPr>
          </a:p>
        </p:txBody>
      </p:sp>
      <p:sp>
        <p:nvSpPr>
          <p:cNvPr id="3" name="Subtítulo 2"/>
          <p:cNvSpPr txBox="1">
            <a:spLocks noGrp="1"/>
          </p:cNvSpPr>
          <p:nvPr>
            <p:ph type="subTitle" idx="1"/>
          </p:nvPr>
        </p:nvSpPr>
        <p:spPr/>
        <p:txBody>
          <a:bodyPr/>
          <a:lstStyle/>
          <a:p>
            <a:endParaRPr lang="en-US"/>
          </a:p>
        </p:txBody>
      </p:sp>
      <p:sp>
        <p:nvSpPr>
          <p:cNvPr id="4" name="CuadroTexto 3"/>
          <p:cNvSpPr txBox="1"/>
          <p:nvPr/>
        </p:nvSpPr>
        <p:spPr>
          <a:xfrm>
            <a:off x="1077318" y="4010192"/>
            <a:ext cx="3313529" cy="46166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200" b="0" i="0" u="none" strike="noStrike" kern="1200" cap="none" spc="0" baseline="0">
                <a:solidFill>
                  <a:srgbClr val="FFFFFF"/>
                </a:solidFill>
                <a:uFillTx/>
                <a:latin typeface="Century Gothic"/>
              </a:rPr>
              <a:t>David García Díaz</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200" b="0" i="0" u="none" strike="noStrike" kern="1200" cap="none" spc="0" baseline="0">
                <a:solidFill>
                  <a:srgbClr val="FFFFFF"/>
                </a:solidFill>
                <a:uFillTx/>
                <a:latin typeface="Century Gothic"/>
              </a:rPr>
              <a:t>Adrián Cerpa Suárez</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a:t>7. Keep users in control.</a:t>
            </a:r>
            <a:endParaRPr lang="es-ES"/>
          </a:p>
        </p:txBody>
      </p:sp>
      <p:sp>
        <p:nvSpPr>
          <p:cNvPr id="3" name="Marcador de contenido 2"/>
          <p:cNvSpPr txBox="1">
            <a:spLocks noGrp="1"/>
          </p:cNvSpPr>
          <p:nvPr>
            <p:ph idx="1"/>
          </p:nvPr>
        </p:nvSpPr>
        <p:spPr/>
        <p:txBody>
          <a:bodyPr/>
          <a:lstStyle/>
          <a:p>
            <a:pPr lvl="0"/>
            <a:r>
              <a:rPr lang="en-US"/>
              <a:t>It is known that websites are constantly changing and must be updated to keep up with technology, but for users changing their interface and the way to act in the website to which they are used to it's such a pity. That's why the web page should try to maintain the same structure in terms of doing an action instead of inventing a new format, in this case for example to make a reservation, should be guided selecting the options available and introducing the necessary data for it, but nothing else. In that way users will have the sense of having fully control of the interface knowing always the next step to the action.</a:t>
            </a:r>
            <a:endParaRPr lang="es-E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a:t>8. Reduce short-term memory load.</a:t>
            </a:r>
            <a:endParaRPr lang="es-ES"/>
          </a:p>
        </p:txBody>
      </p:sp>
      <p:sp>
        <p:nvSpPr>
          <p:cNvPr id="3" name="Marcador de contenido 2"/>
          <p:cNvSpPr txBox="1">
            <a:spLocks noGrp="1"/>
          </p:cNvSpPr>
          <p:nvPr>
            <p:ph idx="1"/>
          </p:nvPr>
        </p:nvSpPr>
        <p:spPr/>
        <p:txBody>
          <a:bodyPr/>
          <a:lstStyle/>
          <a:p>
            <a:pPr lvl="0"/>
            <a:r>
              <a:rPr lang="en-US" sz="1600"/>
              <a:t>In the case of Booking and Kayak this is not truly relatable because all the data that you introduce in the website is saved and used by the own website for next actions. So the user does not actually need to remember information from past displays to make the action, for example if you book a hotel in Booking you don't have to use the hotel name or the arrival time in the next steps to keep doing the reservation. Then if we look at it like that, we could agree that both websites follow the golden rule.</a:t>
            </a:r>
            <a:endParaRPr lang="es-ES" sz="1600"/>
          </a:p>
        </p:txBody>
      </p:sp>
      <p:pic>
        <p:nvPicPr>
          <p:cNvPr id="4" name="Imagen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3479877" y="3593591"/>
            <a:ext cx="5054053" cy="3108960"/>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ítulo 1"/>
          <p:cNvSpPr txBox="1">
            <a:spLocks noGrp="1"/>
          </p:cNvSpPr>
          <p:nvPr>
            <p:ph type="title"/>
          </p:nvPr>
        </p:nvSpPr>
        <p:spPr>
          <a:xfrm>
            <a:off x="1827931" y="1116948"/>
            <a:ext cx="9404722" cy="1324325"/>
          </a:xfrm>
        </p:spPr>
        <p:txBody>
          <a:bodyPr/>
          <a:lstStyle/>
          <a:p>
            <a:pPr lvl="0"/>
            <a:r>
              <a:rPr lang="es-ES">
                <a:latin typeface="Calibri" pitchFamily="34"/>
                <a:cs typeface="Calibri" pitchFamily="34"/>
              </a:rPr>
              <a:t> </a:t>
            </a:r>
            <a:r>
              <a:rPr lang="es-ES"/>
              <a:t>Kayak         vs         Booking</a:t>
            </a:r>
            <a:br>
              <a:rPr lang="es-ES"/>
            </a:br>
            <a:endParaRPr lang="es-ES">
              <a:latin typeface="Calibri" pitchFamily="34"/>
              <a:cs typeface="Calibri" pitchFamily="34"/>
            </a:endParaRPr>
          </a:p>
        </p:txBody>
      </p:sp>
      <p:pic>
        <p:nvPicPr>
          <p:cNvPr id="3" name="Imagen 9">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510189" y="2192731"/>
            <a:ext cx="4934513" cy="2590623"/>
          </a:xfrm>
          <a:prstGeom prst="rect">
            <a:avLst/>
          </a:prstGeom>
          <a:noFill/>
          <a:ln cap="flat">
            <a:noFill/>
          </a:ln>
        </p:spPr>
      </p:pic>
      <p:pic>
        <p:nvPicPr>
          <p:cNvPr id="4" name="Imagen 10">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6426677" y="2052919"/>
            <a:ext cx="3338419" cy="3338419"/>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1. Strive for consistency.</a:t>
            </a:r>
          </a:p>
        </p:txBody>
      </p:sp>
      <p:pic>
        <p:nvPicPr>
          <p:cNvPr id="3" name="Marcador de contenido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9152924" y="1853251"/>
            <a:ext cx="1795817" cy="3985549"/>
          </a:xfrm>
        </p:spPr>
      </p:pic>
      <p:sp>
        <p:nvSpPr>
          <p:cNvPr id="4" name="CuadroTexto 4"/>
          <p:cNvSpPr txBox="1"/>
          <p:nvPr/>
        </p:nvSpPr>
        <p:spPr>
          <a:xfrm>
            <a:off x="1034195" y="1561383"/>
            <a:ext cx="6254148" cy="1477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entury Gothic"/>
              </a:rPr>
              <a:t>In the case of the booking we see that it is well distributed in the type of letter as well as the colors used in the website, this helps the overall website to be consistent and compact, which makes it easier for the user.</a:t>
            </a:r>
            <a:endParaRPr lang="es-ES" sz="1800"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Marcador de contenido 3">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9100410" y="1460369"/>
            <a:ext cx="1889927" cy="4194407"/>
          </a:xfrm>
        </p:spPr>
      </p:pic>
      <p:sp>
        <p:nvSpPr>
          <p:cNvPr id="3" name="CuadroTexto 4"/>
          <p:cNvSpPr txBox="1"/>
          <p:nvPr/>
        </p:nvSpPr>
        <p:spPr>
          <a:xfrm>
            <a:off x="555424" y="1328467"/>
            <a:ext cx="6814867" cy="1200332"/>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entury Gothic"/>
              </a:rPr>
              <a:t>We can also see this in Kayak´s website as well, they use the same font, the menus follow a certain pattern, each one of them, etc. So we can say that both of the pages strive for consistency.</a:t>
            </a:r>
            <a:endParaRPr lang="es-ES" sz="1800"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2. Seek universal usability.</a:t>
            </a:r>
          </a:p>
        </p:txBody>
      </p:sp>
      <p:sp>
        <p:nvSpPr>
          <p:cNvPr id="3" name="Marcador de contenido 2"/>
          <p:cNvSpPr txBox="1">
            <a:spLocks noGrp="1"/>
          </p:cNvSpPr>
          <p:nvPr>
            <p:ph idx="1"/>
          </p:nvPr>
        </p:nvSpPr>
        <p:spPr/>
        <p:txBody>
          <a:bodyPr/>
          <a:lstStyle/>
          <a:p>
            <a:pPr lvl="0"/>
            <a:r>
              <a:rPr lang="en-US"/>
              <a:t>Both web pages are really similar, I would say that both have almost the same functionalities, but Booking stands out a bit more than Kayak because of how well designed is its user interface. Booking is more understandable and clear than  when searching for information than Kayak. This doesn't mean that Kayak is not intuitive, but I think that for people who don't know how to book a reservation on their own, Booking would be a more “universally” useful option. Also it's worth mentioning that none of the websites have shortcuts, at least they leave some buttons which take you straight up to the different topics of the web, for example, hotels, flights, renting, etc. </a:t>
            </a:r>
          </a:p>
          <a:p>
            <a:pPr lvl="0"/>
            <a:endParaRPr lang="es-E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3. Offer informative feedback.</a:t>
            </a:r>
          </a:p>
        </p:txBody>
      </p:sp>
      <p:pic>
        <p:nvPicPr>
          <p:cNvPr id="3" name="Marcador de contenido 4">
            <a:extLst>
              <a:ext uri="{FF2B5EF4-FFF2-40B4-BE49-F238E27FC236}">
                <a16:creationId xmlns:a16="http://schemas.microsoft.com/office/drawing/2014/main" id="{00000000-0000-0000-0000-000000000000}"/>
              </a:ext>
            </a:extLst>
          </p:cNvPr>
          <p:cNvPicPr>
            <a:picLocks noGrp="1" noChangeAspect="1"/>
          </p:cNvPicPr>
          <p:nvPr>
            <p:ph idx="1"/>
          </p:nvPr>
        </p:nvPicPr>
        <p:blipFill>
          <a:blip r:embed="rId2"/>
          <a:stretch>
            <a:fillRect/>
          </a:stretch>
        </p:blipFill>
        <p:spPr>
          <a:xfrm>
            <a:off x="5410029" y="2078970"/>
            <a:ext cx="6119000" cy="3441938"/>
          </a:xfrm>
        </p:spPr>
      </p:pic>
      <p:sp>
        <p:nvSpPr>
          <p:cNvPr id="4" name="CuadroTexto 5"/>
          <p:cNvSpPr txBox="1"/>
          <p:nvPr/>
        </p:nvSpPr>
        <p:spPr>
          <a:xfrm>
            <a:off x="1138684" y="1853251"/>
            <a:ext cx="4201064" cy="3970315"/>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entury Gothic"/>
              </a:rPr>
              <a:t>Both of the websites seem to give good feedback, we see this when we are making a reservation and on the top of the website it appears the phases you have been following until the point you are in now, so this is really helpful for the users seeing what steps they have taken. Another example could be that while we are moving our mouse on the buttons they change their colors meaning that they are interactive and we are able to press them.</a:t>
            </a:r>
            <a:endParaRPr lang="es-ES" sz="1800" b="0" i="0" u="none" strike="noStrike" kern="1200" cap="none" spc="0" baseline="0">
              <a:solidFill>
                <a:srgbClr val="FFFFFF"/>
              </a:solidFill>
              <a:uFillTx/>
              <a:latin typeface="Century Gothic"/>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a:t>4. Design dialogs to yield closure.</a:t>
            </a:r>
            <a:endParaRPr lang="es-ES"/>
          </a:p>
        </p:txBody>
      </p:sp>
      <p:sp>
        <p:nvSpPr>
          <p:cNvPr id="3" name="Marcador de contenido 2"/>
          <p:cNvSpPr txBox="1">
            <a:spLocks noGrp="1"/>
          </p:cNvSpPr>
          <p:nvPr>
            <p:ph idx="1"/>
          </p:nvPr>
        </p:nvSpPr>
        <p:spPr/>
        <p:txBody>
          <a:bodyPr/>
          <a:lstStyle/>
          <a:p>
            <a:pPr lvl="0"/>
            <a:r>
              <a:rPr lang="en-US"/>
              <a:t>Comparing these two websites, I can conclude that both have fulfilled this golden rule by far. When making a reservation or a comment or even signing up, we would always receive a message of the process status and also when the task is completed. Which is really important so that users know that they're following the steps in the right way.</a:t>
            </a:r>
            <a:endParaRPr lang="es-ES"/>
          </a:p>
        </p:txBody>
      </p:sp>
      <p:pic>
        <p:nvPicPr>
          <p:cNvPr id="4" name="Imagen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4873752" y="3785231"/>
            <a:ext cx="4904805" cy="2816406"/>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5. Prevent errors.</a:t>
            </a:r>
          </a:p>
        </p:txBody>
      </p:sp>
      <p:sp>
        <p:nvSpPr>
          <p:cNvPr id="3" name="Marcador de contenido 2"/>
          <p:cNvSpPr txBox="1">
            <a:spLocks noGrp="1"/>
          </p:cNvSpPr>
          <p:nvPr>
            <p:ph idx="1"/>
          </p:nvPr>
        </p:nvSpPr>
        <p:spPr/>
        <p:txBody>
          <a:bodyPr/>
          <a:lstStyle/>
          <a:p>
            <a:pPr lvl="0"/>
            <a:r>
              <a:rPr lang="en-US" sz="1600"/>
              <a:t>As in the golden rule before the websites are so well designed that in case some user makes an error, maybe introducing or selecting data, automatically the website shows a text message which tells the user what they have done wrong and allow them to fix it. This can be seen when the user tries to log in with an incorrect user or password, which is a common mistake, but more specifically related to booking hotels and flights, they don´t let the user make the awful mistake of selecting a check-in date which has already passed or maybe a flight already taken off .</a:t>
            </a:r>
            <a:endParaRPr lang="es-ES" sz="1600"/>
          </a:p>
        </p:txBody>
      </p:sp>
      <p:pic>
        <p:nvPicPr>
          <p:cNvPr id="4" name="Imagen 3">
            <a:extLst>
              <a:ext uri="{FF2B5EF4-FFF2-40B4-BE49-F238E27FC236}">
                <a16:creationId xmlns:a16="http://schemas.microsoft.com/office/drawing/2014/main" id="{00000000-0000-0000-0000-000000000000}"/>
              </a:ext>
            </a:extLst>
          </p:cNvPr>
          <p:cNvPicPr>
            <a:picLocks noChangeAspect="1"/>
          </p:cNvPicPr>
          <p:nvPr/>
        </p:nvPicPr>
        <p:blipFill>
          <a:blip r:embed="rId2"/>
          <a:stretch>
            <a:fillRect/>
          </a:stretch>
        </p:blipFill>
        <p:spPr>
          <a:xfrm>
            <a:off x="4179338" y="3986994"/>
            <a:ext cx="2794497" cy="2667734"/>
          </a:xfrm>
          <a:prstGeom prst="rect">
            <a:avLst/>
          </a:prstGeom>
          <a:noFill/>
          <a:ln cap="flat">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n-US"/>
              <a:t>6. Permit easy reversal of actions.</a:t>
            </a:r>
            <a:endParaRPr lang="es-ES"/>
          </a:p>
        </p:txBody>
      </p:sp>
      <p:sp>
        <p:nvSpPr>
          <p:cNvPr id="3" name="Marcador de contenido 2"/>
          <p:cNvSpPr txBox="1">
            <a:spLocks noGrp="1"/>
          </p:cNvSpPr>
          <p:nvPr>
            <p:ph idx="1"/>
          </p:nvPr>
        </p:nvSpPr>
        <p:spPr/>
        <p:txBody>
          <a:bodyPr/>
          <a:lstStyle/>
          <a:p>
            <a:pPr lvl="0"/>
            <a:r>
              <a:rPr lang="en-US"/>
              <a:t>Users usually make mistakes by selecting different dates for their trips and holidays, choosing the incorrect hotel room or buying more flight seats than needed. This is why the websites should always let users take step backs to make sure if they have done something wrong in the process to easily get back with no problem as nothing has happened. As well as in the other two golden rules before this one is also well implemented in these websites.</a:t>
            </a:r>
          </a:p>
          <a:p>
            <a:pPr lvl="0"/>
            <a:endParaRPr lang="es-E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138</TotalTime>
  <Words>862</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Study on accessibility and usability</vt:lpstr>
      <vt:lpstr> Kayak         vs         Booking </vt:lpstr>
      <vt:lpstr>1. Strive for consistency.</vt:lpstr>
      <vt:lpstr>PowerPoint Presentation</vt:lpstr>
      <vt:lpstr>2. Seek universal usability.</vt:lpstr>
      <vt:lpstr>3. Offer informative feedback.</vt:lpstr>
      <vt:lpstr>4. Design dialogs to yield closure.</vt:lpstr>
      <vt:lpstr>5. Prevent errors.</vt:lpstr>
      <vt:lpstr>6. Permit easy reversal of actions.</vt:lpstr>
      <vt:lpstr>7. Keep users in control.</vt:lpstr>
      <vt:lpstr>8. Reduce short-term memory 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on accessibility and usability</dc:title>
  <dc:creator>Adrián de Jesús Cerpa Suárez</dc:creator>
  <cp:lastModifiedBy>word</cp:lastModifiedBy>
  <cp:revision>5</cp:revision>
  <dcterms:created xsi:type="dcterms:W3CDTF">2022-11-15T17:36:32Z</dcterms:created>
  <dcterms:modified xsi:type="dcterms:W3CDTF">2022-11-15T23:18:11Z</dcterms:modified>
</cp:coreProperties>
</file>