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Space Grotesk Light"/>
      <p:regular r:id="rId17"/>
      <p:bold r:id="rId18"/>
    </p:embeddedFont>
    <p:embeddedFont>
      <p:font typeface="Space Grotesk Medium"/>
      <p:regular r:id="rId19"/>
      <p:bold r:id="rId20"/>
    </p:embeddedFont>
    <p:embeddedFont>
      <p:font typeface="Space Grotesk SemiBold"/>
      <p:regular r:id="rId21"/>
      <p:bold r:id="rId22"/>
    </p:embeddedFont>
    <p:embeddedFont>
      <p:font typeface="Space Grotesk"/>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paceGroteskMedium-bold.fntdata"/><Relationship Id="rId11" Type="http://schemas.openxmlformats.org/officeDocument/2006/relationships/slide" Target="slides/slide7.xml"/><Relationship Id="rId22" Type="http://schemas.openxmlformats.org/officeDocument/2006/relationships/font" Target="fonts/SpaceGroteskSemiBold-bold.fntdata"/><Relationship Id="rId10" Type="http://schemas.openxmlformats.org/officeDocument/2006/relationships/slide" Target="slides/slide6.xml"/><Relationship Id="rId21" Type="http://schemas.openxmlformats.org/officeDocument/2006/relationships/font" Target="fonts/SpaceGroteskSemiBold-regular.fntdata"/><Relationship Id="rId13" Type="http://schemas.openxmlformats.org/officeDocument/2006/relationships/slide" Target="slides/slide9.xml"/><Relationship Id="rId24" Type="http://schemas.openxmlformats.org/officeDocument/2006/relationships/font" Target="fonts/SpaceGrotesk-bold.fntdata"/><Relationship Id="rId12" Type="http://schemas.openxmlformats.org/officeDocument/2006/relationships/slide" Target="slides/slide8.xml"/><Relationship Id="rId23" Type="http://schemas.openxmlformats.org/officeDocument/2006/relationships/font" Target="fonts/SpaceGrotesk-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SpaceGroteskLight-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SpaceGroteskMedium-regular.fntdata"/><Relationship Id="rId6" Type="http://schemas.openxmlformats.org/officeDocument/2006/relationships/slide" Target="slides/slide2.xml"/><Relationship Id="rId18" Type="http://schemas.openxmlformats.org/officeDocument/2006/relationships/font" Target="fonts/SpaceGroteskLight-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1" name="Shape 941"/>
        <p:cNvGrpSpPr/>
        <p:nvPr/>
      </p:nvGrpSpPr>
      <p:grpSpPr>
        <a:xfrm>
          <a:off x="0" y="0"/>
          <a:ext cx="0" cy="0"/>
          <a:chOff x="0" y="0"/>
          <a:chExt cx="0" cy="0"/>
        </a:xfrm>
      </p:grpSpPr>
      <p:sp>
        <p:nvSpPr>
          <p:cNvPr id="942" name="Google Shape;942;g35f391192_0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3" name="Google Shape;943;g35f391192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35f391192_0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35f391192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15e93bcae7d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15e93bcae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35f391192_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35f391192_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0" name="Google Shape;91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g35f391192_0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9" name="Google Shape;929;g35f391192_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35f391192_0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35f391192_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255775" y="50550"/>
            <a:ext cx="10626641" cy="5092950"/>
            <a:chOff x="-255775" y="50550"/>
            <a:chExt cx="10626641" cy="5092950"/>
          </a:xfrm>
        </p:grpSpPr>
        <p:grpSp>
          <p:nvGrpSpPr>
            <p:cNvPr id="11" name="Google Shape;11;p2"/>
            <p:cNvGrpSpPr/>
            <p:nvPr/>
          </p:nvGrpSpPr>
          <p:grpSpPr>
            <a:xfrm>
              <a:off x="104275" y="50550"/>
              <a:ext cx="8948150" cy="772675"/>
              <a:chOff x="104275" y="50550"/>
              <a:chExt cx="8948150" cy="772675"/>
            </a:xfrm>
          </p:grpSpPr>
          <p:sp>
            <p:nvSpPr>
              <p:cNvPr id="12" name="Google Shape;12;p2"/>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3" name="Google Shape;13;p2"/>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4" name="Google Shape;14;p2"/>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5" name="Google Shape;15;p2"/>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6" name="Google Shape;16;p2"/>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 name="Google Shape;17;p2"/>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 name="Google Shape;18;p2"/>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 name="Google Shape;19;p2"/>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 name="Google Shape;20;p2"/>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 name="Google Shape;21;p2"/>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2" name="Google Shape;22;p2"/>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3" name="Google Shape;23;p2"/>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4" name="Google Shape;24;p2"/>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5" name="Google Shape;25;p2"/>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 name="Google Shape;31;p2"/>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2" name="Google Shape;32;p2"/>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3" name="Google Shape;33;p2"/>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4" name="Google Shape;34;p2"/>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5" name="Google Shape;35;p2"/>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 name="Google Shape;36;p2"/>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 name="Google Shape;37;p2"/>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 name="Google Shape;38;p2"/>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9" name="Google Shape;39;p2"/>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1" name="Google Shape;41;p2"/>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2" name="Google Shape;42;p2"/>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3" name="Google Shape;43;p2"/>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 name="Google Shape;44;p2"/>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sp>
          <p:nvSpPr>
            <p:cNvPr id="45" name="Google Shape;45;p2"/>
            <p:cNvSpPr/>
            <p:nvPr/>
          </p:nvSpPr>
          <p:spPr>
            <a:xfrm>
              <a:off x="8" y="22967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 name="Google Shape;46;p2"/>
            <p:cNvSpPr/>
            <p:nvPr/>
          </p:nvSpPr>
          <p:spPr>
            <a:xfrm>
              <a:off x="2576399" y="4023846"/>
              <a:ext cx="2849303" cy="97045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2"/>
            <p:cNvSpPr/>
            <p:nvPr/>
          </p:nvSpPr>
          <p:spPr>
            <a:xfrm>
              <a:off x="2934697" y="31815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2"/>
            <p:cNvSpPr/>
            <p:nvPr/>
          </p:nvSpPr>
          <p:spPr>
            <a:xfrm>
              <a:off x="4121250" y="25815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2"/>
            <p:cNvSpPr/>
            <p:nvPr/>
          </p:nvSpPr>
          <p:spPr>
            <a:xfrm>
              <a:off x="4436987" y="30600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2"/>
            <p:cNvSpPr/>
            <p:nvPr/>
          </p:nvSpPr>
          <p:spPr>
            <a:xfrm>
              <a:off x="545777" y="36697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2"/>
            <p:cNvSpPr/>
            <p:nvPr/>
          </p:nvSpPr>
          <p:spPr>
            <a:xfrm flipH="1">
              <a:off x="-1" y="30600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2"/>
            <p:cNvSpPr/>
            <p:nvPr/>
          </p:nvSpPr>
          <p:spPr>
            <a:xfrm>
              <a:off x="6498024" y="34877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 name="Google Shape;53;p2"/>
            <p:cNvSpPr/>
            <p:nvPr/>
          </p:nvSpPr>
          <p:spPr>
            <a:xfrm flipH="1">
              <a:off x="-255775" y="4169299"/>
              <a:ext cx="1995230" cy="679560"/>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 name="Google Shape;54;p2"/>
            <p:cNvSpPr/>
            <p:nvPr/>
          </p:nvSpPr>
          <p:spPr>
            <a:xfrm flipH="1">
              <a:off x="5924561" y="4366325"/>
              <a:ext cx="1696564" cy="777166"/>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2"/>
            <p:cNvSpPr/>
            <p:nvPr/>
          </p:nvSpPr>
          <p:spPr>
            <a:xfrm flipH="1">
              <a:off x="6348583" y="24691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6" name="Google Shape;56;p2"/>
            <p:cNvGrpSpPr/>
            <p:nvPr/>
          </p:nvGrpSpPr>
          <p:grpSpPr>
            <a:xfrm>
              <a:off x="352648" y="1509651"/>
              <a:ext cx="408036" cy="3633849"/>
              <a:chOff x="967895" y="415018"/>
              <a:chExt cx="628714" cy="5600014"/>
            </a:xfrm>
          </p:grpSpPr>
          <p:sp>
            <p:nvSpPr>
              <p:cNvPr id="57" name="Google Shape;57;p2"/>
              <p:cNvSpPr/>
              <p:nvPr/>
            </p:nvSpPr>
            <p:spPr>
              <a:xfrm>
                <a:off x="1207111" y="963632"/>
                <a:ext cx="150300" cy="50514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2"/>
              <p:cNvGrpSpPr/>
              <p:nvPr/>
            </p:nvGrpSpPr>
            <p:grpSpPr>
              <a:xfrm>
                <a:off x="967895" y="415018"/>
                <a:ext cx="628714" cy="801374"/>
                <a:chOff x="1774126" y="766200"/>
                <a:chExt cx="1582467" cy="2017050"/>
              </a:xfrm>
            </p:grpSpPr>
            <p:sp>
              <p:nvSpPr>
                <p:cNvPr id="59" name="Google Shape;59;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7" name="Google Shape;67;p2"/>
            <p:cNvGrpSpPr/>
            <p:nvPr/>
          </p:nvGrpSpPr>
          <p:grpSpPr>
            <a:xfrm>
              <a:off x="1127772" y="2465013"/>
              <a:ext cx="300714" cy="2678487"/>
              <a:chOff x="967895" y="415018"/>
              <a:chExt cx="628714" cy="5600014"/>
            </a:xfrm>
          </p:grpSpPr>
          <p:sp>
            <p:nvSpPr>
              <p:cNvPr id="68" name="Google Shape;68;p2"/>
              <p:cNvSpPr/>
              <p:nvPr/>
            </p:nvSpPr>
            <p:spPr>
              <a:xfrm>
                <a:off x="1207111" y="963632"/>
                <a:ext cx="150300" cy="50514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2"/>
              <p:cNvGrpSpPr/>
              <p:nvPr/>
            </p:nvGrpSpPr>
            <p:grpSpPr>
              <a:xfrm>
                <a:off x="967895" y="415018"/>
                <a:ext cx="628714" cy="801374"/>
                <a:chOff x="1774126" y="766200"/>
                <a:chExt cx="1582467" cy="2017050"/>
              </a:xfrm>
            </p:grpSpPr>
            <p:sp>
              <p:nvSpPr>
                <p:cNvPr id="70" name="Google Shape;70;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7817748" y="622548"/>
              <a:ext cx="408036" cy="4520952"/>
              <a:chOff x="967895" y="415018"/>
              <a:chExt cx="628714" cy="6967101"/>
            </a:xfrm>
          </p:grpSpPr>
          <p:sp>
            <p:nvSpPr>
              <p:cNvPr id="79" name="Google Shape;79;p2"/>
              <p:cNvSpPr/>
              <p:nvPr/>
            </p:nvSpPr>
            <p:spPr>
              <a:xfrm>
                <a:off x="1207111" y="963619"/>
                <a:ext cx="150300" cy="64185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2"/>
              <p:cNvGrpSpPr/>
              <p:nvPr/>
            </p:nvGrpSpPr>
            <p:grpSpPr>
              <a:xfrm>
                <a:off x="967895" y="415018"/>
                <a:ext cx="628714" cy="801374"/>
                <a:chOff x="1774126" y="766200"/>
                <a:chExt cx="1582467" cy="2017050"/>
              </a:xfrm>
            </p:grpSpPr>
            <p:sp>
              <p:nvSpPr>
                <p:cNvPr id="81" name="Google Shape;81;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7" name="Google Shape;87;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89" name="Google Shape;89;p2"/>
            <p:cNvGrpSpPr/>
            <p:nvPr/>
          </p:nvGrpSpPr>
          <p:grpSpPr>
            <a:xfrm>
              <a:off x="7200036" y="3261372"/>
              <a:ext cx="284493" cy="1882128"/>
              <a:chOff x="967895" y="415018"/>
              <a:chExt cx="628714" cy="4159398"/>
            </a:xfrm>
          </p:grpSpPr>
          <p:sp>
            <p:nvSpPr>
              <p:cNvPr id="90" name="Google Shape;90;p2"/>
              <p:cNvSpPr/>
              <p:nvPr/>
            </p:nvSpPr>
            <p:spPr>
              <a:xfrm>
                <a:off x="1207123" y="963617"/>
                <a:ext cx="150300" cy="3610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2"/>
              <p:cNvGrpSpPr/>
              <p:nvPr/>
            </p:nvGrpSpPr>
            <p:grpSpPr>
              <a:xfrm>
                <a:off x="967895" y="415018"/>
                <a:ext cx="628714" cy="801374"/>
                <a:chOff x="1774126" y="766200"/>
                <a:chExt cx="1582467" cy="2017050"/>
              </a:xfrm>
            </p:grpSpPr>
            <p:sp>
              <p:nvSpPr>
                <p:cNvPr id="92" name="Google Shape;92;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9" name="Google Shape;99;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00" name="Google Shape;100;p2"/>
            <p:cNvGrpSpPr/>
            <p:nvPr/>
          </p:nvGrpSpPr>
          <p:grpSpPr>
            <a:xfrm>
              <a:off x="8299552" y="2676669"/>
              <a:ext cx="333219" cy="2466831"/>
              <a:chOff x="967895" y="415018"/>
              <a:chExt cx="628714" cy="4654398"/>
            </a:xfrm>
          </p:grpSpPr>
          <p:sp>
            <p:nvSpPr>
              <p:cNvPr id="101" name="Google Shape;101;p2"/>
              <p:cNvSpPr/>
              <p:nvPr/>
            </p:nvSpPr>
            <p:spPr>
              <a:xfrm>
                <a:off x="1207136" y="963616"/>
                <a:ext cx="150300" cy="4105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2"/>
              <p:cNvGrpSpPr/>
              <p:nvPr/>
            </p:nvGrpSpPr>
            <p:grpSpPr>
              <a:xfrm>
                <a:off x="967895" y="415018"/>
                <a:ext cx="628714" cy="801374"/>
                <a:chOff x="1774126" y="766200"/>
                <a:chExt cx="1582467" cy="2017050"/>
              </a:xfrm>
            </p:grpSpPr>
            <p:sp>
              <p:nvSpPr>
                <p:cNvPr id="103" name="Google Shape;103;p2"/>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2"/>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2"/>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2"/>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2"/>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8" name="Google Shape;108;p2"/>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2"/>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2"/>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sp>
        <p:nvSpPr>
          <p:cNvPr id="111" name="Google Shape;111;p2"/>
          <p:cNvSpPr txBox="1"/>
          <p:nvPr>
            <p:ph type="ctrTitle"/>
          </p:nvPr>
        </p:nvSpPr>
        <p:spPr>
          <a:xfrm>
            <a:off x="1735675" y="1991825"/>
            <a:ext cx="5672700" cy="1159800"/>
          </a:xfrm>
          <a:prstGeom prst="rect">
            <a:avLst/>
          </a:prstGeom>
        </p:spPr>
        <p:txBody>
          <a:bodyPr anchorCtr="0" anchor="ctr" bIns="0" lIns="0" spcFirstLastPara="1" rIns="0" wrap="square" tIns="0">
            <a:noAutofit/>
          </a:bodyPr>
          <a:lstStyle>
            <a:lvl1pPr lvl="0" rtl="0" algn="ctr">
              <a:spcBef>
                <a:spcPts val="0"/>
              </a:spcBef>
              <a:spcAft>
                <a:spcPts val="0"/>
              </a:spcAft>
              <a:buSzPts val="5800"/>
              <a:buNone/>
              <a:defRPr sz="5800"/>
            </a:lvl1pPr>
            <a:lvl2pPr lvl="1" rtl="0" algn="ctr">
              <a:spcBef>
                <a:spcPts val="0"/>
              </a:spcBef>
              <a:spcAft>
                <a:spcPts val="0"/>
              </a:spcAft>
              <a:buSzPts val="5800"/>
              <a:buNone/>
              <a:defRPr sz="5800"/>
            </a:lvl2pPr>
            <a:lvl3pPr lvl="2" rtl="0" algn="ctr">
              <a:spcBef>
                <a:spcPts val="0"/>
              </a:spcBef>
              <a:spcAft>
                <a:spcPts val="0"/>
              </a:spcAft>
              <a:buSzPts val="5800"/>
              <a:buNone/>
              <a:defRPr sz="5800"/>
            </a:lvl3pPr>
            <a:lvl4pPr lvl="3" rtl="0" algn="ctr">
              <a:spcBef>
                <a:spcPts val="0"/>
              </a:spcBef>
              <a:spcAft>
                <a:spcPts val="0"/>
              </a:spcAft>
              <a:buSzPts val="5800"/>
              <a:buNone/>
              <a:defRPr sz="5800"/>
            </a:lvl4pPr>
            <a:lvl5pPr lvl="4" rtl="0" algn="ctr">
              <a:spcBef>
                <a:spcPts val="0"/>
              </a:spcBef>
              <a:spcAft>
                <a:spcPts val="0"/>
              </a:spcAft>
              <a:buSzPts val="5800"/>
              <a:buNone/>
              <a:defRPr sz="5800"/>
            </a:lvl5pPr>
            <a:lvl6pPr lvl="5" rtl="0" algn="ctr">
              <a:spcBef>
                <a:spcPts val="0"/>
              </a:spcBef>
              <a:spcAft>
                <a:spcPts val="0"/>
              </a:spcAft>
              <a:buSzPts val="5800"/>
              <a:buNone/>
              <a:defRPr sz="5800"/>
            </a:lvl6pPr>
            <a:lvl7pPr lvl="6" rtl="0" algn="ctr">
              <a:spcBef>
                <a:spcPts val="0"/>
              </a:spcBef>
              <a:spcAft>
                <a:spcPts val="0"/>
              </a:spcAft>
              <a:buSzPts val="5800"/>
              <a:buNone/>
              <a:defRPr sz="5800"/>
            </a:lvl7pPr>
            <a:lvl8pPr lvl="7" rtl="0" algn="ctr">
              <a:spcBef>
                <a:spcPts val="0"/>
              </a:spcBef>
              <a:spcAft>
                <a:spcPts val="0"/>
              </a:spcAft>
              <a:buSzPts val="5800"/>
              <a:buNone/>
              <a:defRPr sz="5800"/>
            </a:lvl8pPr>
            <a:lvl9pPr lvl="8" rtl="0" algn="ctr">
              <a:spcBef>
                <a:spcPts val="0"/>
              </a:spcBef>
              <a:spcAft>
                <a:spcPts val="0"/>
              </a:spcAft>
              <a:buSzPts val="5800"/>
              <a:buNone/>
              <a:defRPr sz="5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0" name="Shape 750"/>
        <p:cNvGrpSpPr/>
        <p:nvPr/>
      </p:nvGrpSpPr>
      <p:grpSpPr>
        <a:xfrm>
          <a:off x="0" y="0"/>
          <a:ext cx="0" cy="0"/>
          <a:chOff x="0" y="0"/>
          <a:chExt cx="0" cy="0"/>
        </a:xfrm>
      </p:grpSpPr>
      <p:sp>
        <p:nvSpPr>
          <p:cNvPr id="751" name="Google Shape;751;p11"/>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grpSp>
        <p:nvGrpSpPr>
          <p:cNvPr id="752" name="Google Shape;752;p11"/>
          <p:cNvGrpSpPr/>
          <p:nvPr/>
        </p:nvGrpSpPr>
        <p:grpSpPr>
          <a:xfrm>
            <a:off x="104275" y="50550"/>
            <a:ext cx="10266591" cy="5287714"/>
            <a:chOff x="104275" y="50550"/>
            <a:chExt cx="10266591" cy="5287714"/>
          </a:xfrm>
        </p:grpSpPr>
        <p:sp>
          <p:nvSpPr>
            <p:cNvPr id="753" name="Google Shape;753;p11"/>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4" name="Google Shape;754;p11"/>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5" name="Google Shape;755;p11"/>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6" name="Google Shape;756;p11"/>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7" name="Google Shape;757;p11"/>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8" name="Google Shape;758;p11"/>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9" name="Google Shape;759;p11"/>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0" name="Google Shape;760;p11"/>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761" name="Google Shape;761;p11"/>
            <p:cNvGrpSpPr/>
            <p:nvPr/>
          </p:nvGrpSpPr>
          <p:grpSpPr>
            <a:xfrm>
              <a:off x="7817748" y="1079748"/>
              <a:ext cx="408036" cy="4063663"/>
              <a:chOff x="967895" y="415018"/>
              <a:chExt cx="628714" cy="6262387"/>
            </a:xfrm>
          </p:grpSpPr>
          <p:sp>
            <p:nvSpPr>
              <p:cNvPr id="762" name="Google Shape;762;p11"/>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11"/>
              <p:cNvGrpSpPr/>
              <p:nvPr/>
            </p:nvGrpSpPr>
            <p:grpSpPr>
              <a:xfrm>
                <a:off x="967895" y="415018"/>
                <a:ext cx="628714" cy="801374"/>
                <a:chOff x="1774126" y="766200"/>
                <a:chExt cx="1582467" cy="2017050"/>
              </a:xfrm>
            </p:grpSpPr>
            <p:sp>
              <p:nvSpPr>
                <p:cNvPr id="764" name="Google Shape;764;p11"/>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5" name="Google Shape;765;p11"/>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6" name="Google Shape;766;p11"/>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7" name="Google Shape;767;p11"/>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11"/>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11"/>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11"/>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11"/>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72" name="Google Shape;772;p11"/>
            <p:cNvGrpSpPr/>
            <p:nvPr/>
          </p:nvGrpSpPr>
          <p:grpSpPr>
            <a:xfrm>
              <a:off x="7200036" y="3718572"/>
              <a:ext cx="284493" cy="1424795"/>
              <a:chOff x="967895" y="415018"/>
              <a:chExt cx="628714" cy="3148718"/>
            </a:xfrm>
          </p:grpSpPr>
          <p:sp>
            <p:nvSpPr>
              <p:cNvPr id="773" name="Google Shape;773;p11"/>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4" name="Google Shape;774;p11"/>
              <p:cNvGrpSpPr/>
              <p:nvPr/>
            </p:nvGrpSpPr>
            <p:grpSpPr>
              <a:xfrm>
                <a:off x="967895" y="415018"/>
                <a:ext cx="628714" cy="801374"/>
                <a:chOff x="1774126" y="766200"/>
                <a:chExt cx="1582467" cy="2017050"/>
              </a:xfrm>
            </p:grpSpPr>
            <p:sp>
              <p:nvSpPr>
                <p:cNvPr id="775" name="Google Shape;775;p11"/>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11"/>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11"/>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11"/>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11"/>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11"/>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11"/>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11"/>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83" name="Google Shape;783;p11"/>
            <p:cNvGrpSpPr/>
            <p:nvPr/>
          </p:nvGrpSpPr>
          <p:grpSpPr>
            <a:xfrm>
              <a:off x="8299552" y="3133869"/>
              <a:ext cx="333219" cy="2017814"/>
              <a:chOff x="967895" y="415018"/>
              <a:chExt cx="628714" cy="3807196"/>
            </a:xfrm>
          </p:grpSpPr>
          <p:sp>
            <p:nvSpPr>
              <p:cNvPr id="784" name="Google Shape;784;p11"/>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5" name="Google Shape;785;p11"/>
              <p:cNvGrpSpPr/>
              <p:nvPr/>
            </p:nvGrpSpPr>
            <p:grpSpPr>
              <a:xfrm>
                <a:off x="967895" y="415018"/>
                <a:ext cx="628714" cy="801374"/>
                <a:chOff x="1774126" y="766200"/>
                <a:chExt cx="1582467" cy="2017050"/>
              </a:xfrm>
            </p:grpSpPr>
            <p:sp>
              <p:nvSpPr>
                <p:cNvPr id="786" name="Google Shape;786;p11"/>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11"/>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11"/>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9" name="Google Shape;789;p11"/>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0" name="Google Shape;790;p11"/>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1" name="Google Shape;791;p11"/>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2" name="Google Shape;792;p11"/>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93" name="Google Shape;793;p11"/>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94" name="Google Shape;794;p11"/>
            <p:cNvGrpSpPr/>
            <p:nvPr/>
          </p:nvGrpSpPr>
          <p:grpSpPr>
            <a:xfrm>
              <a:off x="104275" y="50550"/>
              <a:ext cx="8948150" cy="772675"/>
              <a:chOff x="104275" y="50550"/>
              <a:chExt cx="8948150" cy="772675"/>
            </a:xfrm>
          </p:grpSpPr>
          <p:sp>
            <p:nvSpPr>
              <p:cNvPr id="795" name="Google Shape;795;p11"/>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96" name="Google Shape;796;p11"/>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97" name="Google Shape;797;p11"/>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98" name="Google Shape;798;p11"/>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99" name="Google Shape;799;p11"/>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0" name="Google Shape;800;p11"/>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1" name="Google Shape;801;p11"/>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2" name="Google Shape;802;p11"/>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3" name="Google Shape;803;p11"/>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4" name="Google Shape;804;p11"/>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5" name="Google Shape;805;p11"/>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6" name="Google Shape;806;p11"/>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7" name="Google Shape;807;p11"/>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08" name="Google Shape;808;p11"/>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1"/>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1"/>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1"/>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1"/>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1"/>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14" name="Google Shape;814;p11"/>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15" name="Google Shape;815;p11"/>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16" name="Google Shape;816;p11"/>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17" name="Google Shape;817;p11"/>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18" name="Google Shape;818;p11"/>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19" name="Google Shape;819;p11"/>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0" name="Google Shape;820;p11"/>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1" name="Google Shape;821;p11"/>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2" name="Google Shape;822;p11"/>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1"/>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4" name="Google Shape;824;p11"/>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5" name="Google Shape;825;p11"/>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6" name="Google Shape;826;p11"/>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27" name="Google Shape;827;p11"/>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Clouds only">
  <p:cSld name="BLANK_1">
    <p:spTree>
      <p:nvGrpSpPr>
        <p:cNvPr id="828" name="Shape 828"/>
        <p:cNvGrpSpPr/>
        <p:nvPr/>
      </p:nvGrpSpPr>
      <p:grpSpPr>
        <a:xfrm>
          <a:off x="0" y="0"/>
          <a:ext cx="0" cy="0"/>
          <a:chOff x="0" y="0"/>
          <a:chExt cx="0" cy="0"/>
        </a:xfrm>
      </p:grpSpPr>
      <p:grpSp>
        <p:nvGrpSpPr>
          <p:cNvPr id="829" name="Google Shape;829;p12"/>
          <p:cNvGrpSpPr/>
          <p:nvPr/>
        </p:nvGrpSpPr>
        <p:grpSpPr>
          <a:xfrm>
            <a:off x="-52200" y="50550"/>
            <a:ext cx="9256075" cy="5245735"/>
            <a:chOff x="-52200" y="50550"/>
            <a:chExt cx="9256075" cy="5245735"/>
          </a:xfrm>
        </p:grpSpPr>
        <p:sp>
          <p:nvSpPr>
            <p:cNvPr id="830" name="Google Shape;830;p12"/>
            <p:cNvSpPr/>
            <p:nvPr/>
          </p:nvSpPr>
          <p:spPr>
            <a:xfrm>
              <a:off x="-52200" y="2990532"/>
              <a:ext cx="3584483" cy="1539111"/>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12"/>
            <p:cNvSpPr/>
            <p:nvPr/>
          </p:nvSpPr>
          <p:spPr>
            <a:xfrm>
              <a:off x="2567033" y="3780191"/>
              <a:ext cx="2154572" cy="9869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12"/>
            <p:cNvSpPr/>
            <p:nvPr/>
          </p:nvSpPr>
          <p:spPr>
            <a:xfrm>
              <a:off x="3626041" y="3244742"/>
              <a:ext cx="2038292" cy="694227"/>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12"/>
            <p:cNvSpPr/>
            <p:nvPr/>
          </p:nvSpPr>
          <p:spPr>
            <a:xfrm>
              <a:off x="3907840" y="3671766"/>
              <a:ext cx="3406627" cy="1462743"/>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12"/>
            <p:cNvSpPr/>
            <p:nvPr/>
          </p:nvSpPr>
          <p:spPr>
            <a:xfrm>
              <a:off x="434903" y="4215970"/>
              <a:ext cx="2406853" cy="917225"/>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12"/>
            <p:cNvSpPr/>
            <p:nvPr/>
          </p:nvSpPr>
          <p:spPr>
            <a:xfrm flipH="1">
              <a:off x="-50423" y="3671774"/>
              <a:ext cx="1322417" cy="605776"/>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12"/>
            <p:cNvSpPr/>
            <p:nvPr/>
          </p:nvSpPr>
          <p:spPr>
            <a:xfrm>
              <a:off x="5747332" y="4053480"/>
              <a:ext cx="3261193" cy="1242805"/>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12"/>
            <p:cNvSpPr/>
            <p:nvPr/>
          </p:nvSpPr>
          <p:spPr>
            <a:xfrm flipH="1">
              <a:off x="5619392" y="3144412"/>
              <a:ext cx="3584483" cy="1539111"/>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38" name="Google Shape;838;p12"/>
            <p:cNvGrpSpPr/>
            <p:nvPr/>
          </p:nvGrpSpPr>
          <p:grpSpPr>
            <a:xfrm>
              <a:off x="104275" y="50550"/>
              <a:ext cx="8948150" cy="772675"/>
              <a:chOff x="104275" y="50550"/>
              <a:chExt cx="8948150" cy="772675"/>
            </a:xfrm>
          </p:grpSpPr>
          <p:sp>
            <p:nvSpPr>
              <p:cNvPr id="839" name="Google Shape;839;p12"/>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0" name="Google Shape;840;p12"/>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1" name="Google Shape;841;p12"/>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2" name="Google Shape;842;p12"/>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3" name="Google Shape;843;p12"/>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4" name="Google Shape;844;p12"/>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5" name="Google Shape;845;p12"/>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6" name="Google Shape;846;p12"/>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7" name="Google Shape;847;p12"/>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8" name="Google Shape;848;p12"/>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49" name="Google Shape;849;p12"/>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50" name="Google Shape;850;p12"/>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51" name="Google Shape;851;p12"/>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52" name="Google Shape;852;p12"/>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2"/>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2"/>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2"/>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2"/>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2"/>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58" name="Google Shape;858;p12"/>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59" name="Google Shape;859;p12"/>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0" name="Google Shape;860;p12"/>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1" name="Google Shape;861;p12"/>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2" name="Google Shape;862;p12"/>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3" name="Google Shape;863;p12"/>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4" name="Google Shape;864;p12"/>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5" name="Google Shape;865;p12"/>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6" name="Google Shape;866;p12"/>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2"/>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8" name="Google Shape;868;p12"/>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69" name="Google Shape;869;p12"/>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70" name="Google Shape;870;p12"/>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871" name="Google Shape;871;p12"/>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872" name="Google Shape;872;p12"/>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gradFill>
          <a:gsLst>
            <a:gs pos="0">
              <a:srgbClr val="A778C5"/>
            </a:gs>
            <a:gs pos="72000">
              <a:srgbClr val="F8C2C2"/>
            </a:gs>
            <a:gs pos="100000">
              <a:srgbClr val="FFE599"/>
            </a:gs>
          </a:gsLst>
          <a:lin ang="5400012" scaled="0"/>
        </a:gradFill>
      </p:bgPr>
    </p:bg>
    <p:spTree>
      <p:nvGrpSpPr>
        <p:cNvPr id="112" name="Shape 112"/>
        <p:cNvGrpSpPr/>
        <p:nvPr/>
      </p:nvGrpSpPr>
      <p:grpSpPr>
        <a:xfrm>
          <a:off x="0" y="0"/>
          <a:ext cx="0" cy="0"/>
          <a:chOff x="0" y="0"/>
          <a:chExt cx="0" cy="0"/>
        </a:xfrm>
      </p:grpSpPr>
      <p:grpSp>
        <p:nvGrpSpPr>
          <p:cNvPr id="113" name="Google Shape;113;p3"/>
          <p:cNvGrpSpPr/>
          <p:nvPr/>
        </p:nvGrpSpPr>
        <p:grpSpPr>
          <a:xfrm>
            <a:off x="-1" y="50550"/>
            <a:ext cx="10370867" cy="5287714"/>
            <a:chOff x="-1" y="50550"/>
            <a:chExt cx="10370867" cy="5287714"/>
          </a:xfrm>
        </p:grpSpPr>
        <p:sp>
          <p:nvSpPr>
            <p:cNvPr id="114" name="Google Shape;114;p3"/>
            <p:cNvSpPr/>
            <p:nvPr/>
          </p:nvSpPr>
          <p:spPr>
            <a:xfrm>
              <a:off x="8" y="27539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3"/>
            <p:cNvSpPr/>
            <p:nvPr/>
          </p:nvSpPr>
          <p:spPr>
            <a:xfrm>
              <a:off x="2934697" y="36387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3"/>
            <p:cNvSpPr/>
            <p:nvPr/>
          </p:nvSpPr>
          <p:spPr>
            <a:xfrm>
              <a:off x="4121250" y="30387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3"/>
            <p:cNvSpPr/>
            <p:nvPr/>
          </p:nvSpPr>
          <p:spPr>
            <a:xfrm>
              <a:off x="4436987" y="35172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3"/>
            <p:cNvSpPr/>
            <p:nvPr/>
          </p:nvSpPr>
          <p:spPr>
            <a:xfrm>
              <a:off x="545777" y="41269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3"/>
            <p:cNvSpPr/>
            <p:nvPr/>
          </p:nvSpPr>
          <p:spPr>
            <a:xfrm flipH="1">
              <a:off x="-1" y="35172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3"/>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3"/>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22" name="Google Shape;122;p3"/>
            <p:cNvGrpSpPr/>
            <p:nvPr/>
          </p:nvGrpSpPr>
          <p:grpSpPr>
            <a:xfrm>
              <a:off x="352648" y="1966851"/>
              <a:ext cx="408036" cy="3176572"/>
              <a:chOff x="967895" y="415018"/>
              <a:chExt cx="628714" cy="4895318"/>
            </a:xfrm>
          </p:grpSpPr>
          <p:sp>
            <p:nvSpPr>
              <p:cNvPr id="123" name="Google Shape;123;p3"/>
              <p:cNvSpPr/>
              <p:nvPr/>
            </p:nvSpPr>
            <p:spPr>
              <a:xfrm>
                <a:off x="1207111" y="963637"/>
                <a:ext cx="150300" cy="43467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3"/>
              <p:cNvGrpSpPr/>
              <p:nvPr/>
            </p:nvGrpSpPr>
            <p:grpSpPr>
              <a:xfrm>
                <a:off x="967895" y="415018"/>
                <a:ext cx="628714" cy="801374"/>
                <a:chOff x="1774126" y="766200"/>
                <a:chExt cx="1582467" cy="2017050"/>
              </a:xfrm>
            </p:grpSpPr>
            <p:sp>
              <p:nvSpPr>
                <p:cNvPr id="125" name="Google Shape;125;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33" name="Google Shape;133;p3"/>
            <p:cNvGrpSpPr/>
            <p:nvPr/>
          </p:nvGrpSpPr>
          <p:grpSpPr>
            <a:xfrm>
              <a:off x="1127772" y="2922213"/>
              <a:ext cx="300714" cy="2221192"/>
              <a:chOff x="967895" y="415018"/>
              <a:chExt cx="628714" cy="4643930"/>
            </a:xfrm>
          </p:grpSpPr>
          <p:sp>
            <p:nvSpPr>
              <p:cNvPr id="134" name="Google Shape;134;p3"/>
              <p:cNvSpPr/>
              <p:nvPr/>
            </p:nvSpPr>
            <p:spPr>
              <a:xfrm>
                <a:off x="1207134" y="963649"/>
                <a:ext cx="150300" cy="40953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3"/>
              <p:cNvGrpSpPr/>
              <p:nvPr/>
            </p:nvGrpSpPr>
            <p:grpSpPr>
              <a:xfrm>
                <a:off x="967895" y="415018"/>
                <a:ext cx="628714" cy="801374"/>
                <a:chOff x="1774126" y="766200"/>
                <a:chExt cx="1582467" cy="2017050"/>
              </a:xfrm>
            </p:grpSpPr>
            <p:sp>
              <p:nvSpPr>
                <p:cNvPr id="136" name="Google Shape;136;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44" name="Google Shape;144;p3"/>
            <p:cNvGrpSpPr/>
            <p:nvPr/>
          </p:nvGrpSpPr>
          <p:grpSpPr>
            <a:xfrm>
              <a:off x="7817748" y="1079748"/>
              <a:ext cx="408036" cy="4063663"/>
              <a:chOff x="967895" y="415018"/>
              <a:chExt cx="628714" cy="6262387"/>
            </a:xfrm>
          </p:grpSpPr>
          <p:sp>
            <p:nvSpPr>
              <p:cNvPr id="145" name="Google Shape;145;p3"/>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3"/>
              <p:cNvGrpSpPr/>
              <p:nvPr/>
            </p:nvGrpSpPr>
            <p:grpSpPr>
              <a:xfrm>
                <a:off x="967895" y="415018"/>
                <a:ext cx="628714" cy="801374"/>
                <a:chOff x="1774126" y="766200"/>
                <a:chExt cx="1582467" cy="2017050"/>
              </a:xfrm>
            </p:grpSpPr>
            <p:sp>
              <p:nvSpPr>
                <p:cNvPr id="147" name="Google Shape;147;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55" name="Google Shape;155;p3"/>
            <p:cNvGrpSpPr/>
            <p:nvPr/>
          </p:nvGrpSpPr>
          <p:grpSpPr>
            <a:xfrm>
              <a:off x="7200036" y="3718572"/>
              <a:ext cx="284493" cy="1424795"/>
              <a:chOff x="967895" y="415018"/>
              <a:chExt cx="628714" cy="3148718"/>
            </a:xfrm>
          </p:grpSpPr>
          <p:sp>
            <p:nvSpPr>
              <p:cNvPr id="156" name="Google Shape;156;p3"/>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3"/>
              <p:cNvGrpSpPr/>
              <p:nvPr/>
            </p:nvGrpSpPr>
            <p:grpSpPr>
              <a:xfrm>
                <a:off x="967895" y="415018"/>
                <a:ext cx="628714" cy="801374"/>
                <a:chOff x="1774126" y="766200"/>
                <a:chExt cx="1582467" cy="2017050"/>
              </a:xfrm>
            </p:grpSpPr>
            <p:sp>
              <p:nvSpPr>
                <p:cNvPr id="158" name="Google Shape;158;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66" name="Google Shape;166;p3"/>
            <p:cNvGrpSpPr/>
            <p:nvPr/>
          </p:nvGrpSpPr>
          <p:grpSpPr>
            <a:xfrm>
              <a:off x="8299552" y="3133869"/>
              <a:ext cx="333219" cy="2017814"/>
              <a:chOff x="967895" y="415018"/>
              <a:chExt cx="628714" cy="3807196"/>
            </a:xfrm>
          </p:grpSpPr>
          <p:sp>
            <p:nvSpPr>
              <p:cNvPr id="167" name="Google Shape;167;p3"/>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3"/>
              <p:cNvGrpSpPr/>
              <p:nvPr/>
            </p:nvGrpSpPr>
            <p:grpSpPr>
              <a:xfrm>
                <a:off x="967895" y="415018"/>
                <a:ext cx="628714" cy="801374"/>
                <a:chOff x="1774126" y="766200"/>
                <a:chExt cx="1582467" cy="2017050"/>
              </a:xfrm>
            </p:grpSpPr>
            <p:sp>
              <p:nvSpPr>
                <p:cNvPr id="169" name="Google Shape;169;p3"/>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3"/>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3"/>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3"/>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3"/>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3"/>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3"/>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3"/>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177" name="Google Shape;177;p3"/>
            <p:cNvGrpSpPr/>
            <p:nvPr/>
          </p:nvGrpSpPr>
          <p:grpSpPr>
            <a:xfrm>
              <a:off x="104275" y="50550"/>
              <a:ext cx="8948150" cy="772675"/>
              <a:chOff x="104275" y="50550"/>
              <a:chExt cx="8948150" cy="772675"/>
            </a:xfrm>
          </p:grpSpPr>
          <p:sp>
            <p:nvSpPr>
              <p:cNvPr id="178" name="Google Shape;178;p3"/>
              <p:cNvSpPr/>
              <p:nvPr/>
            </p:nvSpPr>
            <p:spPr>
              <a:xfrm>
                <a:off x="8694850"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79" name="Google Shape;179;p3"/>
              <p:cNvSpPr/>
              <p:nvPr/>
            </p:nvSpPr>
            <p:spPr>
              <a:xfrm>
                <a:off x="5156375" y="146713"/>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0" name="Google Shape;180;p3"/>
              <p:cNvSpPr/>
              <p:nvPr/>
            </p:nvSpPr>
            <p:spPr>
              <a:xfrm>
                <a:off x="7219963" y="349471"/>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1" name="Google Shape;181;p3"/>
              <p:cNvSpPr/>
              <p:nvPr/>
            </p:nvSpPr>
            <p:spPr>
              <a:xfrm>
                <a:off x="7252363" y="114324"/>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2" name="Google Shape;182;p3"/>
              <p:cNvSpPr/>
              <p:nvPr/>
            </p:nvSpPr>
            <p:spPr>
              <a:xfrm>
                <a:off x="7998675" y="226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3" name="Google Shape;183;p3"/>
              <p:cNvSpPr/>
              <p:nvPr/>
            </p:nvSpPr>
            <p:spPr>
              <a:xfrm>
                <a:off x="6352675"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4" name="Google Shape;184;p3"/>
              <p:cNvSpPr/>
              <p:nvPr/>
            </p:nvSpPr>
            <p:spPr>
              <a:xfrm>
                <a:off x="3736700"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5" name="Google Shape;185;p3"/>
              <p:cNvSpPr/>
              <p:nvPr/>
            </p:nvSpPr>
            <p:spPr>
              <a:xfrm>
                <a:off x="2805625"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6" name="Google Shape;186;p3"/>
              <p:cNvSpPr/>
              <p:nvPr/>
            </p:nvSpPr>
            <p:spPr>
              <a:xfrm>
                <a:off x="1913750"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7" name="Google Shape;187;p3"/>
              <p:cNvSpPr/>
              <p:nvPr/>
            </p:nvSpPr>
            <p:spPr>
              <a:xfrm>
                <a:off x="3266675"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8" name="Google Shape;188;p3"/>
              <p:cNvSpPr/>
              <p:nvPr/>
            </p:nvSpPr>
            <p:spPr>
              <a:xfrm>
                <a:off x="262050" y="1143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89" name="Google Shape;189;p3"/>
              <p:cNvSpPr/>
              <p:nvPr/>
            </p:nvSpPr>
            <p:spPr>
              <a:xfrm>
                <a:off x="1279125" y="2208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0" name="Google Shape;190;p3"/>
              <p:cNvSpPr/>
              <p:nvPr/>
            </p:nvSpPr>
            <p:spPr>
              <a:xfrm>
                <a:off x="1055175" y="472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1" name="Google Shape;191;p3"/>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3"/>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a:off x="5288025" y="226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7" name="Google Shape;197;p3"/>
              <p:cNvSpPr/>
              <p:nvPr/>
            </p:nvSpPr>
            <p:spPr>
              <a:xfrm>
                <a:off x="5948425" y="3818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8" name="Google Shape;198;p3"/>
              <p:cNvSpPr/>
              <p:nvPr/>
            </p:nvSpPr>
            <p:spPr>
              <a:xfrm>
                <a:off x="9020025" y="4142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199" name="Google Shape;199;p3"/>
              <p:cNvSpPr/>
              <p:nvPr/>
            </p:nvSpPr>
            <p:spPr>
              <a:xfrm>
                <a:off x="1588200" y="505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0" name="Google Shape;200;p3"/>
              <p:cNvSpPr/>
              <p:nvPr/>
            </p:nvSpPr>
            <p:spPr>
              <a:xfrm>
                <a:off x="3636675" y="47235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1" name="Google Shape;201;p3"/>
              <p:cNvSpPr/>
              <p:nvPr/>
            </p:nvSpPr>
            <p:spPr>
              <a:xfrm>
                <a:off x="104275" y="3494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2" name="Google Shape;202;p3"/>
              <p:cNvSpPr/>
              <p:nvPr/>
            </p:nvSpPr>
            <p:spPr>
              <a:xfrm>
                <a:off x="4558675" y="300700"/>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3" name="Google Shape;203;p3"/>
              <p:cNvSpPr/>
              <p:nvPr/>
            </p:nvSpPr>
            <p:spPr>
              <a:xfrm>
                <a:off x="6054325" y="2904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4" name="Google Shape;204;p3"/>
              <p:cNvSpPr/>
              <p:nvPr/>
            </p:nvSpPr>
            <p:spPr>
              <a:xfrm>
                <a:off x="8181475" y="2904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5" name="Google Shape;205;p3"/>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a:off x="2292625" y="631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7" name="Google Shape;207;p3"/>
              <p:cNvSpPr/>
              <p:nvPr/>
            </p:nvSpPr>
            <p:spPr>
              <a:xfrm>
                <a:off x="5464400" y="719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8" name="Google Shape;208;p3"/>
              <p:cNvSpPr/>
              <p:nvPr/>
            </p:nvSpPr>
            <p:spPr>
              <a:xfrm>
                <a:off x="294450" y="719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09" name="Google Shape;209;p3"/>
              <p:cNvSpPr/>
              <p:nvPr/>
            </p:nvSpPr>
            <p:spPr>
              <a:xfrm>
                <a:off x="7822650" y="63197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10" name="Google Shape;210;p3"/>
              <p:cNvSpPr/>
              <p:nvPr/>
            </p:nvSpPr>
            <p:spPr>
              <a:xfrm>
                <a:off x="8583225" y="790825"/>
                <a:ext cx="32400" cy="32400"/>
              </a:xfrm>
              <a:prstGeom prst="ellipse">
                <a:avLst/>
              </a:prstGeom>
              <a:solidFill>
                <a:srgbClr val="EAD1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211" name="Google Shape;211;p3"/>
          <p:cNvSpPr txBox="1"/>
          <p:nvPr>
            <p:ph type="ctrTitle"/>
          </p:nvPr>
        </p:nvSpPr>
        <p:spPr>
          <a:xfrm>
            <a:off x="1632600" y="1673063"/>
            <a:ext cx="5878800" cy="1303800"/>
          </a:xfrm>
          <a:prstGeom prst="rect">
            <a:avLst/>
          </a:prstGeom>
        </p:spPr>
        <p:txBody>
          <a:bodyPr anchorCtr="0" anchor="b" bIns="0" lIns="0" spcFirstLastPara="1" rIns="0" wrap="square" tIns="0">
            <a:no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212" name="Google Shape;212;p3"/>
          <p:cNvSpPr txBox="1"/>
          <p:nvPr>
            <p:ph idx="1" type="subTitle"/>
          </p:nvPr>
        </p:nvSpPr>
        <p:spPr>
          <a:xfrm>
            <a:off x="1632600" y="3073838"/>
            <a:ext cx="5878800" cy="396600"/>
          </a:xfrm>
          <a:prstGeom prst="rect">
            <a:avLst/>
          </a:prstGeom>
        </p:spPr>
        <p:txBody>
          <a:bodyPr anchorCtr="0" anchor="t" bIns="0" lIns="0" spcFirstLastPara="1" rIns="0" wrap="square" tIns="0">
            <a:noAutofit/>
          </a:bodyPr>
          <a:lstStyle>
            <a:lvl1pPr lvl="0" rtl="0" algn="ctr">
              <a:spcBef>
                <a:spcPts val="0"/>
              </a:spcBef>
              <a:spcAft>
                <a:spcPts val="0"/>
              </a:spcAft>
              <a:buSzPts val="2200"/>
              <a:buNone/>
              <a:defRPr sz="2200"/>
            </a:lvl1pPr>
            <a:lvl2pPr lvl="1" rtl="0" algn="ctr">
              <a:spcBef>
                <a:spcPts val="800"/>
              </a:spcBef>
              <a:spcAft>
                <a:spcPts val="0"/>
              </a:spcAft>
              <a:buSzPts val="2800"/>
              <a:buNone/>
              <a:defRPr sz="2800"/>
            </a:lvl2pPr>
            <a:lvl3pPr lvl="2" rtl="0" algn="ctr">
              <a:spcBef>
                <a:spcPts val="800"/>
              </a:spcBef>
              <a:spcAft>
                <a:spcPts val="0"/>
              </a:spcAft>
              <a:buSzPts val="2800"/>
              <a:buNone/>
              <a:defRPr sz="2800"/>
            </a:lvl3pPr>
            <a:lvl4pPr lvl="3" rtl="0" algn="ctr">
              <a:spcBef>
                <a:spcPts val="800"/>
              </a:spcBef>
              <a:spcAft>
                <a:spcPts val="0"/>
              </a:spcAft>
              <a:buSzPts val="2800"/>
              <a:buNone/>
              <a:defRPr sz="2800"/>
            </a:lvl4pPr>
            <a:lvl5pPr lvl="4" rtl="0" algn="ctr">
              <a:spcBef>
                <a:spcPts val="800"/>
              </a:spcBef>
              <a:spcAft>
                <a:spcPts val="0"/>
              </a:spcAft>
              <a:buSzPts val="2800"/>
              <a:buNone/>
              <a:defRPr sz="2800"/>
            </a:lvl5pPr>
            <a:lvl6pPr lvl="5" rtl="0" algn="ctr">
              <a:spcBef>
                <a:spcPts val="800"/>
              </a:spcBef>
              <a:spcAft>
                <a:spcPts val="0"/>
              </a:spcAft>
              <a:buSzPts val="2800"/>
              <a:buNone/>
              <a:defRPr sz="2800"/>
            </a:lvl6pPr>
            <a:lvl7pPr lvl="6" rtl="0" algn="ctr">
              <a:spcBef>
                <a:spcPts val="800"/>
              </a:spcBef>
              <a:spcAft>
                <a:spcPts val="0"/>
              </a:spcAft>
              <a:buSzPts val="2800"/>
              <a:buNone/>
              <a:defRPr sz="2800"/>
            </a:lvl7pPr>
            <a:lvl8pPr lvl="7" rtl="0" algn="ctr">
              <a:spcBef>
                <a:spcPts val="800"/>
              </a:spcBef>
              <a:spcAft>
                <a:spcPts val="0"/>
              </a:spcAft>
              <a:buSzPts val="2800"/>
              <a:buNone/>
              <a:defRPr sz="2800"/>
            </a:lvl8pPr>
            <a:lvl9pPr lvl="8" rtl="0" algn="ctr">
              <a:spcBef>
                <a:spcPts val="800"/>
              </a:spcBef>
              <a:spcAft>
                <a:spcPts val="80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gradFill>
          <a:gsLst>
            <a:gs pos="0">
              <a:schemeClr val="dk1"/>
            </a:gs>
            <a:gs pos="67000">
              <a:schemeClr val="accent1"/>
            </a:gs>
            <a:gs pos="100000">
              <a:srgbClr val="B4A7D6"/>
            </a:gs>
          </a:gsLst>
          <a:lin ang="5400012" scaled="0"/>
        </a:gradFill>
      </p:bgPr>
    </p:bg>
    <p:spTree>
      <p:nvGrpSpPr>
        <p:cNvPr id="213" name="Shape 213"/>
        <p:cNvGrpSpPr/>
        <p:nvPr/>
      </p:nvGrpSpPr>
      <p:grpSpPr>
        <a:xfrm>
          <a:off x="0" y="0"/>
          <a:ext cx="0" cy="0"/>
          <a:chOff x="0" y="0"/>
          <a:chExt cx="0" cy="0"/>
        </a:xfrm>
      </p:grpSpPr>
      <p:grpSp>
        <p:nvGrpSpPr>
          <p:cNvPr id="214" name="Google Shape;214;p4"/>
          <p:cNvGrpSpPr/>
          <p:nvPr/>
        </p:nvGrpSpPr>
        <p:grpSpPr>
          <a:xfrm>
            <a:off x="-1" y="50550"/>
            <a:ext cx="10370867" cy="5287714"/>
            <a:chOff x="-1" y="50550"/>
            <a:chExt cx="10370867" cy="5287714"/>
          </a:xfrm>
        </p:grpSpPr>
        <p:sp>
          <p:nvSpPr>
            <p:cNvPr id="215" name="Google Shape;215;p4"/>
            <p:cNvSpPr/>
            <p:nvPr/>
          </p:nvSpPr>
          <p:spPr>
            <a:xfrm>
              <a:off x="8" y="2753964"/>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4"/>
            <p:cNvSpPr/>
            <p:nvPr/>
          </p:nvSpPr>
          <p:spPr>
            <a:xfrm>
              <a:off x="2934697" y="3638722"/>
              <a:ext cx="2412605" cy="1105172"/>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4"/>
            <p:cNvSpPr/>
            <p:nvPr/>
          </p:nvSpPr>
          <p:spPr>
            <a:xfrm>
              <a:off x="4121250" y="3038789"/>
              <a:ext cx="2282313" cy="777338"/>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4"/>
            <p:cNvSpPr/>
            <p:nvPr/>
          </p:nvSpPr>
          <p:spPr>
            <a:xfrm>
              <a:off x="4436987" y="3517239"/>
              <a:ext cx="3817064" cy="1638977"/>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4"/>
            <p:cNvSpPr/>
            <p:nvPr/>
          </p:nvSpPr>
          <p:spPr>
            <a:xfrm>
              <a:off x="545777" y="4126981"/>
              <a:ext cx="2700819" cy="1029253"/>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4"/>
            <p:cNvSpPr/>
            <p:nvPr/>
          </p:nvSpPr>
          <p:spPr>
            <a:xfrm flipH="1">
              <a:off x="-1" y="3517248"/>
              <a:ext cx="1483687" cy="67965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4"/>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4"/>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C5E0FE">
                    <a:alpha val="34509"/>
                  </a:srgbClr>
                </a:gs>
                <a:gs pos="100000">
                  <a:srgbClr val="6D9EEB">
                    <a:alpha val="0"/>
                  </a:srgbClr>
                </a:gs>
              </a:gsLst>
              <a:lin ang="54007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23" name="Google Shape;223;p4"/>
            <p:cNvGrpSpPr/>
            <p:nvPr/>
          </p:nvGrpSpPr>
          <p:grpSpPr>
            <a:xfrm>
              <a:off x="352648" y="1966851"/>
              <a:ext cx="408036" cy="3176572"/>
              <a:chOff x="967895" y="415018"/>
              <a:chExt cx="628714" cy="4895318"/>
            </a:xfrm>
          </p:grpSpPr>
          <p:sp>
            <p:nvSpPr>
              <p:cNvPr id="224" name="Google Shape;224;p4"/>
              <p:cNvSpPr/>
              <p:nvPr/>
            </p:nvSpPr>
            <p:spPr>
              <a:xfrm>
                <a:off x="1207111" y="963637"/>
                <a:ext cx="150300" cy="43467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5" name="Google Shape;225;p4"/>
              <p:cNvGrpSpPr/>
              <p:nvPr/>
            </p:nvGrpSpPr>
            <p:grpSpPr>
              <a:xfrm>
                <a:off x="967895" y="415018"/>
                <a:ext cx="628714" cy="801374"/>
                <a:chOff x="1774126" y="766200"/>
                <a:chExt cx="1582467" cy="2017050"/>
              </a:xfrm>
            </p:grpSpPr>
            <p:sp>
              <p:nvSpPr>
                <p:cNvPr id="226" name="Google Shape;226;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34" name="Google Shape;234;p4"/>
            <p:cNvGrpSpPr/>
            <p:nvPr/>
          </p:nvGrpSpPr>
          <p:grpSpPr>
            <a:xfrm>
              <a:off x="1127772" y="2922213"/>
              <a:ext cx="300714" cy="2221192"/>
              <a:chOff x="967895" y="415018"/>
              <a:chExt cx="628714" cy="4643930"/>
            </a:xfrm>
          </p:grpSpPr>
          <p:sp>
            <p:nvSpPr>
              <p:cNvPr id="235" name="Google Shape;235;p4"/>
              <p:cNvSpPr/>
              <p:nvPr/>
            </p:nvSpPr>
            <p:spPr>
              <a:xfrm>
                <a:off x="1207134" y="963649"/>
                <a:ext cx="150300" cy="40953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 name="Google Shape;236;p4"/>
              <p:cNvGrpSpPr/>
              <p:nvPr/>
            </p:nvGrpSpPr>
            <p:grpSpPr>
              <a:xfrm>
                <a:off x="967895" y="415018"/>
                <a:ext cx="628714" cy="801374"/>
                <a:chOff x="1774126" y="766200"/>
                <a:chExt cx="1582467" cy="2017050"/>
              </a:xfrm>
            </p:grpSpPr>
            <p:sp>
              <p:nvSpPr>
                <p:cNvPr id="237" name="Google Shape;237;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45" name="Google Shape;245;p4"/>
            <p:cNvGrpSpPr/>
            <p:nvPr/>
          </p:nvGrpSpPr>
          <p:grpSpPr>
            <a:xfrm>
              <a:off x="7817748" y="1079748"/>
              <a:ext cx="408036" cy="4063663"/>
              <a:chOff x="967895" y="415018"/>
              <a:chExt cx="628714" cy="6262387"/>
            </a:xfrm>
          </p:grpSpPr>
          <p:sp>
            <p:nvSpPr>
              <p:cNvPr id="246" name="Google Shape;246;p4"/>
              <p:cNvSpPr/>
              <p:nvPr/>
            </p:nvSpPr>
            <p:spPr>
              <a:xfrm>
                <a:off x="1207111" y="963605"/>
                <a:ext cx="150300" cy="57138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4"/>
              <p:cNvGrpSpPr/>
              <p:nvPr/>
            </p:nvGrpSpPr>
            <p:grpSpPr>
              <a:xfrm>
                <a:off x="967895" y="415018"/>
                <a:ext cx="628714" cy="801374"/>
                <a:chOff x="1774126" y="766200"/>
                <a:chExt cx="1582467" cy="2017050"/>
              </a:xfrm>
            </p:grpSpPr>
            <p:sp>
              <p:nvSpPr>
                <p:cNvPr id="248" name="Google Shape;248;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56" name="Google Shape;256;p4"/>
            <p:cNvGrpSpPr/>
            <p:nvPr/>
          </p:nvGrpSpPr>
          <p:grpSpPr>
            <a:xfrm>
              <a:off x="7200036" y="3718572"/>
              <a:ext cx="284493" cy="1424795"/>
              <a:chOff x="967895" y="415018"/>
              <a:chExt cx="628714" cy="3148718"/>
            </a:xfrm>
          </p:grpSpPr>
          <p:sp>
            <p:nvSpPr>
              <p:cNvPr id="257" name="Google Shape;257;p4"/>
              <p:cNvSpPr/>
              <p:nvPr/>
            </p:nvSpPr>
            <p:spPr>
              <a:xfrm>
                <a:off x="1207096" y="963636"/>
                <a:ext cx="150300" cy="26001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8" name="Google Shape;258;p4"/>
              <p:cNvGrpSpPr/>
              <p:nvPr/>
            </p:nvGrpSpPr>
            <p:grpSpPr>
              <a:xfrm>
                <a:off x="967895" y="415018"/>
                <a:ext cx="628714" cy="801374"/>
                <a:chOff x="1774126" y="766200"/>
                <a:chExt cx="1582467" cy="2017050"/>
              </a:xfrm>
            </p:grpSpPr>
            <p:sp>
              <p:nvSpPr>
                <p:cNvPr id="259" name="Google Shape;259;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67" name="Google Shape;267;p4"/>
            <p:cNvGrpSpPr/>
            <p:nvPr/>
          </p:nvGrpSpPr>
          <p:grpSpPr>
            <a:xfrm>
              <a:off x="8299552" y="3133869"/>
              <a:ext cx="333219" cy="2017814"/>
              <a:chOff x="967895" y="415018"/>
              <a:chExt cx="628714" cy="3807196"/>
            </a:xfrm>
          </p:grpSpPr>
          <p:sp>
            <p:nvSpPr>
              <p:cNvPr id="268" name="Google Shape;268;p4"/>
              <p:cNvSpPr/>
              <p:nvPr/>
            </p:nvSpPr>
            <p:spPr>
              <a:xfrm>
                <a:off x="1207136" y="963615"/>
                <a:ext cx="150300" cy="3258600"/>
              </a:xfrm>
              <a:prstGeom prst="trapezoid">
                <a:avLst>
                  <a:gd fmla="val 25183" name="adj"/>
                </a:avLst>
              </a:prstGeom>
              <a:gradFill>
                <a:gsLst>
                  <a:gs pos="0">
                    <a:srgbClr val="C5E0FE">
                      <a:alpha val="34509"/>
                      <a:alpha val="16200"/>
                    </a:srgbClr>
                  </a:gs>
                  <a:gs pos="100000">
                    <a:srgbClr val="6D9EEB">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4"/>
              <p:cNvGrpSpPr/>
              <p:nvPr/>
            </p:nvGrpSpPr>
            <p:grpSpPr>
              <a:xfrm>
                <a:off x="967895" y="415018"/>
                <a:ext cx="628714" cy="801374"/>
                <a:chOff x="1774126" y="766200"/>
                <a:chExt cx="1582467" cy="2017050"/>
              </a:xfrm>
            </p:grpSpPr>
            <p:sp>
              <p:nvSpPr>
                <p:cNvPr id="270" name="Google Shape;270;p4"/>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4"/>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4"/>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4"/>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4"/>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4"/>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4"/>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4"/>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278" name="Google Shape;278;p4"/>
            <p:cNvGrpSpPr/>
            <p:nvPr/>
          </p:nvGrpSpPr>
          <p:grpSpPr>
            <a:xfrm>
              <a:off x="104275" y="50550"/>
              <a:ext cx="8948150" cy="772675"/>
              <a:chOff x="104275" y="50550"/>
              <a:chExt cx="8948150" cy="772675"/>
            </a:xfrm>
          </p:grpSpPr>
          <p:sp>
            <p:nvSpPr>
              <p:cNvPr id="279" name="Google Shape;279;p4"/>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0" name="Google Shape;280;p4"/>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1" name="Google Shape;281;p4"/>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2" name="Google Shape;282;p4"/>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3" name="Google Shape;283;p4"/>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4" name="Google Shape;284;p4"/>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5" name="Google Shape;285;p4"/>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6" name="Google Shape;286;p4"/>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7" name="Google Shape;287;p4"/>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8" name="Google Shape;288;p4"/>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89" name="Google Shape;289;p4"/>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0" name="Google Shape;290;p4"/>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1" name="Google Shape;291;p4"/>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2" name="Google Shape;292;p4"/>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4"/>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4"/>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8" name="Google Shape;298;p4"/>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299" name="Google Shape;299;p4"/>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0" name="Google Shape;300;p4"/>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1" name="Google Shape;301;p4"/>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2" name="Google Shape;302;p4"/>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3" name="Google Shape;303;p4"/>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4" name="Google Shape;304;p4"/>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5" name="Google Shape;305;p4"/>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6" name="Google Shape;306;p4"/>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4"/>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8" name="Google Shape;308;p4"/>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09" name="Google Shape;309;p4"/>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0" name="Google Shape;310;p4"/>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11" name="Google Shape;311;p4"/>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312" name="Google Shape;312;p4"/>
          <p:cNvSpPr txBox="1"/>
          <p:nvPr>
            <p:ph idx="1" type="body"/>
          </p:nvPr>
        </p:nvSpPr>
        <p:spPr>
          <a:xfrm>
            <a:off x="1675575" y="2161800"/>
            <a:ext cx="5778600" cy="819900"/>
          </a:xfrm>
          <a:prstGeom prst="rect">
            <a:avLst/>
          </a:prstGeom>
          <a:effectLst>
            <a:outerShdw blurRad="28575" rotWithShape="0" algn="bl" dir="5400000" dist="9525">
              <a:schemeClr val="dk1">
                <a:alpha val="38000"/>
              </a:schemeClr>
            </a:outerShdw>
          </a:effectLst>
        </p:spPr>
        <p:txBody>
          <a:bodyPr anchorCtr="0" anchor="ctr" bIns="0" lIns="0" spcFirstLastPara="1" rIns="0" wrap="square" tIns="0">
            <a:noAutofit/>
          </a:bodyPr>
          <a:lstStyle>
            <a:lvl1pPr indent="-406400" lvl="0" marL="457200" rtl="0" algn="ctr">
              <a:spcBef>
                <a:spcPts val="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1pPr>
            <a:lvl2pPr indent="-406400" lvl="1" marL="9144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2pPr>
            <a:lvl3pPr indent="-406400" lvl="2" marL="13716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3pPr>
            <a:lvl4pPr indent="-406400" lvl="3" marL="18288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4pPr>
            <a:lvl5pPr indent="-406400" lvl="4" marL="22860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5pPr>
            <a:lvl6pPr indent="-406400" lvl="5" marL="27432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6pPr>
            <a:lvl7pPr indent="-406400" lvl="6" marL="32004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7pPr>
            <a:lvl8pPr indent="-406400" lvl="7" marL="3657600" rtl="0" algn="ctr">
              <a:spcBef>
                <a:spcPts val="800"/>
              </a:spcBef>
              <a:spcAft>
                <a:spcPts val="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8pPr>
            <a:lvl9pPr indent="-406400" lvl="8" marL="4114800" rtl="0" algn="ctr">
              <a:spcBef>
                <a:spcPts val="800"/>
              </a:spcBef>
              <a:spcAft>
                <a:spcPts val="800"/>
              </a:spcAft>
              <a:buClr>
                <a:schemeClr val="lt1"/>
              </a:buClr>
              <a:buSzPts val="2800"/>
              <a:buFont typeface="Space Grotesk Medium"/>
              <a:buChar char="■"/>
              <a:defRPr sz="2800">
                <a:solidFill>
                  <a:schemeClr val="lt1"/>
                </a:solidFill>
                <a:latin typeface="Space Grotesk Medium"/>
                <a:ea typeface="Space Grotesk Medium"/>
                <a:cs typeface="Space Grotesk Medium"/>
                <a:sym typeface="Space Grotesk Medium"/>
              </a:defRPr>
            </a:lvl9pPr>
          </a:lstStyle>
          <a:p/>
        </p:txBody>
      </p:sp>
      <p:sp>
        <p:nvSpPr>
          <p:cNvPr id="313" name="Google Shape;313;p4"/>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14" name="Shape 314"/>
        <p:cNvGrpSpPr/>
        <p:nvPr/>
      </p:nvGrpSpPr>
      <p:grpSpPr>
        <a:xfrm>
          <a:off x="0" y="0"/>
          <a:ext cx="0" cy="0"/>
          <a:chOff x="0" y="0"/>
          <a:chExt cx="0" cy="0"/>
        </a:xfrm>
      </p:grpSpPr>
      <p:grpSp>
        <p:nvGrpSpPr>
          <p:cNvPr id="315" name="Google Shape;315;p5"/>
          <p:cNvGrpSpPr/>
          <p:nvPr/>
        </p:nvGrpSpPr>
        <p:grpSpPr>
          <a:xfrm>
            <a:off x="104275" y="50550"/>
            <a:ext cx="10266591" cy="5287714"/>
            <a:chOff x="104275" y="50550"/>
            <a:chExt cx="10266591" cy="5287714"/>
          </a:xfrm>
        </p:grpSpPr>
        <p:sp>
          <p:nvSpPr>
            <p:cNvPr id="316" name="Google Shape;316;p5"/>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5"/>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5"/>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5"/>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5"/>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1" name="Google Shape;321;p5"/>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5"/>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5"/>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4" name="Google Shape;324;p5"/>
            <p:cNvGrpSpPr/>
            <p:nvPr/>
          </p:nvGrpSpPr>
          <p:grpSpPr>
            <a:xfrm>
              <a:off x="7817748" y="1079748"/>
              <a:ext cx="408036" cy="4063663"/>
              <a:chOff x="967895" y="415018"/>
              <a:chExt cx="628714" cy="6262387"/>
            </a:xfrm>
          </p:grpSpPr>
          <p:sp>
            <p:nvSpPr>
              <p:cNvPr id="325" name="Google Shape;325;p5"/>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5"/>
              <p:cNvGrpSpPr/>
              <p:nvPr/>
            </p:nvGrpSpPr>
            <p:grpSpPr>
              <a:xfrm>
                <a:off x="967895" y="415018"/>
                <a:ext cx="628714" cy="801374"/>
                <a:chOff x="1774126" y="766200"/>
                <a:chExt cx="1582467" cy="2017050"/>
              </a:xfrm>
            </p:grpSpPr>
            <p:sp>
              <p:nvSpPr>
                <p:cNvPr id="327" name="Google Shape;327;p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35" name="Google Shape;335;p5"/>
            <p:cNvGrpSpPr/>
            <p:nvPr/>
          </p:nvGrpSpPr>
          <p:grpSpPr>
            <a:xfrm>
              <a:off x="7200036" y="3718572"/>
              <a:ext cx="284493" cy="1424795"/>
              <a:chOff x="967895" y="415018"/>
              <a:chExt cx="628714" cy="3148718"/>
            </a:xfrm>
          </p:grpSpPr>
          <p:sp>
            <p:nvSpPr>
              <p:cNvPr id="336" name="Google Shape;336;p5"/>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7" name="Google Shape;337;p5"/>
              <p:cNvGrpSpPr/>
              <p:nvPr/>
            </p:nvGrpSpPr>
            <p:grpSpPr>
              <a:xfrm>
                <a:off x="967895" y="415018"/>
                <a:ext cx="628714" cy="801374"/>
                <a:chOff x="1774126" y="766200"/>
                <a:chExt cx="1582467" cy="2017050"/>
              </a:xfrm>
            </p:grpSpPr>
            <p:sp>
              <p:nvSpPr>
                <p:cNvPr id="338" name="Google Shape;338;p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46" name="Google Shape;346;p5"/>
            <p:cNvGrpSpPr/>
            <p:nvPr/>
          </p:nvGrpSpPr>
          <p:grpSpPr>
            <a:xfrm>
              <a:off x="8299552" y="3133869"/>
              <a:ext cx="333219" cy="2017814"/>
              <a:chOff x="967895" y="415018"/>
              <a:chExt cx="628714" cy="3807196"/>
            </a:xfrm>
          </p:grpSpPr>
          <p:sp>
            <p:nvSpPr>
              <p:cNvPr id="347" name="Google Shape;347;p5"/>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5"/>
              <p:cNvGrpSpPr/>
              <p:nvPr/>
            </p:nvGrpSpPr>
            <p:grpSpPr>
              <a:xfrm>
                <a:off x="967895" y="415018"/>
                <a:ext cx="628714" cy="801374"/>
                <a:chOff x="1774126" y="766200"/>
                <a:chExt cx="1582467" cy="2017050"/>
              </a:xfrm>
            </p:grpSpPr>
            <p:sp>
              <p:nvSpPr>
                <p:cNvPr id="349" name="Google Shape;349;p5"/>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5"/>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5"/>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5"/>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5"/>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5"/>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5"/>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5"/>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57" name="Google Shape;357;p5"/>
            <p:cNvGrpSpPr/>
            <p:nvPr/>
          </p:nvGrpSpPr>
          <p:grpSpPr>
            <a:xfrm>
              <a:off x="104275" y="50550"/>
              <a:ext cx="8948150" cy="772675"/>
              <a:chOff x="104275" y="50550"/>
              <a:chExt cx="8948150" cy="772675"/>
            </a:xfrm>
          </p:grpSpPr>
          <p:sp>
            <p:nvSpPr>
              <p:cNvPr id="358" name="Google Shape;358;p5"/>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59" name="Google Shape;359;p5"/>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0" name="Google Shape;360;p5"/>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1" name="Google Shape;361;p5"/>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2" name="Google Shape;362;p5"/>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3" name="Google Shape;363;p5"/>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4" name="Google Shape;364;p5"/>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5" name="Google Shape;365;p5"/>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6" name="Google Shape;366;p5"/>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7" name="Google Shape;367;p5"/>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8" name="Google Shape;368;p5"/>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69" name="Google Shape;369;p5"/>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0" name="Google Shape;370;p5"/>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1" name="Google Shape;371;p5"/>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5"/>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7" name="Google Shape;377;p5"/>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8" name="Google Shape;378;p5"/>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79" name="Google Shape;379;p5"/>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0" name="Google Shape;380;p5"/>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1" name="Google Shape;381;p5"/>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2" name="Google Shape;382;p5"/>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3" name="Google Shape;383;p5"/>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4" name="Google Shape;384;p5"/>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5" name="Google Shape;385;p5"/>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5"/>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7" name="Google Shape;387;p5"/>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8" name="Google Shape;388;p5"/>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89" name="Google Shape;389;p5"/>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390" name="Google Shape;390;p5"/>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391" name="Google Shape;391;p5"/>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392" name="Google Shape;392;p5"/>
          <p:cNvSpPr txBox="1"/>
          <p:nvPr>
            <p:ph idx="1" type="body"/>
          </p:nvPr>
        </p:nvSpPr>
        <p:spPr>
          <a:xfrm>
            <a:off x="855300" y="1553825"/>
            <a:ext cx="6240900" cy="2834100"/>
          </a:xfrm>
          <a:prstGeom prst="rect">
            <a:avLst/>
          </a:prstGeom>
        </p:spPr>
        <p:txBody>
          <a:bodyPr anchorCtr="0" anchor="t" bIns="0" lIns="0" spcFirstLastPara="1" rIns="0" wrap="square" tIns="0">
            <a:noAutofit/>
          </a:bodyPr>
          <a:lstStyle>
            <a:lvl1pPr indent="-368300" lvl="0" marL="457200" rtl="0">
              <a:spcBef>
                <a:spcPts val="0"/>
              </a:spcBef>
              <a:spcAft>
                <a:spcPts val="0"/>
              </a:spcAft>
              <a:buSzPts val="2200"/>
              <a:buChar char="➢"/>
              <a:defRPr/>
            </a:lvl1pPr>
            <a:lvl2pPr indent="-368300" lvl="1" marL="914400" rtl="0">
              <a:spcBef>
                <a:spcPts val="800"/>
              </a:spcBef>
              <a:spcAft>
                <a:spcPts val="0"/>
              </a:spcAft>
              <a:buSzPts val="2200"/>
              <a:buChar char="▻"/>
              <a:defRPr/>
            </a:lvl2pPr>
            <a:lvl3pPr indent="-368300" lvl="2" marL="1371600" rtl="0">
              <a:spcBef>
                <a:spcPts val="800"/>
              </a:spcBef>
              <a:spcAft>
                <a:spcPts val="0"/>
              </a:spcAft>
              <a:buSzPts val="2200"/>
              <a:buChar char="■"/>
              <a:defRPr/>
            </a:lvl3pPr>
            <a:lvl4pPr indent="-368300" lvl="3" marL="1828800" rtl="0">
              <a:spcBef>
                <a:spcPts val="800"/>
              </a:spcBef>
              <a:spcAft>
                <a:spcPts val="0"/>
              </a:spcAft>
              <a:buSzPts val="2200"/>
              <a:buChar char="●"/>
              <a:defRPr/>
            </a:lvl4pPr>
            <a:lvl5pPr indent="-368300" lvl="4" marL="2286000" rtl="0">
              <a:spcBef>
                <a:spcPts val="800"/>
              </a:spcBef>
              <a:spcAft>
                <a:spcPts val="0"/>
              </a:spcAft>
              <a:buSzPts val="2200"/>
              <a:buChar char="○"/>
              <a:defRPr/>
            </a:lvl5pPr>
            <a:lvl6pPr indent="-368300" lvl="5" marL="2743200" rtl="0">
              <a:spcBef>
                <a:spcPts val="800"/>
              </a:spcBef>
              <a:spcAft>
                <a:spcPts val="0"/>
              </a:spcAft>
              <a:buSzPts val="2200"/>
              <a:buChar char="■"/>
              <a:defRPr/>
            </a:lvl6pPr>
            <a:lvl7pPr indent="-368300" lvl="6" marL="3200400" rtl="0">
              <a:spcBef>
                <a:spcPts val="800"/>
              </a:spcBef>
              <a:spcAft>
                <a:spcPts val="0"/>
              </a:spcAft>
              <a:buSzPts val="2200"/>
              <a:buChar char="●"/>
              <a:defRPr/>
            </a:lvl7pPr>
            <a:lvl8pPr indent="-368300" lvl="7" marL="3657600" rtl="0">
              <a:spcBef>
                <a:spcPts val="800"/>
              </a:spcBef>
              <a:spcAft>
                <a:spcPts val="0"/>
              </a:spcAft>
              <a:buSzPts val="2200"/>
              <a:buChar char="○"/>
              <a:defRPr/>
            </a:lvl8pPr>
            <a:lvl9pPr indent="-368300" lvl="8" marL="4114800" rtl="0">
              <a:spcBef>
                <a:spcPts val="800"/>
              </a:spcBef>
              <a:spcAft>
                <a:spcPts val="800"/>
              </a:spcAft>
              <a:buSzPts val="2200"/>
              <a:buChar char="■"/>
              <a:defRPr/>
            </a:lvl9pPr>
          </a:lstStyle>
          <a:p/>
        </p:txBody>
      </p:sp>
      <p:sp>
        <p:nvSpPr>
          <p:cNvPr id="393" name="Google Shape;393;p5"/>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94" name="Shape 394"/>
        <p:cNvGrpSpPr/>
        <p:nvPr/>
      </p:nvGrpSpPr>
      <p:grpSpPr>
        <a:xfrm>
          <a:off x="0" y="0"/>
          <a:ext cx="0" cy="0"/>
          <a:chOff x="0" y="0"/>
          <a:chExt cx="0" cy="0"/>
        </a:xfrm>
      </p:grpSpPr>
      <p:grpSp>
        <p:nvGrpSpPr>
          <p:cNvPr id="395" name="Google Shape;395;p6"/>
          <p:cNvGrpSpPr/>
          <p:nvPr/>
        </p:nvGrpSpPr>
        <p:grpSpPr>
          <a:xfrm>
            <a:off x="104275" y="50550"/>
            <a:ext cx="10266591" cy="5287714"/>
            <a:chOff x="104275" y="50550"/>
            <a:chExt cx="10266591" cy="5287714"/>
          </a:xfrm>
        </p:grpSpPr>
        <p:sp>
          <p:nvSpPr>
            <p:cNvPr id="396" name="Google Shape;396;p6"/>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6"/>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6"/>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6"/>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6"/>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6"/>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6"/>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6"/>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4" name="Google Shape;404;p6"/>
            <p:cNvGrpSpPr/>
            <p:nvPr/>
          </p:nvGrpSpPr>
          <p:grpSpPr>
            <a:xfrm>
              <a:off x="7817748" y="1079748"/>
              <a:ext cx="408036" cy="4063663"/>
              <a:chOff x="967895" y="415018"/>
              <a:chExt cx="628714" cy="6262387"/>
            </a:xfrm>
          </p:grpSpPr>
          <p:sp>
            <p:nvSpPr>
              <p:cNvPr id="405" name="Google Shape;405;p6"/>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6"/>
              <p:cNvGrpSpPr/>
              <p:nvPr/>
            </p:nvGrpSpPr>
            <p:grpSpPr>
              <a:xfrm>
                <a:off x="967895" y="415018"/>
                <a:ext cx="628714" cy="801374"/>
                <a:chOff x="1774126" y="766200"/>
                <a:chExt cx="1582467" cy="2017050"/>
              </a:xfrm>
            </p:grpSpPr>
            <p:sp>
              <p:nvSpPr>
                <p:cNvPr id="407" name="Google Shape;407;p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15" name="Google Shape;415;p6"/>
            <p:cNvGrpSpPr/>
            <p:nvPr/>
          </p:nvGrpSpPr>
          <p:grpSpPr>
            <a:xfrm>
              <a:off x="7200036" y="3718572"/>
              <a:ext cx="284493" cy="1424795"/>
              <a:chOff x="967895" y="415018"/>
              <a:chExt cx="628714" cy="3148718"/>
            </a:xfrm>
          </p:grpSpPr>
          <p:sp>
            <p:nvSpPr>
              <p:cNvPr id="416" name="Google Shape;416;p6"/>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6"/>
              <p:cNvGrpSpPr/>
              <p:nvPr/>
            </p:nvGrpSpPr>
            <p:grpSpPr>
              <a:xfrm>
                <a:off x="967895" y="415018"/>
                <a:ext cx="628714" cy="801374"/>
                <a:chOff x="1774126" y="766200"/>
                <a:chExt cx="1582467" cy="2017050"/>
              </a:xfrm>
            </p:grpSpPr>
            <p:sp>
              <p:nvSpPr>
                <p:cNvPr id="418" name="Google Shape;418;p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26" name="Google Shape;426;p6"/>
            <p:cNvGrpSpPr/>
            <p:nvPr/>
          </p:nvGrpSpPr>
          <p:grpSpPr>
            <a:xfrm>
              <a:off x="8299552" y="3133869"/>
              <a:ext cx="333219" cy="2017814"/>
              <a:chOff x="967895" y="415018"/>
              <a:chExt cx="628714" cy="3807196"/>
            </a:xfrm>
          </p:grpSpPr>
          <p:sp>
            <p:nvSpPr>
              <p:cNvPr id="427" name="Google Shape;427;p6"/>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8" name="Google Shape;428;p6"/>
              <p:cNvGrpSpPr/>
              <p:nvPr/>
            </p:nvGrpSpPr>
            <p:grpSpPr>
              <a:xfrm>
                <a:off x="967895" y="415018"/>
                <a:ext cx="628714" cy="801374"/>
                <a:chOff x="1774126" y="766200"/>
                <a:chExt cx="1582467" cy="2017050"/>
              </a:xfrm>
            </p:grpSpPr>
            <p:sp>
              <p:nvSpPr>
                <p:cNvPr id="429" name="Google Shape;429;p6"/>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6"/>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6"/>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6"/>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6"/>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6"/>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5" name="Google Shape;435;p6"/>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6" name="Google Shape;436;p6"/>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37" name="Google Shape;437;p6"/>
            <p:cNvGrpSpPr/>
            <p:nvPr/>
          </p:nvGrpSpPr>
          <p:grpSpPr>
            <a:xfrm>
              <a:off x="104275" y="50550"/>
              <a:ext cx="8948150" cy="772675"/>
              <a:chOff x="104275" y="50550"/>
              <a:chExt cx="8948150" cy="772675"/>
            </a:xfrm>
          </p:grpSpPr>
          <p:sp>
            <p:nvSpPr>
              <p:cNvPr id="438" name="Google Shape;438;p6"/>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39" name="Google Shape;439;p6"/>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0" name="Google Shape;440;p6"/>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1" name="Google Shape;441;p6"/>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2" name="Google Shape;442;p6"/>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3" name="Google Shape;443;p6"/>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4" name="Google Shape;444;p6"/>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5" name="Google Shape;445;p6"/>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6" name="Google Shape;446;p6"/>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7" name="Google Shape;447;p6"/>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8" name="Google Shape;448;p6"/>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9" name="Google Shape;449;p6"/>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0" name="Google Shape;450;p6"/>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1" name="Google Shape;451;p6"/>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6"/>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6"/>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6"/>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6"/>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6"/>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7" name="Google Shape;457;p6"/>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8" name="Google Shape;458;p6"/>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59" name="Google Shape;459;p6"/>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0" name="Google Shape;460;p6"/>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1" name="Google Shape;461;p6"/>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2" name="Google Shape;462;p6"/>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3" name="Google Shape;463;p6"/>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4" name="Google Shape;464;p6"/>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5" name="Google Shape;465;p6"/>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7" name="Google Shape;467;p6"/>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8" name="Google Shape;468;p6"/>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69" name="Google Shape;469;p6"/>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70" name="Google Shape;470;p6"/>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471" name="Google Shape;471;p6"/>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472" name="Google Shape;472;p6"/>
          <p:cNvSpPr txBox="1"/>
          <p:nvPr>
            <p:ph idx="1" type="body"/>
          </p:nvPr>
        </p:nvSpPr>
        <p:spPr>
          <a:xfrm>
            <a:off x="855300" y="1553825"/>
            <a:ext cx="2932500" cy="293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73" name="Google Shape;473;p6"/>
          <p:cNvSpPr txBox="1"/>
          <p:nvPr>
            <p:ph idx="2" type="body"/>
          </p:nvPr>
        </p:nvSpPr>
        <p:spPr>
          <a:xfrm>
            <a:off x="4199271" y="1553825"/>
            <a:ext cx="2932500" cy="2935800"/>
          </a:xfrm>
          <a:prstGeom prst="rect">
            <a:avLst/>
          </a:prstGeom>
        </p:spPr>
        <p:txBody>
          <a:bodyPr anchorCtr="0" anchor="t" bIns="0" lIns="0" spcFirstLastPara="1" rIns="0" wrap="square" tIns="0">
            <a:noAutofit/>
          </a:bodyPr>
          <a:lstStyle>
            <a:lvl1pPr indent="-355600" lvl="0" marL="457200" rtl="0">
              <a:spcBef>
                <a:spcPts val="0"/>
              </a:spcBef>
              <a:spcAft>
                <a:spcPts val="0"/>
              </a:spcAft>
              <a:buSzPts val="2000"/>
              <a:buChar char="➢"/>
              <a:defRPr sz="2000"/>
            </a:lvl1pPr>
            <a:lvl2pPr indent="-355600" lvl="1" marL="914400" rtl="0">
              <a:spcBef>
                <a:spcPts val="800"/>
              </a:spcBef>
              <a:spcAft>
                <a:spcPts val="0"/>
              </a:spcAft>
              <a:buSzPts val="2000"/>
              <a:buChar char="▻"/>
              <a:defRPr sz="2000"/>
            </a:lvl2pPr>
            <a:lvl3pPr indent="-355600" lvl="2" marL="1371600" rtl="0">
              <a:spcBef>
                <a:spcPts val="800"/>
              </a:spcBef>
              <a:spcAft>
                <a:spcPts val="0"/>
              </a:spcAft>
              <a:buSzPts val="2000"/>
              <a:buChar char="■"/>
              <a:defRPr sz="2000"/>
            </a:lvl3pPr>
            <a:lvl4pPr indent="-355600" lvl="3" marL="1828800" rtl="0">
              <a:spcBef>
                <a:spcPts val="800"/>
              </a:spcBef>
              <a:spcAft>
                <a:spcPts val="0"/>
              </a:spcAft>
              <a:buSzPts val="2000"/>
              <a:buChar char="●"/>
              <a:defRPr sz="2000"/>
            </a:lvl4pPr>
            <a:lvl5pPr indent="-355600" lvl="4" marL="2286000" rtl="0">
              <a:spcBef>
                <a:spcPts val="800"/>
              </a:spcBef>
              <a:spcAft>
                <a:spcPts val="0"/>
              </a:spcAft>
              <a:buSzPts val="2000"/>
              <a:buChar char="○"/>
              <a:defRPr sz="2000"/>
            </a:lvl5pPr>
            <a:lvl6pPr indent="-355600" lvl="5" marL="2743200" rtl="0">
              <a:spcBef>
                <a:spcPts val="800"/>
              </a:spcBef>
              <a:spcAft>
                <a:spcPts val="0"/>
              </a:spcAft>
              <a:buSzPts val="2000"/>
              <a:buChar char="■"/>
              <a:defRPr sz="2000"/>
            </a:lvl6pPr>
            <a:lvl7pPr indent="-355600" lvl="6" marL="3200400" rtl="0">
              <a:spcBef>
                <a:spcPts val="800"/>
              </a:spcBef>
              <a:spcAft>
                <a:spcPts val="0"/>
              </a:spcAft>
              <a:buSzPts val="2000"/>
              <a:buChar char="●"/>
              <a:defRPr sz="2000"/>
            </a:lvl7pPr>
            <a:lvl8pPr indent="-355600" lvl="7" marL="3657600" rtl="0">
              <a:spcBef>
                <a:spcPts val="800"/>
              </a:spcBef>
              <a:spcAft>
                <a:spcPts val="0"/>
              </a:spcAft>
              <a:buSzPts val="2000"/>
              <a:buChar char="○"/>
              <a:defRPr sz="2000"/>
            </a:lvl8pPr>
            <a:lvl9pPr indent="-355600" lvl="8" marL="4114800" rtl="0">
              <a:spcBef>
                <a:spcPts val="800"/>
              </a:spcBef>
              <a:spcAft>
                <a:spcPts val="800"/>
              </a:spcAft>
              <a:buSzPts val="2000"/>
              <a:buChar char="■"/>
              <a:defRPr sz="2000"/>
            </a:lvl9pPr>
          </a:lstStyle>
          <a:p/>
        </p:txBody>
      </p:sp>
      <p:sp>
        <p:nvSpPr>
          <p:cNvPr id="474" name="Google Shape;474;p6"/>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475" name="Shape 475"/>
        <p:cNvGrpSpPr/>
        <p:nvPr/>
      </p:nvGrpSpPr>
      <p:grpSpPr>
        <a:xfrm>
          <a:off x="0" y="0"/>
          <a:ext cx="0" cy="0"/>
          <a:chOff x="0" y="0"/>
          <a:chExt cx="0" cy="0"/>
        </a:xfrm>
      </p:grpSpPr>
      <p:grpSp>
        <p:nvGrpSpPr>
          <p:cNvPr id="476" name="Google Shape;476;p7"/>
          <p:cNvGrpSpPr/>
          <p:nvPr/>
        </p:nvGrpSpPr>
        <p:grpSpPr>
          <a:xfrm>
            <a:off x="104275" y="50550"/>
            <a:ext cx="10266591" cy="5287714"/>
            <a:chOff x="104275" y="50550"/>
            <a:chExt cx="10266591" cy="5287714"/>
          </a:xfrm>
        </p:grpSpPr>
        <p:sp>
          <p:nvSpPr>
            <p:cNvPr id="477" name="Google Shape;477;p7"/>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7"/>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7"/>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7"/>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7"/>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7"/>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7"/>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7"/>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85" name="Google Shape;485;p7"/>
            <p:cNvGrpSpPr/>
            <p:nvPr/>
          </p:nvGrpSpPr>
          <p:grpSpPr>
            <a:xfrm>
              <a:off x="7817748" y="1079748"/>
              <a:ext cx="408036" cy="4063663"/>
              <a:chOff x="967895" y="415018"/>
              <a:chExt cx="628714" cy="6262387"/>
            </a:xfrm>
          </p:grpSpPr>
          <p:sp>
            <p:nvSpPr>
              <p:cNvPr id="486" name="Google Shape;486;p7"/>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7"/>
              <p:cNvGrpSpPr/>
              <p:nvPr/>
            </p:nvGrpSpPr>
            <p:grpSpPr>
              <a:xfrm>
                <a:off x="967895" y="415018"/>
                <a:ext cx="628714" cy="801374"/>
                <a:chOff x="1774126" y="766200"/>
                <a:chExt cx="1582467" cy="2017050"/>
              </a:xfrm>
            </p:grpSpPr>
            <p:sp>
              <p:nvSpPr>
                <p:cNvPr id="488" name="Google Shape;488;p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496" name="Google Shape;496;p7"/>
            <p:cNvGrpSpPr/>
            <p:nvPr/>
          </p:nvGrpSpPr>
          <p:grpSpPr>
            <a:xfrm>
              <a:off x="8299552" y="3133869"/>
              <a:ext cx="333219" cy="2017814"/>
              <a:chOff x="967895" y="415018"/>
              <a:chExt cx="628714" cy="3807196"/>
            </a:xfrm>
          </p:grpSpPr>
          <p:sp>
            <p:nvSpPr>
              <p:cNvPr id="497" name="Google Shape;497;p7"/>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8" name="Google Shape;498;p7"/>
              <p:cNvGrpSpPr/>
              <p:nvPr/>
            </p:nvGrpSpPr>
            <p:grpSpPr>
              <a:xfrm>
                <a:off x="967895" y="415018"/>
                <a:ext cx="628714" cy="801374"/>
                <a:chOff x="1774126" y="766200"/>
                <a:chExt cx="1582467" cy="2017050"/>
              </a:xfrm>
            </p:grpSpPr>
            <p:sp>
              <p:nvSpPr>
                <p:cNvPr id="499" name="Google Shape;499;p7"/>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7"/>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7"/>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7"/>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7"/>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7"/>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7"/>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7"/>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07" name="Google Shape;507;p7"/>
            <p:cNvGrpSpPr/>
            <p:nvPr/>
          </p:nvGrpSpPr>
          <p:grpSpPr>
            <a:xfrm>
              <a:off x="104275" y="50550"/>
              <a:ext cx="8948150" cy="772675"/>
              <a:chOff x="104275" y="50550"/>
              <a:chExt cx="8948150" cy="772675"/>
            </a:xfrm>
          </p:grpSpPr>
          <p:sp>
            <p:nvSpPr>
              <p:cNvPr id="508" name="Google Shape;508;p7"/>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09" name="Google Shape;509;p7"/>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0" name="Google Shape;510;p7"/>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1" name="Google Shape;511;p7"/>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2" name="Google Shape;512;p7"/>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3" name="Google Shape;513;p7"/>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4" name="Google Shape;514;p7"/>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5" name="Google Shape;515;p7"/>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6" name="Google Shape;516;p7"/>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7" name="Google Shape;517;p7"/>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8" name="Google Shape;518;p7"/>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19" name="Google Shape;519;p7"/>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0" name="Google Shape;520;p7"/>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1" name="Google Shape;521;p7"/>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7"/>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7"/>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7"/>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7"/>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7"/>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7" name="Google Shape;527;p7"/>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8" name="Google Shape;528;p7"/>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29" name="Google Shape;529;p7"/>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0" name="Google Shape;530;p7"/>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1" name="Google Shape;531;p7"/>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2" name="Google Shape;532;p7"/>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3" name="Google Shape;533;p7"/>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4" name="Google Shape;534;p7"/>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5" name="Google Shape;535;p7"/>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7"/>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7" name="Google Shape;537;p7"/>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8" name="Google Shape;538;p7"/>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39" name="Google Shape;539;p7"/>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40" name="Google Shape;540;p7"/>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541" name="Google Shape;541;p7"/>
          <p:cNvSpPr txBox="1"/>
          <p:nvPr>
            <p:ph type="title"/>
          </p:nvPr>
        </p:nvSpPr>
        <p:spPr>
          <a:xfrm>
            <a:off x="855300" y="836000"/>
            <a:ext cx="66990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542" name="Google Shape;542;p7"/>
          <p:cNvSpPr txBox="1"/>
          <p:nvPr>
            <p:ph idx="1" type="body"/>
          </p:nvPr>
        </p:nvSpPr>
        <p:spPr>
          <a:xfrm>
            <a:off x="855434"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43" name="Google Shape;543;p7"/>
          <p:cNvSpPr txBox="1"/>
          <p:nvPr>
            <p:ph idx="2" type="body"/>
          </p:nvPr>
        </p:nvSpPr>
        <p:spPr>
          <a:xfrm>
            <a:off x="3161403"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44" name="Google Shape;544;p7"/>
          <p:cNvSpPr txBox="1"/>
          <p:nvPr>
            <p:ph idx="3" type="body"/>
          </p:nvPr>
        </p:nvSpPr>
        <p:spPr>
          <a:xfrm>
            <a:off x="5467372" y="1553825"/>
            <a:ext cx="2087100" cy="3218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sz="1600"/>
            </a:lvl1pPr>
            <a:lvl2pPr indent="-330200" lvl="1" marL="914400" rtl="0">
              <a:spcBef>
                <a:spcPts val="800"/>
              </a:spcBef>
              <a:spcAft>
                <a:spcPts val="0"/>
              </a:spcAft>
              <a:buSzPts val="1600"/>
              <a:buChar char="▻"/>
              <a:defRPr sz="1600"/>
            </a:lvl2pPr>
            <a:lvl3pPr indent="-330200" lvl="2" marL="1371600" rtl="0">
              <a:spcBef>
                <a:spcPts val="800"/>
              </a:spcBef>
              <a:spcAft>
                <a:spcPts val="0"/>
              </a:spcAft>
              <a:buSzPts val="1600"/>
              <a:buChar char="■"/>
              <a:defRPr sz="1600"/>
            </a:lvl3pPr>
            <a:lvl4pPr indent="-330200" lvl="3" marL="1828800" rtl="0">
              <a:spcBef>
                <a:spcPts val="800"/>
              </a:spcBef>
              <a:spcAft>
                <a:spcPts val="0"/>
              </a:spcAft>
              <a:buSzPts val="1600"/>
              <a:buChar char="●"/>
              <a:defRPr sz="1600"/>
            </a:lvl4pPr>
            <a:lvl5pPr indent="-330200" lvl="4" marL="2286000" rtl="0">
              <a:spcBef>
                <a:spcPts val="800"/>
              </a:spcBef>
              <a:spcAft>
                <a:spcPts val="0"/>
              </a:spcAft>
              <a:buSzPts val="1600"/>
              <a:buChar char="○"/>
              <a:defRPr sz="1600"/>
            </a:lvl5pPr>
            <a:lvl6pPr indent="-330200" lvl="5" marL="2743200" rtl="0">
              <a:spcBef>
                <a:spcPts val="800"/>
              </a:spcBef>
              <a:spcAft>
                <a:spcPts val="0"/>
              </a:spcAft>
              <a:buSzPts val="1600"/>
              <a:buChar char="■"/>
              <a:defRPr sz="1600"/>
            </a:lvl6pPr>
            <a:lvl7pPr indent="-330200" lvl="6" marL="3200400" rtl="0">
              <a:spcBef>
                <a:spcPts val="800"/>
              </a:spcBef>
              <a:spcAft>
                <a:spcPts val="0"/>
              </a:spcAft>
              <a:buSzPts val="1600"/>
              <a:buChar char="●"/>
              <a:defRPr sz="1600"/>
            </a:lvl7pPr>
            <a:lvl8pPr indent="-330200" lvl="7" marL="3657600" rtl="0">
              <a:spcBef>
                <a:spcPts val="800"/>
              </a:spcBef>
              <a:spcAft>
                <a:spcPts val="0"/>
              </a:spcAft>
              <a:buSzPts val="1600"/>
              <a:buChar char="○"/>
              <a:defRPr sz="1600"/>
            </a:lvl8pPr>
            <a:lvl9pPr indent="-330200" lvl="8" marL="4114800" rtl="0">
              <a:spcBef>
                <a:spcPts val="800"/>
              </a:spcBef>
              <a:spcAft>
                <a:spcPts val="800"/>
              </a:spcAft>
              <a:buSzPts val="1600"/>
              <a:buChar char="■"/>
              <a:defRPr sz="1600"/>
            </a:lvl9pPr>
          </a:lstStyle>
          <a:p/>
        </p:txBody>
      </p:sp>
      <p:sp>
        <p:nvSpPr>
          <p:cNvPr id="545" name="Google Shape;545;p7"/>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6" name="Shape 546"/>
        <p:cNvGrpSpPr/>
        <p:nvPr/>
      </p:nvGrpSpPr>
      <p:grpSpPr>
        <a:xfrm>
          <a:off x="0" y="0"/>
          <a:ext cx="0" cy="0"/>
          <a:chOff x="0" y="0"/>
          <a:chExt cx="0" cy="0"/>
        </a:xfrm>
      </p:grpSpPr>
      <p:grpSp>
        <p:nvGrpSpPr>
          <p:cNvPr id="547" name="Google Shape;547;p8"/>
          <p:cNvGrpSpPr/>
          <p:nvPr/>
        </p:nvGrpSpPr>
        <p:grpSpPr>
          <a:xfrm>
            <a:off x="104275" y="50550"/>
            <a:ext cx="10266591" cy="5287714"/>
            <a:chOff x="104275" y="50550"/>
            <a:chExt cx="10266591" cy="5287714"/>
          </a:xfrm>
        </p:grpSpPr>
        <p:sp>
          <p:nvSpPr>
            <p:cNvPr id="548" name="Google Shape;548;p8"/>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8"/>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8"/>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8"/>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8"/>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8"/>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8"/>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8"/>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56" name="Google Shape;556;p8"/>
            <p:cNvGrpSpPr/>
            <p:nvPr/>
          </p:nvGrpSpPr>
          <p:grpSpPr>
            <a:xfrm>
              <a:off x="7817748" y="1079748"/>
              <a:ext cx="408036" cy="4063663"/>
              <a:chOff x="967895" y="415018"/>
              <a:chExt cx="628714" cy="6262387"/>
            </a:xfrm>
          </p:grpSpPr>
          <p:sp>
            <p:nvSpPr>
              <p:cNvPr id="557" name="Google Shape;557;p8"/>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8"/>
              <p:cNvGrpSpPr/>
              <p:nvPr/>
            </p:nvGrpSpPr>
            <p:grpSpPr>
              <a:xfrm>
                <a:off x="967895" y="415018"/>
                <a:ext cx="628714" cy="801374"/>
                <a:chOff x="1774126" y="766200"/>
                <a:chExt cx="1582467" cy="2017050"/>
              </a:xfrm>
            </p:grpSpPr>
            <p:sp>
              <p:nvSpPr>
                <p:cNvPr id="559" name="Google Shape;559;p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67" name="Google Shape;567;p8"/>
            <p:cNvGrpSpPr/>
            <p:nvPr/>
          </p:nvGrpSpPr>
          <p:grpSpPr>
            <a:xfrm>
              <a:off x="7200036" y="3718572"/>
              <a:ext cx="284493" cy="1424795"/>
              <a:chOff x="967895" y="415018"/>
              <a:chExt cx="628714" cy="3148718"/>
            </a:xfrm>
          </p:grpSpPr>
          <p:sp>
            <p:nvSpPr>
              <p:cNvPr id="568" name="Google Shape;568;p8"/>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9" name="Google Shape;569;p8"/>
              <p:cNvGrpSpPr/>
              <p:nvPr/>
            </p:nvGrpSpPr>
            <p:grpSpPr>
              <a:xfrm>
                <a:off x="967895" y="415018"/>
                <a:ext cx="628714" cy="801374"/>
                <a:chOff x="1774126" y="766200"/>
                <a:chExt cx="1582467" cy="2017050"/>
              </a:xfrm>
            </p:grpSpPr>
            <p:sp>
              <p:nvSpPr>
                <p:cNvPr id="570" name="Google Shape;570;p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78" name="Google Shape;578;p8"/>
            <p:cNvGrpSpPr/>
            <p:nvPr/>
          </p:nvGrpSpPr>
          <p:grpSpPr>
            <a:xfrm>
              <a:off x="8299552" y="3133869"/>
              <a:ext cx="333219" cy="2017814"/>
              <a:chOff x="967895" y="415018"/>
              <a:chExt cx="628714" cy="3807196"/>
            </a:xfrm>
          </p:grpSpPr>
          <p:sp>
            <p:nvSpPr>
              <p:cNvPr id="579" name="Google Shape;579;p8"/>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8"/>
              <p:cNvGrpSpPr/>
              <p:nvPr/>
            </p:nvGrpSpPr>
            <p:grpSpPr>
              <a:xfrm>
                <a:off x="967895" y="415018"/>
                <a:ext cx="628714" cy="801374"/>
                <a:chOff x="1774126" y="766200"/>
                <a:chExt cx="1582467" cy="2017050"/>
              </a:xfrm>
            </p:grpSpPr>
            <p:sp>
              <p:nvSpPr>
                <p:cNvPr id="581" name="Google Shape;581;p8"/>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8"/>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8"/>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8"/>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8"/>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8"/>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8"/>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8"/>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589" name="Google Shape;589;p8"/>
            <p:cNvGrpSpPr/>
            <p:nvPr/>
          </p:nvGrpSpPr>
          <p:grpSpPr>
            <a:xfrm>
              <a:off x="104275" y="50550"/>
              <a:ext cx="8948150" cy="772675"/>
              <a:chOff x="104275" y="50550"/>
              <a:chExt cx="8948150" cy="772675"/>
            </a:xfrm>
          </p:grpSpPr>
          <p:sp>
            <p:nvSpPr>
              <p:cNvPr id="590" name="Google Shape;590;p8"/>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1" name="Google Shape;591;p8"/>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2" name="Google Shape;592;p8"/>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3" name="Google Shape;593;p8"/>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4" name="Google Shape;594;p8"/>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5" name="Google Shape;595;p8"/>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6" name="Google Shape;596;p8"/>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7" name="Google Shape;597;p8"/>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8" name="Google Shape;598;p8"/>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9" name="Google Shape;599;p8"/>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0" name="Google Shape;600;p8"/>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1" name="Google Shape;601;p8"/>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2" name="Google Shape;602;p8"/>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3" name="Google Shape;603;p8"/>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8"/>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8"/>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8"/>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8"/>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8"/>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09" name="Google Shape;609;p8"/>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0" name="Google Shape;610;p8"/>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1" name="Google Shape;611;p8"/>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2" name="Google Shape;612;p8"/>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3" name="Google Shape;613;p8"/>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4" name="Google Shape;614;p8"/>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5" name="Google Shape;615;p8"/>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6" name="Google Shape;616;p8"/>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7" name="Google Shape;617;p8"/>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8"/>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19" name="Google Shape;619;p8"/>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20" name="Google Shape;620;p8"/>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21" name="Google Shape;621;p8"/>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22" name="Google Shape;622;p8"/>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623" name="Google Shape;623;p8"/>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24" name="Google Shape;624;p8"/>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Clouds only">
  <p:cSld name="TITLE_ONLY_1">
    <p:spTree>
      <p:nvGrpSpPr>
        <p:cNvPr id="625" name="Shape 625"/>
        <p:cNvGrpSpPr/>
        <p:nvPr/>
      </p:nvGrpSpPr>
      <p:grpSpPr>
        <a:xfrm>
          <a:off x="0" y="0"/>
          <a:ext cx="0" cy="0"/>
          <a:chOff x="0" y="0"/>
          <a:chExt cx="0" cy="0"/>
        </a:xfrm>
      </p:grpSpPr>
      <p:grpSp>
        <p:nvGrpSpPr>
          <p:cNvPr id="626" name="Google Shape;626;p9"/>
          <p:cNvGrpSpPr/>
          <p:nvPr/>
        </p:nvGrpSpPr>
        <p:grpSpPr>
          <a:xfrm>
            <a:off x="104275" y="50550"/>
            <a:ext cx="10266591" cy="5287714"/>
            <a:chOff x="104275" y="50550"/>
            <a:chExt cx="10266591" cy="5287714"/>
          </a:xfrm>
        </p:grpSpPr>
        <p:sp>
          <p:nvSpPr>
            <p:cNvPr id="627" name="Google Shape;627;p9"/>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9"/>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9"/>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9"/>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9"/>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9"/>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9"/>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9"/>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35" name="Google Shape;635;p9"/>
            <p:cNvGrpSpPr/>
            <p:nvPr/>
          </p:nvGrpSpPr>
          <p:grpSpPr>
            <a:xfrm>
              <a:off x="104275" y="50550"/>
              <a:ext cx="8948150" cy="772675"/>
              <a:chOff x="104275" y="50550"/>
              <a:chExt cx="8948150" cy="772675"/>
            </a:xfrm>
          </p:grpSpPr>
          <p:sp>
            <p:nvSpPr>
              <p:cNvPr id="636" name="Google Shape;636;p9"/>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37" name="Google Shape;637;p9"/>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38" name="Google Shape;638;p9"/>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39" name="Google Shape;639;p9"/>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0" name="Google Shape;640;p9"/>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1" name="Google Shape;641;p9"/>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2" name="Google Shape;642;p9"/>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3" name="Google Shape;643;p9"/>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4" name="Google Shape;644;p9"/>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5" name="Google Shape;645;p9"/>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6" name="Google Shape;646;p9"/>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7" name="Google Shape;647;p9"/>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8" name="Google Shape;648;p9"/>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49" name="Google Shape;649;p9"/>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9"/>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9"/>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9"/>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9"/>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9"/>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55" name="Google Shape;655;p9"/>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56" name="Google Shape;656;p9"/>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57" name="Google Shape;657;p9"/>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58" name="Google Shape;658;p9"/>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59" name="Google Shape;659;p9"/>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0" name="Google Shape;660;p9"/>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1" name="Google Shape;661;p9"/>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2" name="Google Shape;662;p9"/>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3" name="Google Shape;663;p9"/>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9"/>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5" name="Google Shape;665;p9"/>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6" name="Google Shape;666;p9"/>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7" name="Google Shape;667;p9"/>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668" name="Google Shape;668;p9"/>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669" name="Google Shape;669;p9"/>
          <p:cNvSpPr txBox="1"/>
          <p:nvPr>
            <p:ph type="title"/>
          </p:nvPr>
        </p:nvSpPr>
        <p:spPr>
          <a:xfrm>
            <a:off x="855300" y="836000"/>
            <a:ext cx="6240900" cy="396300"/>
          </a:xfrm>
          <a:prstGeom prst="rect">
            <a:avLst/>
          </a:prstGeom>
        </p:spPr>
        <p:txBody>
          <a:bodyPr anchorCtr="0" anchor="b" bIns="0" lIns="0" spcFirstLastPara="1" rIns="0" wrap="square" tIns="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670" name="Google Shape;670;p9"/>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1" name="Shape 671"/>
        <p:cNvGrpSpPr/>
        <p:nvPr/>
      </p:nvGrpSpPr>
      <p:grpSpPr>
        <a:xfrm>
          <a:off x="0" y="0"/>
          <a:ext cx="0" cy="0"/>
          <a:chOff x="0" y="0"/>
          <a:chExt cx="0" cy="0"/>
        </a:xfrm>
      </p:grpSpPr>
      <p:grpSp>
        <p:nvGrpSpPr>
          <p:cNvPr id="672" name="Google Shape;672;p10"/>
          <p:cNvGrpSpPr/>
          <p:nvPr/>
        </p:nvGrpSpPr>
        <p:grpSpPr>
          <a:xfrm>
            <a:off x="104275" y="50550"/>
            <a:ext cx="10266591" cy="5287714"/>
            <a:chOff x="104275" y="50550"/>
            <a:chExt cx="10266591" cy="5287714"/>
          </a:xfrm>
        </p:grpSpPr>
        <p:sp>
          <p:nvSpPr>
            <p:cNvPr id="673" name="Google Shape;673;p10"/>
            <p:cNvSpPr/>
            <p:nvPr/>
          </p:nvSpPr>
          <p:spPr>
            <a:xfrm>
              <a:off x="2444298" y="3856703"/>
              <a:ext cx="2558390" cy="1098526"/>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10"/>
            <p:cNvSpPr/>
            <p:nvPr/>
          </p:nvSpPr>
          <p:spPr>
            <a:xfrm>
              <a:off x="5295333" y="4495140"/>
              <a:ext cx="1449771" cy="493781"/>
            </a:xfrm>
            <a:custGeom>
              <a:rect b="b" l="l" r="r" t="t"/>
              <a:pathLst>
                <a:path extrusionOk="0" h="977784" w="2870834">
                  <a:moveTo>
                    <a:pt x="2870835" y="977785"/>
                  </a:moveTo>
                  <a:cubicBezTo>
                    <a:pt x="2845943" y="605751"/>
                    <a:pt x="2524252" y="324312"/>
                    <a:pt x="2152206" y="349172"/>
                  </a:cubicBezTo>
                  <a:cubicBezTo>
                    <a:pt x="2121916" y="351192"/>
                    <a:pt x="2091817" y="355256"/>
                    <a:pt x="2062099" y="361326"/>
                  </a:cubicBezTo>
                  <a:cubicBezTo>
                    <a:pt x="1974025" y="87578"/>
                    <a:pt x="1680655" y="-62923"/>
                    <a:pt x="1406906" y="25176"/>
                  </a:cubicBezTo>
                  <a:cubicBezTo>
                    <a:pt x="1329372" y="50126"/>
                    <a:pt x="1258760" y="92925"/>
                    <a:pt x="1200785" y="150125"/>
                  </a:cubicBezTo>
                  <a:cubicBezTo>
                    <a:pt x="925068" y="68357"/>
                    <a:pt x="635318" y="225570"/>
                    <a:pt x="553530" y="501274"/>
                  </a:cubicBezTo>
                  <a:cubicBezTo>
                    <a:pt x="543623" y="534656"/>
                    <a:pt x="537084" y="568952"/>
                    <a:pt x="534035" y="603643"/>
                  </a:cubicBezTo>
                  <a:cubicBezTo>
                    <a:pt x="325882" y="529640"/>
                    <a:pt x="97092" y="638409"/>
                    <a:pt x="23114" y="846587"/>
                  </a:cubicBezTo>
                  <a:cubicBezTo>
                    <a:pt x="8128" y="888726"/>
                    <a:pt x="318" y="933068"/>
                    <a:pt x="0" y="97778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10"/>
            <p:cNvSpPr/>
            <p:nvPr/>
          </p:nvSpPr>
          <p:spPr>
            <a:xfrm>
              <a:off x="4159304" y="3962484"/>
              <a:ext cx="1535294" cy="70329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10"/>
            <p:cNvSpPr/>
            <p:nvPr/>
          </p:nvSpPr>
          <p:spPr>
            <a:xfrm>
              <a:off x="4832518" y="3687079"/>
              <a:ext cx="3420308" cy="1468618"/>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10"/>
            <p:cNvSpPr/>
            <p:nvPr/>
          </p:nvSpPr>
          <p:spPr>
            <a:xfrm>
              <a:off x="2867782" y="4501768"/>
              <a:ext cx="1717868" cy="654661"/>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10"/>
            <p:cNvSpPr/>
            <p:nvPr/>
          </p:nvSpPr>
          <p:spPr>
            <a:xfrm flipH="1">
              <a:off x="2057325" y="4709438"/>
              <a:ext cx="941819" cy="431431"/>
            </a:xfrm>
            <a:custGeom>
              <a:rect b="b" l="l" r="r" t="t"/>
              <a:pathLst>
                <a:path extrusionOk="0" h="1182002" w="2580326">
                  <a:moveTo>
                    <a:pt x="2518156" y="1182003"/>
                  </a:moveTo>
                  <a:cubicBezTo>
                    <a:pt x="2695257" y="740671"/>
                    <a:pt x="2481072" y="239313"/>
                    <a:pt x="2039747" y="62186"/>
                  </a:cubicBezTo>
                  <a:cubicBezTo>
                    <a:pt x="1598422" y="-114941"/>
                    <a:pt x="1097089" y="99239"/>
                    <a:pt x="919925" y="540570"/>
                  </a:cubicBezTo>
                  <a:cubicBezTo>
                    <a:pt x="906018" y="575279"/>
                    <a:pt x="894397" y="610858"/>
                    <a:pt x="885063" y="647079"/>
                  </a:cubicBezTo>
                  <a:cubicBezTo>
                    <a:pt x="557213" y="511557"/>
                    <a:pt x="181546" y="667475"/>
                    <a:pt x="46038" y="995338"/>
                  </a:cubicBezTo>
                  <a:cubicBezTo>
                    <a:pt x="21399" y="1054901"/>
                    <a:pt x="5905" y="1117823"/>
                    <a:pt x="0" y="1182003"/>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10"/>
            <p:cNvSpPr/>
            <p:nvPr/>
          </p:nvSpPr>
          <p:spPr>
            <a:xfrm>
              <a:off x="6498024" y="3944922"/>
              <a:ext cx="3656211" cy="1393342"/>
            </a:xfrm>
            <a:custGeom>
              <a:rect b="b" l="l" r="r" t="t"/>
              <a:pathLst>
                <a:path extrusionOk="0" h="1400344" w="3674584">
                  <a:moveTo>
                    <a:pt x="3674585" y="1400345"/>
                  </a:moveTo>
                  <a:cubicBezTo>
                    <a:pt x="3663789" y="1096548"/>
                    <a:pt x="3408773" y="859033"/>
                    <a:pt x="3104926" y="869834"/>
                  </a:cubicBezTo>
                  <a:cubicBezTo>
                    <a:pt x="3067460" y="871168"/>
                    <a:pt x="3030250" y="876324"/>
                    <a:pt x="2993801" y="885233"/>
                  </a:cubicBezTo>
                  <a:cubicBezTo>
                    <a:pt x="2942556" y="347585"/>
                    <a:pt x="2465220" y="-46744"/>
                    <a:pt x="1927572" y="4475"/>
                  </a:cubicBezTo>
                  <a:cubicBezTo>
                    <a:pt x="1581262" y="37463"/>
                    <a:pt x="1278551" y="251947"/>
                    <a:pt x="1132616" y="567733"/>
                  </a:cubicBezTo>
                  <a:cubicBezTo>
                    <a:pt x="771282" y="359332"/>
                    <a:pt x="309421" y="483310"/>
                    <a:pt x="101020" y="844637"/>
                  </a:cubicBezTo>
                  <a:cubicBezTo>
                    <a:pt x="4055" y="1012760"/>
                    <a:pt x="-24469" y="1211756"/>
                    <a:pt x="21366" y="1400345"/>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10"/>
            <p:cNvSpPr/>
            <p:nvPr/>
          </p:nvSpPr>
          <p:spPr>
            <a:xfrm flipH="1">
              <a:off x="6348583" y="2926377"/>
              <a:ext cx="4022282" cy="1727094"/>
            </a:xfrm>
            <a:custGeom>
              <a:rect b="b" l="l" r="r" t="t"/>
              <a:pathLst>
                <a:path extrusionOk="0" h="2349788" w="5472493">
                  <a:moveTo>
                    <a:pt x="5436617" y="2349535"/>
                  </a:moveTo>
                  <a:cubicBezTo>
                    <a:pt x="5460493" y="2251739"/>
                    <a:pt x="5472557" y="2151434"/>
                    <a:pt x="5472494" y="2050767"/>
                  </a:cubicBezTo>
                  <a:cubicBezTo>
                    <a:pt x="5472494" y="1357538"/>
                    <a:pt x="4910519" y="795563"/>
                    <a:pt x="4217290" y="795563"/>
                  </a:cubicBezTo>
                  <a:cubicBezTo>
                    <a:pt x="4134930" y="795556"/>
                    <a:pt x="4052761" y="803596"/>
                    <a:pt x="3971989" y="819566"/>
                  </a:cubicBezTo>
                  <a:cubicBezTo>
                    <a:pt x="3864356" y="269832"/>
                    <a:pt x="3331401" y="-88551"/>
                    <a:pt x="2781681" y="19095"/>
                  </a:cubicBezTo>
                  <a:cubicBezTo>
                    <a:pt x="2480437" y="78083"/>
                    <a:pt x="2222119" y="270325"/>
                    <a:pt x="2079118" y="541944"/>
                  </a:cubicBezTo>
                  <a:cubicBezTo>
                    <a:pt x="1556068" y="340890"/>
                    <a:pt x="969017" y="601932"/>
                    <a:pt x="767963" y="1125007"/>
                  </a:cubicBezTo>
                  <a:cubicBezTo>
                    <a:pt x="723354" y="1241066"/>
                    <a:pt x="700456" y="1364332"/>
                    <a:pt x="700405" y="1488665"/>
                  </a:cubicBezTo>
                  <a:cubicBezTo>
                    <a:pt x="700405" y="1512097"/>
                    <a:pt x="701294" y="1535274"/>
                    <a:pt x="702818" y="1558515"/>
                  </a:cubicBezTo>
                  <a:cubicBezTo>
                    <a:pt x="367094" y="1509627"/>
                    <a:pt x="55302" y="1742157"/>
                    <a:pt x="6414" y="2077882"/>
                  </a:cubicBezTo>
                  <a:cubicBezTo>
                    <a:pt x="2153" y="2107136"/>
                    <a:pt x="7" y="2136651"/>
                    <a:pt x="0" y="2166211"/>
                  </a:cubicBezTo>
                  <a:cubicBezTo>
                    <a:pt x="-63" y="2228466"/>
                    <a:pt x="9360" y="2290372"/>
                    <a:pt x="27940" y="2349789"/>
                  </a:cubicBezTo>
                  <a:close/>
                </a:path>
              </a:pathLst>
            </a:custGeom>
            <a:gradFill>
              <a:gsLst>
                <a:gs pos="0">
                  <a:srgbClr val="FFFFFF">
                    <a:alpha val="50588"/>
                  </a:srgbClr>
                </a:gs>
                <a:gs pos="100000">
                  <a:srgbClr val="FFFFFF">
                    <a:alpha val="0"/>
                  </a:srgbClr>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681" name="Google Shape;681;p10"/>
            <p:cNvGrpSpPr/>
            <p:nvPr/>
          </p:nvGrpSpPr>
          <p:grpSpPr>
            <a:xfrm>
              <a:off x="7817748" y="1079748"/>
              <a:ext cx="408036" cy="4063663"/>
              <a:chOff x="967895" y="415018"/>
              <a:chExt cx="628714" cy="6262387"/>
            </a:xfrm>
          </p:grpSpPr>
          <p:sp>
            <p:nvSpPr>
              <p:cNvPr id="682" name="Google Shape;682;p10"/>
              <p:cNvSpPr/>
              <p:nvPr/>
            </p:nvSpPr>
            <p:spPr>
              <a:xfrm>
                <a:off x="1207111" y="963605"/>
                <a:ext cx="150300" cy="57138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10"/>
              <p:cNvGrpSpPr/>
              <p:nvPr/>
            </p:nvGrpSpPr>
            <p:grpSpPr>
              <a:xfrm>
                <a:off x="967895" y="415018"/>
                <a:ext cx="628714" cy="801374"/>
                <a:chOff x="1774126" y="766200"/>
                <a:chExt cx="1582467" cy="2017050"/>
              </a:xfrm>
            </p:grpSpPr>
            <p:sp>
              <p:nvSpPr>
                <p:cNvPr id="684" name="Google Shape;684;p1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1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1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1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1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1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1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1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692" name="Google Shape;692;p10"/>
            <p:cNvGrpSpPr/>
            <p:nvPr/>
          </p:nvGrpSpPr>
          <p:grpSpPr>
            <a:xfrm>
              <a:off x="7200036" y="3718572"/>
              <a:ext cx="284493" cy="1424795"/>
              <a:chOff x="967895" y="415018"/>
              <a:chExt cx="628714" cy="3148718"/>
            </a:xfrm>
          </p:grpSpPr>
          <p:sp>
            <p:nvSpPr>
              <p:cNvPr id="693" name="Google Shape;693;p10"/>
              <p:cNvSpPr/>
              <p:nvPr/>
            </p:nvSpPr>
            <p:spPr>
              <a:xfrm>
                <a:off x="1207096" y="963636"/>
                <a:ext cx="150300" cy="26001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4" name="Google Shape;694;p10"/>
              <p:cNvGrpSpPr/>
              <p:nvPr/>
            </p:nvGrpSpPr>
            <p:grpSpPr>
              <a:xfrm>
                <a:off x="967895" y="415018"/>
                <a:ext cx="628714" cy="801374"/>
                <a:chOff x="1774126" y="766200"/>
                <a:chExt cx="1582467" cy="2017050"/>
              </a:xfrm>
            </p:grpSpPr>
            <p:sp>
              <p:nvSpPr>
                <p:cNvPr id="695" name="Google Shape;695;p1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6" name="Google Shape;696;p1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7" name="Google Shape;697;p1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8" name="Google Shape;698;p1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9" name="Google Shape;699;p1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0" name="Google Shape;700;p1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1" name="Google Shape;701;p1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2" name="Google Shape;702;p1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03" name="Google Shape;703;p10"/>
            <p:cNvGrpSpPr/>
            <p:nvPr/>
          </p:nvGrpSpPr>
          <p:grpSpPr>
            <a:xfrm>
              <a:off x="8299552" y="3133869"/>
              <a:ext cx="333219" cy="2017814"/>
              <a:chOff x="967895" y="415018"/>
              <a:chExt cx="628714" cy="3807196"/>
            </a:xfrm>
          </p:grpSpPr>
          <p:sp>
            <p:nvSpPr>
              <p:cNvPr id="704" name="Google Shape;704;p10"/>
              <p:cNvSpPr/>
              <p:nvPr/>
            </p:nvSpPr>
            <p:spPr>
              <a:xfrm>
                <a:off x="1207136" y="963615"/>
                <a:ext cx="150300" cy="3258600"/>
              </a:xfrm>
              <a:prstGeom prst="trapezoid">
                <a:avLst>
                  <a:gd fmla="val 25183" name="adj"/>
                </a:avLst>
              </a:prstGeom>
              <a:gradFill>
                <a:gsLst>
                  <a:gs pos="0">
                    <a:srgbClr val="FFFFFF">
                      <a:alpha val="50588"/>
                      <a:alpha val="16200"/>
                    </a:srgbClr>
                  </a:gs>
                  <a:gs pos="100000">
                    <a:srgbClr val="FFFFFF">
                      <a:alpha val="0"/>
                      <a:alpha val="1620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5" name="Google Shape;705;p10"/>
              <p:cNvGrpSpPr/>
              <p:nvPr/>
            </p:nvGrpSpPr>
            <p:grpSpPr>
              <a:xfrm>
                <a:off x="967895" y="415018"/>
                <a:ext cx="628714" cy="801374"/>
                <a:chOff x="1774126" y="766200"/>
                <a:chExt cx="1582467" cy="2017050"/>
              </a:xfrm>
            </p:grpSpPr>
            <p:sp>
              <p:nvSpPr>
                <p:cNvPr id="706" name="Google Shape;706;p10"/>
                <p:cNvSpPr/>
                <p:nvPr/>
              </p:nvSpPr>
              <p:spPr>
                <a:xfrm>
                  <a:off x="2394628" y="2579744"/>
                  <a:ext cx="341579" cy="203506"/>
                </a:xfrm>
                <a:custGeom>
                  <a:rect b="b" l="l" r="r" t="t"/>
                  <a:pathLst>
                    <a:path extrusionOk="0" h="163131" w="273811">
                      <a:moveTo>
                        <a:pt x="20002" y="0"/>
                      </a:moveTo>
                      <a:lnTo>
                        <a:pt x="0" y="120967"/>
                      </a:lnTo>
                      <a:cubicBezTo>
                        <a:pt x="0" y="120967"/>
                        <a:pt x="34798" y="163132"/>
                        <a:pt x="136906" y="163132"/>
                      </a:cubicBezTo>
                      <a:cubicBezTo>
                        <a:pt x="239014" y="163132"/>
                        <a:pt x="273812" y="120967"/>
                        <a:pt x="273812" y="120967"/>
                      </a:cubicBezTo>
                      <a:lnTo>
                        <a:pt x="253810" y="0"/>
                      </a:lnTo>
                      <a:close/>
                    </a:path>
                  </a:pathLst>
                </a:custGeom>
                <a:gradFill>
                  <a:gsLst>
                    <a:gs pos="0">
                      <a:srgbClr val="808CAD"/>
                    </a:gs>
                    <a:gs pos="100000">
                      <a:srgbClr val="A7AFCB"/>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7" name="Google Shape;707;p10"/>
                <p:cNvSpPr/>
                <p:nvPr/>
              </p:nvSpPr>
              <p:spPr>
                <a:xfrm>
                  <a:off x="1774126" y="1886912"/>
                  <a:ext cx="638562" cy="840960"/>
                </a:xfrm>
                <a:custGeom>
                  <a:rect b="b" l="l" r="r" t="t"/>
                  <a:pathLst>
                    <a:path extrusionOk="0" h="674116" w="511873">
                      <a:moveTo>
                        <a:pt x="436626" y="414528"/>
                      </a:moveTo>
                      <a:lnTo>
                        <a:pt x="0" y="674116"/>
                      </a:lnTo>
                      <a:cubicBezTo>
                        <a:pt x="0" y="674116"/>
                        <a:pt x="55118" y="297752"/>
                        <a:pt x="230759" y="183261"/>
                      </a:cubicBezTo>
                      <a:lnTo>
                        <a:pt x="511873" y="0"/>
                      </a:lnTo>
                      <a:close/>
                    </a:path>
                  </a:pathLst>
                </a:custGeom>
                <a:gradFill>
                  <a:gsLst>
                    <a:gs pos="0">
                      <a:srgbClr val="808CAD"/>
                    </a:gs>
                    <a:gs pos="100000">
                      <a:srgbClr val="566185"/>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8" name="Google Shape;708;p10"/>
                <p:cNvSpPr/>
                <p:nvPr/>
              </p:nvSpPr>
              <p:spPr>
                <a:xfrm>
                  <a:off x="2718110" y="1886912"/>
                  <a:ext cx="638483" cy="840960"/>
                </a:xfrm>
                <a:custGeom>
                  <a:rect b="b" l="l" r="r" t="t"/>
                  <a:pathLst>
                    <a:path extrusionOk="0" h="674116" w="511810">
                      <a:moveTo>
                        <a:pt x="75248" y="414528"/>
                      </a:moveTo>
                      <a:lnTo>
                        <a:pt x="511810" y="674116"/>
                      </a:lnTo>
                      <a:cubicBezTo>
                        <a:pt x="511810" y="674116"/>
                        <a:pt x="456755" y="297752"/>
                        <a:pt x="281114" y="183261"/>
                      </a:cubicBezTo>
                      <a:lnTo>
                        <a:pt x="0" y="0"/>
                      </a:lnTo>
                      <a:close/>
                    </a:path>
                  </a:pathLst>
                </a:custGeom>
                <a:gradFill>
                  <a:gsLst>
                    <a:gs pos="0">
                      <a:srgbClr val="566185"/>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9" name="Google Shape;709;p10"/>
                <p:cNvSpPr/>
                <p:nvPr/>
              </p:nvSpPr>
              <p:spPr>
                <a:xfrm>
                  <a:off x="2187286" y="766200"/>
                  <a:ext cx="756210" cy="1882078"/>
                </a:xfrm>
                <a:custGeom>
                  <a:rect b="b" l="l" r="r" t="t"/>
                  <a:pathLst>
                    <a:path extrusionOk="0" h="1508680" w="606180">
                      <a:moveTo>
                        <a:pt x="366146" y="30147"/>
                      </a:moveTo>
                      <a:cubicBezTo>
                        <a:pt x="336237" y="-10049"/>
                        <a:pt x="269943" y="-10049"/>
                        <a:pt x="239971" y="30147"/>
                      </a:cubicBezTo>
                      <a:cubicBezTo>
                        <a:pt x="140276" y="164005"/>
                        <a:pt x="-38095" y="453882"/>
                        <a:pt x="7244" y="765794"/>
                      </a:cubicBezTo>
                      <a:lnTo>
                        <a:pt x="84968" y="1391460"/>
                      </a:lnTo>
                      <a:cubicBezTo>
                        <a:pt x="84968" y="1391460"/>
                        <a:pt x="140403" y="1508681"/>
                        <a:pt x="303090" y="1508681"/>
                      </a:cubicBezTo>
                      <a:cubicBezTo>
                        <a:pt x="465777" y="1508681"/>
                        <a:pt x="521213" y="1391460"/>
                        <a:pt x="521213" y="1391460"/>
                      </a:cubicBezTo>
                      <a:lnTo>
                        <a:pt x="598937" y="765794"/>
                      </a:lnTo>
                      <a:cubicBezTo>
                        <a:pt x="644276" y="453882"/>
                        <a:pt x="465904" y="164005"/>
                        <a:pt x="366146" y="30147"/>
                      </a:cubicBezTo>
                      <a:close/>
                    </a:path>
                  </a:pathLst>
                </a:custGeom>
                <a:gradFill>
                  <a:gsLst>
                    <a:gs pos="0">
                      <a:srgbClr val="808CAD"/>
                    </a:gs>
                    <a:gs pos="16000">
                      <a:srgbClr val="808CAD"/>
                    </a:gs>
                    <a:gs pos="50000">
                      <a:srgbClr val="A7AFCB"/>
                    </a:gs>
                    <a:gs pos="85000">
                      <a:srgbClr val="808CAD"/>
                    </a:gs>
                    <a:gs pos="100000">
                      <a:srgbClr val="808CAD"/>
                    </a:gs>
                  </a:gsLst>
                  <a:lin ang="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0" name="Google Shape;710;p10"/>
                <p:cNvSpPr/>
                <p:nvPr/>
              </p:nvSpPr>
              <p:spPr>
                <a:xfrm>
                  <a:off x="2568529" y="766497"/>
                  <a:ext cx="375239" cy="1881623"/>
                </a:xfrm>
                <a:custGeom>
                  <a:rect b="b" l="l" r="r" t="t"/>
                  <a:pathLst>
                    <a:path extrusionOk="0" h="1508315" w="300793">
                      <a:moveTo>
                        <a:pt x="60579" y="29909"/>
                      </a:moveTo>
                      <a:cubicBezTo>
                        <a:pt x="46025" y="11195"/>
                        <a:pt x="23705" y="178"/>
                        <a:pt x="0" y="0"/>
                      </a:cubicBezTo>
                      <a:lnTo>
                        <a:pt x="0" y="1508316"/>
                      </a:lnTo>
                      <a:cubicBezTo>
                        <a:pt x="160718" y="1507109"/>
                        <a:pt x="215900" y="1391222"/>
                        <a:pt x="215900" y="1391222"/>
                      </a:cubicBezTo>
                      <a:lnTo>
                        <a:pt x="293624" y="765556"/>
                      </a:lnTo>
                      <a:cubicBezTo>
                        <a:pt x="338709" y="453644"/>
                        <a:pt x="160338" y="163766"/>
                        <a:pt x="60579" y="29909"/>
                      </a:cubicBezTo>
                      <a:close/>
                    </a:path>
                  </a:pathLst>
                </a:custGeom>
                <a:solidFill>
                  <a:srgbClr val="FFFFFF">
                    <a:alpha val="162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1" name="Google Shape;711;p10"/>
                <p:cNvSpPr/>
                <p:nvPr/>
              </p:nvSpPr>
              <p:spPr>
                <a:xfrm>
                  <a:off x="2353668" y="1074766"/>
                  <a:ext cx="423489" cy="184811"/>
                </a:xfrm>
                <a:custGeom>
                  <a:rect b="b" l="l" r="r" t="t"/>
                  <a:pathLst>
                    <a:path extrusionOk="0" h="148145" w="339470">
                      <a:moveTo>
                        <a:pt x="169736" y="78295"/>
                      </a:moveTo>
                      <a:cubicBezTo>
                        <a:pt x="233236" y="78295"/>
                        <a:pt x="292036" y="104457"/>
                        <a:pt x="339471" y="148145"/>
                      </a:cubicBezTo>
                      <a:cubicBezTo>
                        <a:pt x="301752" y="58610"/>
                        <a:pt x="239839" y="0"/>
                        <a:pt x="169736" y="0"/>
                      </a:cubicBezTo>
                      <a:cubicBezTo>
                        <a:pt x="99632" y="0"/>
                        <a:pt x="37719" y="58610"/>
                        <a:pt x="0" y="148145"/>
                      </a:cubicBezTo>
                      <a:cubicBezTo>
                        <a:pt x="47371" y="104457"/>
                        <a:pt x="106045" y="78295"/>
                        <a:pt x="169736" y="78295"/>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2" name="Google Shape;712;p10"/>
                <p:cNvSpPr/>
                <p:nvPr/>
              </p:nvSpPr>
              <p:spPr>
                <a:xfrm>
                  <a:off x="2568529" y="1074924"/>
                  <a:ext cx="208654" cy="184732"/>
                </a:xfrm>
                <a:custGeom>
                  <a:rect b="b" l="l" r="r" t="t"/>
                  <a:pathLst>
                    <a:path extrusionOk="0" h="148082" w="167258">
                      <a:moveTo>
                        <a:pt x="0" y="78232"/>
                      </a:moveTo>
                      <a:cubicBezTo>
                        <a:pt x="62738" y="78867"/>
                        <a:pt x="120650" y="104839"/>
                        <a:pt x="167259" y="148082"/>
                      </a:cubicBezTo>
                      <a:cubicBezTo>
                        <a:pt x="129985" y="59563"/>
                        <a:pt x="69088" y="1333"/>
                        <a:pt x="0"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10"/>
                <p:cNvSpPr/>
                <p:nvPr/>
              </p:nvSpPr>
              <p:spPr>
                <a:xfrm>
                  <a:off x="2513864" y="1953303"/>
                  <a:ext cx="103138" cy="765386"/>
                </a:xfrm>
                <a:custGeom>
                  <a:rect b="b" l="l" r="r" t="t"/>
                  <a:pathLst>
                    <a:path extrusionOk="0" h="613536" w="82676">
                      <a:moveTo>
                        <a:pt x="82677" y="414782"/>
                      </a:moveTo>
                      <a:cubicBezTo>
                        <a:pt x="82677" y="584200"/>
                        <a:pt x="41339" y="613537"/>
                        <a:pt x="41339" y="613537"/>
                      </a:cubicBezTo>
                      <a:cubicBezTo>
                        <a:pt x="41339" y="613537"/>
                        <a:pt x="0" y="584200"/>
                        <a:pt x="0" y="414782"/>
                      </a:cubicBezTo>
                      <a:cubicBezTo>
                        <a:pt x="0" y="245364"/>
                        <a:pt x="41339" y="0"/>
                        <a:pt x="41339" y="0"/>
                      </a:cubicBezTo>
                      <a:cubicBezTo>
                        <a:pt x="41339" y="0"/>
                        <a:pt x="82677" y="245364"/>
                        <a:pt x="82677" y="414782"/>
                      </a:cubicBezTo>
                      <a:close/>
                    </a:path>
                  </a:pathLst>
                </a:custGeom>
                <a:gradFill>
                  <a:gsLst>
                    <a:gs pos="0">
                      <a:srgbClr val="566185"/>
                    </a:gs>
                    <a:gs pos="100000">
                      <a:srgbClr val="808CAD"/>
                    </a:gs>
                  </a:gsLst>
                  <a:lin ang="5400012"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714" name="Google Shape;714;p10"/>
            <p:cNvGrpSpPr/>
            <p:nvPr/>
          </p:nvGrpSpPr>
          <p:grpSpPr>
            <a:xfrm>
              <a:off x="104275" y="50550"/>
              <a:ext cx="8948150" cy="772675"/>
              <a:chOff x="104275" y="50550"/>
              <a:chExt cx="8948150" cy="772675"/>
            </a:xfrm>
          </p:grpSpPr>
          <p:sp>
            <p:nvSpPr>
              <p:cNvPr id="715" name="Google Shape;715;p10"/>
              <p:cNvSpPr/>
              <p:nvPr/>
            </p:nvSpPr>
            <p:spPr>
              <a:xfrm>
                <a:off x="86948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16" name="Google Shape;716;p10"/>
              <p:cNvSpPr/>
              <p:nvPr/>
            </p:nvSpPr>
            <p:spPr>
              <a:xfrm>
                <a:off x="5156375" y="146713"/>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17" name="Google Shape;717;p10"/>
              <p:cNvSpPr/>
              <p:nvPr/>
            </p:nvSpPr>
            <p:spPr>
              <a:xfrm>
                <a:off x="7219963" y="349471"/>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18" name="Google Shape;718;p10"/>
              <p:cNvSpPr/>
              <p:nvPr/>
            </p:nvSpPr>
            <p:spPr>
              <a:xfrm>
                <a:off x="7252363" y="114324"/>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19" name="Google Shape;719;p10"/>
              <p:cNvSpPr/>
              <p:nvPr/>
            </p:nvSpPr>
            <p:spPr>
              <a:xfrm>
                <a:off x="7998675" y="22635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0" name="Google Shape;720;p10"/>
              <p:cNvSpPr/>
              <p:nvPr/>
            </p:nvSpPr>
            <p:spPr>
              <a:xfrm>
                <a:off x="6352675"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1" name="Google Shape;721;p10"/>
              <p:cNvSpPr/>
              <p:nvPr/>
            </p:nvSpPr>
            <p:spPr>
              <a:xfrm>
                <a:off x="373670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2" name="Google Shape;722;p10"/>
              <p:cNvSpPr/>
              <p:nvPr/>
            </p:nvSpPr>
            <p:spPr>
              <a:xfrm>
                <a:off x="2805625"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3" name="Google Shape;723;p10"/>
              <p:cNvSpPr/>
              <p:nvPr/>
            </p:nvSpPr>
            <p:spPr>
              <a:xfrm>
                <a:off x="1913750" y="30070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4" name="Google Shape;724;p10"/>
              <p:cNvSpPr/>
              <p:nvPr/>
            </p:nvSpPr>
            <p:spPr>
              <a:xfrm>
                <a:off x="3266675" y="1143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5" name="Google Shape;725;p10"/>
              <p:cNvSpPr/>
              <p:nvPr/>
            </p:nvSpPr>
            <p:spPr>
              <a:xfrm>
                <a:off x="262050" y="1143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6" name="Google Shape;726;p10"/>
              <p:cNvSpPr/>
              <p:nvPr/>
            </p:nvSpPr>
            <p:spPr>
              <a:xfrm>
                <a:off x="1279125" y="2208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7" name="Google Shape;727;p10"/>
              <p:cNvSpPr/>
              <p:nvPr/>
            </p:nvSpPr>
            <p:spPr>
              <a:xfrm>
                <a:off x="10551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28" name="Google Shape;728;p10"/>
              <p:cNvSpPr/>
              <p:nvPr/>
            </p:nvSpPr>
            <p:spPr>
              <a:xfrm>
                <a:off x="872350" y="3523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0"/>
              <p:cNvSpPr/>
              <p:nvPr/>
            </p:nvSpPr>
            <p:spPr>
              <a:xfrm>
                <a:off x="7014788" y="2609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0"/>
              <p:cNvSpPr/>
              <p:nvPr/>
            </p:nvSpPr>
            <p:spPr>
              <a:xfrm>
                <a:off x="8777500" y="31995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0"/>
              <p:cNvSpPr/>
              <p:nvPr/>
            </p:nvSpPr>
            <p:spPr>
              <a:xfrm>
                <a:off x="4467225" y="191303"/>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0"/>
              <p:cNvSpPr/>
              <p:nvPr/>
            </p:nvSpPr>
            <p:spPr>
              <a:xfrm>
                <a:off x="2601875" y="196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0"/>
              <p:cNvSpPr/>
              <p:nvPr/>
            </p:nvSpPr>
            <p:spPr>
              <a:xfrm>
                <a:off x="5288025" y="226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34" name="Google Shape;734;p10"/>
              <p:cNvSpPr/>
              <p:nvPr/>
            </p:nvSpPr>
            <p:spPr>
              <a:xfrm>
                <a:off x="5948425" y="3818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35" name="Google Shape;735;p10"/>
              <p:cNvSpPr/>
              <p:nvPr/>
            </p:nvSpPr>
            <p:spPr>
              <a:xfrm>
                <a:off x="9020025" y="4142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36" name="Google Shape;736;p10"/>
              <p:cNvSpPr/>
              <p:nvPr/>
            </p:nvSpPr>
            <p:spPr>
              <a:xfrm>
                <a:off x="1588200" y="505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37" name="Google Shape;737;p10"/>
              <p:cNvSpPr/>
              <p:nvPr/>
            </p:nvSpPr>
            <p:spPr>
              <a:xfrm>
                <a:off x="3636675" y="472350"/>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38" name="Google Shape;738;p10"/>
              <p:cNvSpPr/>
              <p:nvPr/>
            </p:nvSpPr>
            <p:spPr>
              <a:xfrm>
                <a:off x="104275" y="3494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39" name="Google Shape;739;p10"/>
              <p:cNvSpPr/>
              <p:nvPr/>
            </p:nvSpPr>
            <p:spPr>
              <a:xfrm>
                <a:off x="4558675" y="300700"/>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0" name="Google Shape;740;p10"/>
              <p:cNvSpPr/>
              <p:nvPr/>
            </p:nvSpPr>
            <p:spPr>
              <a:xfrm>
                <a:off x="6054325" y="29042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1" name="Google Shape;741;p10"/>
              <p:cNvSpPr/>
              <p:nvPr/>
            </p:nvSpPr>
            <p:spPr>
              <a:xfrm>
                <a:off x="8181475" y="2904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2" name="Google Shape;742;p10"/>
              <p:cNvSpPr/>
              <p:nvPr/>
            </p:nvSpPr>
            <p:spPr>
              <a:xfrm>
                <a:off x="6024800" y="442828"/>
                <a:ext cx="91443" cy="91443"/>
              </a:xfrm>
              <a:custGeom>
                <a:rect b="b" l="l" r="r" t="t"/>
                <a:pathLst>
                  <a:path extrusionOk="0" h="2771" w="2771">
                    <a:moveTo>
                      <a:pt x="1372" y="0"/>
                    </a:moveTo>
                    <a:lnTo>
                      <a:pt x="1260" y="1259"/>
                    </a:lnTo>
                    <a:lnTo>
                      <a:pt x="1" y="1399"/>
                    </a:lnTo>
                    <a:lnTo>
                      <a:pt x="1260" y="1511"/>
                    </a:lnTo>
                    <a:lnTo>
                      <a:pt x="1372" y="2770"/>
                    </a:lnTo>
                    <a:lnTo>
                      <a:pt x="1511" y="1511"/>
                    </a:lnTo>
                    <a:lnTo>
                      <a:pt x="2770" y="1399"/>
                    </a:lnTo>
                    <a:lnTo>
                      <a:pt x="1511" y="1259"/>
                    </a:lnTo>
                    <a:lnTo>
                      <a:pt x="13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0"/>
              <p:cNvSpPr/>
              <p:nvPr/>
            </p:nvSpPr>
            <p:spPr>
              <a:xfrm>
                <a:off x="2292625" y="631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4" name="Google Shape;744;p10"/>
              <p:cNvSpPr/>
              <p:nvPr/>
            </p:nvSpPr>
            <p:spPr>
              <a:xfrm>
                <a:off x="546440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5" name="Google Shape;745;p10"/>
              <p:cNvSpPr/>
              <p:nvPr/>
            </p:nvSpPr>
            <p:spPr>
              <a:xfrm>
                <a:off x="294450" y="71997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6" name="Google Shape;746;p10"/>
              <p:cNvSpPr/>
              <p:nvPr/>
            </p:nvSpPr>
            <p:spPr>
              <a:xfrm>
                <a:off x="7822650" y="631975"/>
                <a:ext cx="32400" cy="324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747" name="Google Shape;747;p10"/>
              <p:cNvSpPr/>
              <p:nvPr/>
            </p:nvSpPr>
            <p:spPr>
              <a:xfrm>
                <a:off x="8583225" y="790825"/>
                <a:ext cx="32400" cy="324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grpSp>
      </p:grpSp>
      <p:sp>
        <p:nvSpPr>
          <p:cNvPr id="748" name="Google Shape;748;p10"/>
          <p:cNvSpPr txBox="1"/>
          <p:nvPr>
            <p:ph idx="1" type="body"/>
          </p:nvPr>
        </p:nvSpPr>
        <p:spPr>
          <a:xfrm>
            <a:off x="855300" y="4177700"/>
            <a:ext cx="5808600" cy="2838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749" name="Google Shape;749;p10"/>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gradFill>
          <a:gsLst>
            <a:gs pos="0">
              <a:schemeClr val="accent1"/>
            </a:gs>
            <a:gs pos="33000">
              <a:schemeClr val="accent2"/>
            </a:gs>
            <a:gs pos="100000">
              <a:schemeClr val="accent3"/>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55300" y="836000"/>
            <a:ext cx="6240900" cy="396300"/>
          </a:xfrm>
          <a:prstGeom prst="rect">
            <a:avLst/>
          </a:prstGeom>
          <a:noFill/>
          <a:ln>
            <a:noFill/>
          </a:ln>
        </p:spPr>
        <p:txBody>
          <a:bodyPr anchorCtr="0" anchor="b" bIns="0" lIns="0" spcFirstLastPara="1" rIns="0" wrap="square" tIns="0">
            <a:noAutofit/>
          </a:bodyPr>
          <a:lstStyle>
            <a:lvl1pPr lvl="0"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1pPr>
            <a:lvl2pPr lvl="1"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2pPr>
            <a:lvl3pPr lvl="2"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3pPr>
            <a:lvl4pPr lvl="3"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4pPr>
            <a:lvl5pPr lvl="4"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5pPr>
            <a:lvl6pPr lvl="5"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6pPr>
            <a:lvl7pPr lvl="6"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7pPr>
            <a:lvl8pPr lvl="7"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8pPr>
            <a:lvl9pPr lvl="8" rtl="0">
              <a:lnSpc>
                <a:spcPct val="90000"/>
              </a:lnSpc>
              <a:spcBef>
                <a:spcPts val="0"/>
              </a:spcBef>
              <a:spcAft>
                <a:spcPts val="0"/>
              </a:spcAft>
              <a:buClr>
                <a:schemeClr val="dk1"/>
              </a:buClr>
              <a:buSzPts val="3200"/>
              <a:buFont typeface="Space Grotesk SemiBold"/>
              <a:buNone/>
              <a:defRPr sz="3200">
                <a:solidFill>
                  <a:schemeClr val="dk1"/>
                </a:solidFill>
                <a:latin typeface="Space Grotesk SemiBold"/>
                <a:ea typeface="Space Grotesk SemiBold"/>
                <a:cs typeface="Space Grotesk SemiBold"/>
                <a:sym typeface="Space Grotesk SemiBold"/>
              </a:defRPr>
            </a:lvl9pPr>
          </a:lstStyle>
          <a:p/>
        </p:txBody>
      </p:sp>
      <p:sp>
        <p:nvSpPr>
          <p:cNvPr id="7" name="Google Shape;7;p1"/>
          <p:cNvSpPr txBox="1"/>
          <p:nvPr>
            <p:ph idx="1" type="body"/>
          </p:nvPr>
        </p:nvSpPr>
        <p:spPr>
          <a:xfrm>
            <a:off x="855300" y="1553825"/>
            <a:ext cx="6240900" cy="2834100"/>
          </a:xfrm>
          <a:prstGeom prst="rect">
            <a:avLst/>
          </a:prstGeom>
          <a:noFill/>
          <a:ln>
            <a:noFill/>
          </a:ln>
        </p:spPr>
        <p:txBody>
          <a:bodyPr anchorCtr="0" anchor="t" bIns="0" lIns="0" spcFirstLastPara="1" rIns="0" wrap="square" tIns="0">
            <a:noAutofit/>
          </a:bodyPr>
          <a:lstStyle>
            <a:lvl1pPr indent="-368300" lvl="0" marL="457200" rtl="0">
              <a:lnSpc>
                <a:spcPct val="115000"/>
              </a:lnSpc>
              <a:spcBef>
                <a:spcPts val="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1pPr>
            <a:lvl2pPr indent="-368300" lvl="1" marL="914400" rtl="0">
              <a:lnSpc>
                <a:spcPct val="115000"/>
              </a:lnSpc>
              <a:spcBef>
                <a:spcPts val="800"/>
              </a:spcBef>
              <a:spcAft>
                <a:spcPts val="0"/>
              </a:spcAft>
              <a:buClr>
                <a:schemeClr val="accent1"/>
              </a:buClr>
              <a:buSzPts val="2200"/>
              <a:buFont typeface="Space Grotesk Light"/>
              <a:buChar char="▻"/>
              <a:defRPr sz="2200">
                <a:solidFill>
                  <a:schemeClr val="dk1"/>
                </a:solidFill>
                <a:latin typeface="Space Grotesk Light"/>
                <a:ea typeface="Space Grotesk Light"/>
                <a:cs typeface="Space Grotesk Light"/>
                <a:sym typeface="Space Grotesk Light"/>
              </a:defRPr>
            </a:lvl2pPr>
            <a:lvl3pPr indent="-368300" lvl="2" marL="13716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3pPr>
            <a:lvl4pPr indent="-368300" lvl="3" marL="18288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4pPr>
            <a:lvl5pPr indent="-368300" lvl="4" marL="22860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5pPr>
            <a:lvl6pPr indent="-368300" lvl="5" marL="27432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6pPr>
            <a:lvl7pPr indent="-368300" lvl="6" marL="32004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7pPr>
            <a:lvl8pPr indent="-368300" lvl="7" marL="3657600" rtl="0">
              <a:lnSpc>
                <a:spcPct val="115000"/>
              </a:lnSpc>
              <a:spcBef>
                <a:spcPts val="800"/>
              </a:spcBef>
              <a:spcAft>
                <a:spcPts val="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8pPr>
            <a:lvl9pPr indent="-368300" lvl="8" marL="4114800" rtl="0">
              <a:lnSpc>
                <a:spcPct val="115000"/>
              </a:lnSpc>
              <a:spcBef>
                <a:spcPts val="800"/>
              </a:spcBef>
              <a:spcAft>
                <a:spcPts val="800"/>
              </a:spcAft>
              <a:buClr>
                <a:schemeClr val="dk1"/>
              </a:buClr>
              <a:buSzPts val="2200"/>
              <a:buFont typeface="Space Grotesk Light"/>
              <a:buChar char="■"/>
              <a:defRPr sz="2200">
                <a:solidFill>
                  <a:schemeClr val="dk1"/>
                </a:solidFill>
                <a:latin typeface="Space Grotesk Light"/>
                <a:ea typeface="Space Grotesk Light"/>
                <a:cs typeface="Space Grotesk Light"/>
                <a:sym typeface="Space Grotesk Light"/>
              </a:defRPr>
            </a:lvl9pPr>
          </a:lstStyle>
          <a:p/>
        </p:txBody>
      </p:sp>
      <p:sp>
        <p:nvSpPr>
          <p:cNvPr id="8" name="Google Shape;8;p1"/>
          <p:cNvSpPr txBox="1"/>
          <p:nvPr>
            <p:ph idx="12" type="sldNum"/>
          </p:nvPr>
        </p:nvSpPr>
        <p:spPr>
          <a:xfrm>
            <a:off x="4297650" y="4597451"/>
            <a:ext cx="548700" cy="393600"/>
          </a:xfrm>
          <a:prstGeom prst="rect">
            <a:avLst/>
          </a:prstGeom>
          <a:noFill/>
          <a:ln>
            <a:noFill/>
          </a:ln>
        </p:spPr>
        <p:txBody>
          <a:bodyPr anchorCtr="0" anchor="ctr" bIns="0" lIns="0" spcFirstLastPara="1" rIns="0" wrap="square" tIns="0">
            <a:noAutofit/>
          </a:bodyPr>
          <a:lstStyle>
            <a:lvl1pPr lvl="0" rtl="0" algn="ctr">
              <a:buNone/>
              <a:defRPr sz="1300">
                <a:solidFill>
                  <a:schemeClr val="accent1"/>
                </a:solidFill>
                <a:latin typeface="Space Grotesk SemiBold"/>
                <a:ea typeface="Space Grotesk SemiBold"/>
                <a:cs typeface="Space Grotesk SemiBold"/>
                <a:sym typeface="Space Grotesk SemiBold"/>
              </a:defRPr>
            </a:lvl1pPr>
            <a:lvl2pPr lvl="1" rtl="0" algn="ctr">
              <a:buNone/>
              <a:defRPr sz="1300">
                <a:solidFill>
                  <a:schemeClr val="accent1"/>
                </a:solidFill>
                <a:latin typeface="Space Grotesk SemiBold"/>
                <a:ea typeface="Space Grotesk SemiBold"/>
                <a:cs typeface="Space Grotesk SemiBold"/>
                <a:sym typeface="Space Grotesk SemiBold"/>
              </a:defRPr>
            </a:lvl2pPr>
            <a:lvl3pPr lvl="2" rtl="0" algn="ctr">
              <a:buNone/>
              <a:defRPr sz="1300">
                <a:solidFill>
                  <a:schemeClr val="accent1"/>
                </a:solidFill>
                <a:latin typeface="Space Grotesk SemiBold"/>
                <a:ea typeface="Space Grotesk SemiBold"/>
                <a:cs typeface="Space Grotesk SemiBold"/>
                <a:sym typeface="Space Grotesk SemiBold"/>
              </a:defRPr>
            </a:lvl3pPr>
            <a:lvl4pPr lvl="3" rtl="0" algn="ctr">
              <a:buNone/>
              <a:defRPr sz="1300">
                <a:solidFill>
                  <a:schemeClr val="accent1"/>
                </a:solidFill>
                <a:latin typeface="Space Grotesk SemiBold"/>
                <a:ea typeface="Space Grotesk SemiBold"/>
                <a:cs typeface="Space Grotesk SemiBold"/>
                <a:sym typeface="Space Grotesk SemiBold"/>
              </a:defRPr>
            </a:lvl4pPr>
            <a:lvl5pPr lvl="4" rtl="0" algn="ctr">
              <a:buNone/>
              <a:defRPr sz="1300">
                <a:solidFill>
                  <a:schemeClr val="accent1"/>
                </a:solidFill>
                <a:latin typeface="Space Grotesk SemiBold"/>
                <a:ea typeface="Space Grotesk SemiBold"/>
                <a:cs typeface="Space Grotesk SemiBold"/>
                <a:sym typeface="Space Grotesk SemiBold"/>
              </a:defRPr>
            </a:lvl5pPr>
            <a:lvl6pPr lvl="5" rtl="0" algn="ctr">
              <a:buNone/>
              <a:defRPr sz="1300">
                <a:solidFill>
                  <a:schemeClr val="accent1"/>
                </a:solidFill>
                <a:latin typeface="Space Grotesk SemiBold"/>
                <a:ea typeface="Space Grotesk SemiBold"/>
                <a:cs typeface="Space Grotesk SemiBold"/>
                <a:sym typeface="Space Grotesk SemiBold"/>
              </a:defRPr>
            </a:lvl6pPr>
            <a:lvl7pPr lvl="6" rtl="0" algn="ctr">
              <a:buNone/>
              <a:defRPr sz="1300">
                <a:solidFill>
                  <a:schemeClr val="accent1"/>
                </a:solidFill>
                <a:latin typeface="Space Grotesk SemiBold"/>
                <a:ea typeface="Space Grotesk SemiBold"/>
                <a:cs typeface="Space Grotesk SemiBold"/>
                <a:sym typeface="Space Grotesk SemiBold"/>
              </a:defRPr>
            </a:lvl7pPr>
            <a:lvl8pPr lvl="7" rtl="0" algn="ctr">
              <a:buNone/>
              <a:defRPr sz="1300">
                <a:solidFill>
                  <a:schemeClr val="accent1"/>
                </a:solidFill>
                <a:latin typeface="Space Grotesk SemiBold"/>
                <a:ea typeface="Space Grotesk SemiBold"/>
                <a:cs typeface="Space Grotesk SemiBold"/>
                <a:sym typeface="Space Grotesk SemiBold"/>
              </a:defRPr>
            </a:lvl8pPr>
            <a:lvl9pPr lvl="8" rtl="0" algn="ctr">
              <a:buNone/>
              <a:defRPr sz="1300">
                <a:solidFill>
                  <a:schemeClr val="accent1"/>
                </a:solidFill>
                <a:latin typeface="Space Grotesk SemiBold"/>
                <a:ea typeface="Space Grotesk SemiBold"/>
                <a:cs typeface="Space Grotesk SemiBold"/>
                <a:sym typeface="Space Grotesk SemiBold"/>
              </a:defRPr>
            </a:lvl9pPr>
          </a:lstStyle>
          <a:p>
            <a:pPr indent="0" lvl="0" marL="0" rtl="0" algn="ct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8.jpg"/><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3"/>
          <p:cNvSpPr txBox="1"/>
          <p:nvPr>
            <p:ph type="ctrTitle"/>
          </p:nvPr>
        </p:nvSpPr>
        <p:spPr>
          <a:xfrm>
            <a:off x="1772675" y="1096325"/>
            <a:ext cx="5672700" cy="1159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Algoritmos de operaciones con binarios</a:t>
            </a:r>
            <a:endParaRPr/>
          </a:p>
        </p:txBody>
      </p:sp>
      <p:sp>
        <p:nvSpPr>
          <p:cNvPr id="878" name="Google Shape;878;p13"/>
          <p:cNvSpPr txBox="1"/>
          <p:nvPr/>
        </p:nvSpPr>
        <p:spPr>
          <a:xfrm>
            <a:off x="1250725" y="4344225"/>
            <a:ext cx="170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pace Grotesk Light"/>
                <a:ea typeface="Space Grotesk Light"/>
                <a:cs typeface="Space Grotesk Light"/>
                <a:sym typeface="Space Grotesk Light"/>
              </a:rPr>
              <a:t>David Guijo López</a:t>
            </a:r>
            <a:endParaRPr>
              <a:latin typeface="Space Grotesk Light"/>
              <a:ea typeface="Space Grotesk Light"/>
              <a:cs typeface="Space Grotesk Light"/>
              <a:sym typeface="Space Grotesk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4" name="Shape 944"/>
        <p:cNvGrpSpPr/>
        <p:nvPr/>
      </p:nvGrpSpPr>
      <p:grpSpPr>
        <a:xfrm>
          <a:off x="0" y="0"/>
          <a:ext cx="0" cy="0"/>
          <a:chOff x="0" y="0"/>
          <a:chExt cx="0" cy="0"/>
        </a:xfrm>
      </p:grpSpPr>
      <p:sp>
        <p:nvSpPr>
          <p:cNvPr id="945" name="Google Shape;945;p22"/>
          <p:cNvSpPr txBox="1"/>
          <p:nvPr>
            <p:ph type="title"/>
          </p:nvPr>
        </p:nvSpPr>
        <p:spPr>
          <a:xfrm>
            <a:off x="0" y="995675"/>
            <a:ext cx="91440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3.4-División</a:t>
            </a:r>
            <a:endParaRPr sz="6000"/>
          </a:p>
          <a:p>
            <a:pPr indent="0" lvl="0" marL="0" rtl="0" algn="l">
              <a:spcBef>
                <a:spcPts val="0"/>
              </a:spcBef>
              <a:spcAft>
                <a:spcPts val="0"/>
              </a:spcAft>
              <a:buNone/>
            </a:pPr>
            <a:r>
              <a:t/>
            </a:r>
            <a:endParaRPr sz="2800"/>
          </a:p>
        </p:txBody>
      </p:sp>
      <p:sp>
        <p:nvSpPr>
          <p:cNvPr id="946" name="Google Shape;946;p22"/>
          <p:cNvSpPr txBox="1"/>
          <p:nvPr>
            <p:ph idx="1" type="body"/>
          </p:nvPr>
        </p:nvSpPr>
        <p:spPr>
          <a:xfrm>
            <a:off x="171575" y="1391975"/>
            <a:ext cx="6165000" cy="3283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000000"/>
                </a:solidFill>
                <a:latin typeface="Space Grotesk"/>
                <a:ea typeface="Space Grotesk"/>
                <a:cs typeface="Space Grotesk"/>
                <a:sym typeface="Space Grotesk"/>
              </a:rPr>
              <a:t>Las combinaciones para dividir números binarios son:</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lang="en" sz="1100">
                <a:solidFill>
                  <a:srgbClr val="000000"/>
                </a:solidFill>
                <a:latin typeface="Space Grotesk"/>
                <a:ea typeface="Space Grotesk"/>
                <a:cs typeface="Space Grotesk"/>
                <a:sym typeface="Space Grotesk"/>
              </a:rPr>
              <a:t>0/1=0          1/1=0</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1-</a:t>
            </a:r>
            <a:r>
              <a:rPr lang="en" sz="1100">
                <a:solidFill>
                  <a:srgbClr val="000000"/>
                </a:solidFill>
                <a:latin typeface="Space Grotesk"/>
                <a:ea typeface="Space Grotesk"/>
                <a:cs typeface="Space Grotesk"/>
                <a:sym typeface="Space Grotesk"/>
              </a:rPr>
              <a:t>Colocamos el dividendo,que es el número que queremos dividir, y a la derecha de este colocamos el divisor, que es el número entre el que queremos dividir al dividendo. La respuesta es el cociente.</a:t>
            </a:r>
            <a:endParaRPr sz="1200">
              <a:solidFill>
                <a:srgbClr val="545454"/>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2-</a:t>
            </a:r>
            <a:r>
              <a:rPr lang="en" sz="1100">
                <a:solidFill>
                  <a:srgbClr val="000000"/>
                </a:solidFill>
                <a:latin typeface="Space Grotesk"/>
                <a:ea typeface="Space Grotesk"/>
                <a:cs typeface="Space Grotesk"/>
                <a:sym typeface="Space Grotesk"/>
              </a:rPr>
              <a:t>Comparamos el divisor con el primer número del dividendo, si el divisor es un número mayor que el número del dividendo seguimos añadimos otro dígito del dividendo hasta que el número del divisor sea más pequeño</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3-</a:t>
            </a:r>
            <a:r>
              <a:rPr lang="en" sz="1100">
                <a:solidFill>
                  <a:srgbClr val="000000"/>
                </a:solidFill>
                <a:latin typeface="Space Grotesk"/>
                <a:ea typeface="Space Grotesk"/>
                <a:cs typeface="Space Grotesk"/>
                <a:sym typeface="Space Grotesk"/>
              </a:rPr>
              <a:t>Escribe el primer dígito del cociente encima del último dígito del dividendo que utilizaste en la comparación</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4-</a:t>
            </a:r>
            <a:r>
              <a:rPr lang="en" sz="1100">
                <a:solidFill>
                  <a:srgbClr val="000000"/>
                </a:solidFill>
                <a:latin typeface="Space Grotesk"/>
                <a:ea typeface="Space Grotesk"/>
                <a:cs typeface="Space Grotesk"/>
                <a:sym typeface="Space Grotesk"/>
              </a:rPr>
              <a:t>Multiplicar el dígito del cociente del con el divisor</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5-</a:t>
            </a:r>
            <a:r>
              <a:rPr lang="en" sz="1100">
                <a:solidFill>
                  <a:srgbClr val="000000"/>
                </a:solidFill>
                <a:latin typeface="Space Grotesk"/>
                <a:ea typeface="Space Grotesk"/>
                <a:cs typeface="Space Grotesk"/>
                <a:sym typeface="Space Grotesk"/>
              </a:rPr>
              <a:t>Tras obtener el resultado de la operación anterior debemos de restar los dígitos que hayamos seleccionado del dividendo menos dicho resultado</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6-</a:t>
            </a:r>
            <a:r>
              <a:rPr lang="en" sz="1100">
                <a:solidFill>
                  <a:srgbClr val="000000"/>
                </a:solidFill>
                <a:latin typeface="Space Grotesk"/>
                <a:ea typeface="Space Grotesk"/>
                <a:cs typeface="Space Grotesk"/>
                <a:sym typeface="Space Grotesk"/>
              </a:rPr>
              <a:t>Repetimos el procedimiento hasta que el dividendo sea menor que el divisor y no se pueda continuar con la operación</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7-</a:t>
            </a:r>
            <a:r>
              <a:rPr lang="en" sz="1100">
                <a:solidFill>
                  <a:srgbClr val="000000"/>
                </a:solidFill>
                <a:latin typeface="Space Grotesk"/>
                <a:ea typeface="Space Grotesk"/>
                <a:cs typeface="Space Grotesk"/>
                <a:sym typeface="Space Grotesk"/>
              </a:rPr>
              <a:t>Para obtener la solución debemos de tener en cuenta los restos de las operaciones obtenidas, ordenandolas de abajo hacia arriba.</a:t>
            </a:r>
            <a:endParaRPr sz="1100">
              <a:solidFill>
                <a:srgbClr val="000000"/>
              </a:solidFill>
              <a:latin typeface="Space Grotesk"/>
              <a:ea typeface="Space Grotesk"/>
              <a:cs typeface="Space Grotesk"/>
              <a:sym typeface="Space Grotesk"/>
            </a:endParaRPr>
          </a:p>
          <a:p>
            <a:pPr indent="0" lvl="0" marL="0" rtl="0" algn="l">
              <a:spcBef>
                <a:spcPts val="0"/>
              </a:spcBef>
              <a:spcAft>
                <a:spcPts val="800"/>
              </a:spcAft>
              <a:buNone/>
            </a:pPr>
            <a:r>
              <a:t/>
            </a:r>
            <a:endParaRPr sz="1500"/>
          </a:p>
        </p:txBody>
      </p:sp>
      <p:sp>
        <p:nvSpPr>
          <p:cNvPr id="947" name="Google Shape;947;p22"/>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23"/>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53" name="Google Shape;953;p23"/>
          <p:cNvPicPr preferRelativeResize="0"/>
          <p:nvPr/>
        </p:nvPicPr>
        <p:blipFill>
          <a:blip r:embed="rId3">
            <a:alphaModFix/>
          </a:blip>
          <a:stretch>
            <a:fillRect/>
          </a:stretch>
        </p:blipFill>
        <p:spPr>
          <a:xfrm>
            <a:off x="128225" y="825550"/>
            <a:ext cx="4718126" cy="3771900"/>
          </a:xfrm>
          <a:prstGeom prst="rect">
            <a:avLst/>
          </a:prstGeom>
          <a:noFill/>
          <a:ln>
            <a:noFill/>
          </a:ln>
        </p:spPr>
      </p:pic>
      <p:pic>
        <p:nvPicPr>
          <p:cNvPr id="954" name="Google Shape;954;p23"/>
          <p:cNvPicPr preferRelativeResize="0"/>
          <p:nvPr/>
        </p:nvPicPr>
        <p:blipFill>
          <a:blip r:embed="rId4">
            <a:alphaModFix/>
          </a:blip>
          <a:stretch>
            <a:fillRect/>
          </a:stretch>
        </p:blipFill>
        <p:spPr>
          <a:xfrm>
            <a:off x="5054825" y="825550"/>
            <a:ext cx="3910025" cy="3771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24"/>
          <p:cNvSpPr txBox="1"/>
          <p:nvPr>
            <p:ph type="title"/>
          </p:nvPr>
        </p:nvSpPr>
        <p:spPr>
          <a:xfrm>
            <a:off x="1258375" y="2055800"/>
            <a:ext cx="6240900" cy="19176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4400"/>
              <a:t>Espero que os haya gustado y lo hayáis comprendido</a:t>
            </a:r>
            <a:endParaRPr sz="4400"/>
          </a:p>
        </p:txBody>
      </p:sp>
      <p:sp>
        <p:nvSpPr>
          <p:cNvPr id="960" name="Google Shape;960;p24"/>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
        <p:nvSpPr>
          <p:cNvPr id="961" name="Google Shape;961;p24"/>
          <p:cNvSpPr txBox="1"/>
          <p:nvPr/>
        </p:nvSpPr>
        <p:spPr>
          <a:xfrm>
            <a:off x="3411325" y="246825"/>
            <a:ext cx="19350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200">
                <a:latin typeface="Space Grotesk"/>
                <a:ea typeface="Space Grotesk"/>
                <a:cs typeface="Space Grotesk"/>
                <a:sym typeface="Space Grotesk"/>
              </a:rPr>
              <a:t>FIN</a:t>
            </a:r>
            <a:endParaRPr b="1" sz="7200">
              <a:latin typeface="Space Grotesk"/>
              <a:ea typeface="Space Grotesk"/>
              <a:cs typeface="Space Grotesk"/>
              <a:sym typeface="Space Grotes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4"/>
          <p:cNvSpPr txBox="1"/>
          <p:nvPr>
            <p:ph type="title"/>
          </p:nvPr>
        </p:nvSpPr>
        <p:spPr>
          <a:xfrm>
            <a:off x="855300" y="836000"/>
            <a:ext cx="62409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u="sng"/>
              <a:t>Índice</a:t>
            </a:r>
            <a:endParaRPr u="sng"/>
          </a:p>
        </p:txBody>
      </p:sp>
      <p:sp>
        <p:nvSpPr>
          <p:cNvPr id="884" name="Google Shape;884;p14"/>
          <p:cNvSpPr txBox="1"/>
          <p:nvPr>
            <p:ph idx="1" type="body"/>
          </p:nvPr>
        </p:nvSpPr>
        <p:spPr>
          <a:xfrm>
            <a:off x="452200" y="1787575"/>
            <a:ext cx="2932500" cy="3275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1500"/>
              <a:t>1-Pasar número decimal a binario</a:t>
            </a:r>
            <a:endParaRPr b="1" sz="1500"/>
          </a:p>
          <a:p>
            <a:pPr indent="0" lvl="0" marL="0" rtl="0" algn="l">
              <a:spcBef>
                <a:spcPts val="800"/>
              </a:spcBef>
              <a:spcAft>
                <a:spcPts val="0"/>
              </a:spcAft>
              <a:buClr>
                <a:schemeClr val="dk1"/>
              </a:buClr>
              <a:buSzPts val="1100"/>
              <a:buFont typeface="Arial"/>
              <a:buNone/>
            </a:pPr>
            <a:r>
              <a:rPr b="1" lang="en" sz="1500"/>
              <a:t>2-Pasar número binario a decimal</a:t>
            </a:r>
            <a:endParaRPr b="1" sz="1500"/>
          </a:p>
          <a:p>
            <a:pPr indent="0" lvl="0" marL="0" rtl="0" algn="l">
              <a:spcBef>
                <a:spcPts val="800"/>
              </a:spcBef>
              <a:spcAft>
                <a:spcPts val="0"/>
              </a:spcAft>
              <a:buClr>
                <a:schemeClr val="dk1"/>
              </a:buClr>
              <a:buSzPts val="1100"/>
              <a:buFont typeface="Arial"/>
              <a:buNone/>
            </a:pPr>
            <a:r>
              <a:rPr b="1" lang="en" sz="1500"/>
              <a:t>3-Operaciones con números binarios:</a:t>
            </a:r>
            <a:endParaRPr b="1" sz="1500"/>
          </a:p>
          <a:p>
            <a:pPr indent="0" lvl="0" marL="0" rtl="0" algn="l">
              <a:spcBef>
                <a:spcPts val="800"/>
              </a:spcBef>
              <a:spcAft>
                <a:spcPts val="0"/>
              </a:spcAft>
              <a:buClr>
                <a:schemeClr val="dk1"/>
              </a:buClr>
              <a:buSzPts val="1100"/>
              <a:buFont typeface="Arial"/>
              <a:buNone/>
            </a:pPr>
            <a:r>
              <a:rPr b="1" lang="en" sz="1500"/>
              <a:t>3.1-Suma</a:t>
            </a:r>
            <a:endParaRPr b="1" sz="1500"/>
          </a:p>
          <a:p>
            <a:pPr indent="0" lvl="0" marL="0" rtl="0" algn="l">
              <a:spcBef>
                <a:spcPts val="800"/>
              </a:spcBef>
              <a:spcAft>
                <a:spcPts val="0"/>
              </a:spcAft>
              <a:buClr>
                <a:schemeClr val="dk1"/>
              </a:buClr>
              <a:buSzPts val="1100"/>
              <a:buFont typeface="Arial"/>
              <a:buNone/>
            </a:pPr>
            <a:r>
              <a:rPr b="1" lang="en" sz="1500"/>
              <a:t>3.2-Resta</a:t>
            </a:r>
            <a:endParaRPr b="1" sz="1500"/>
          </a:p>
          <a:p>
            <a:pPr indent="0" lvl="0" marL="0" rtl="0" algn="l">
              <a:spcBef>
                <a:spcPts val="800"/>
              </a:spcBef>
              <a:spcAft>
                <a:spcPts val="0"/>
              </a:spcAft>
              <a:buClr>
                <a:schemeClr val="dk1"/>
              </a:buClr>
              <a:buSzPts val="1100"/>
              <a:buFont typeface="Arial"/>
              <a:buNone/>
            </a:pPr>
            <a:r>
              <a:rPr b="1" lang="en" sz="1500"/>
              <a:t>3.3-Multiplicación</a:t>
            </a:r>
            <a:endParaRPr b="1" sz="1500"/>
          </a:p>
          <a:p>
            <a:pPr indent="0" lvl="0" marL="0" rtl="0" algn="l">
              <a:spcBef>
                <a:spcPts val="800"/>
              </a:spcBef>
              <a:spcAft>
                <a:spcPts val="800"/>
              </a:spcAft>
              <a:buClr>
                <a:schemeClr val="dk1"/>
              </a:buClr>
              <a:buSzPts val="1100"/>
              <a:buFont typeface="Arial"/>
              <a:buNone/>
            </a:pPr>
            <a:r>
              <a:rPr b="1" lang="en" sz="1500"/>
              <a:t>3.4-División</a:t>
            </a:r>
            <a:endParaRPr b="1" sz="1500"/>
          </a:p>
        </p:txBody>
      </p:sp>
      <p:sp>
        <p:nvSpPr>
          <p:cNvPr id="885" name="Google Shape;885;p14"/>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86" name="Google Shape;886;p14"/>
          <p:cNvPicPr preferRelativeResize="0"/>
          <p:nvPr/>
        </p:nvPicPr>
        <p:blipFill>
          <a:blip r:embed="rId3">
            <a:alphaModFix/>
          </a:blip>
          <a:stretch>
            <a:fillRect/>
          </a:stretch>
        </p:blipFill>
        <p:spPr>
          <a:xfrm>
            <a:off x="4133700" y="2005250"/>
            <a:ext cx="4299152" cy="241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5"/>
          <p:cNvSpPr txBox="1"/>
          <p:nvPr>
            <p:ph idx="4294967295" type="ctrTitle"/>
          </p:nvPr>
        </p:nvSpPr>
        <p:spPr>
          <a:xfrm>
            <a:off x="1201950" y="346675"/>
            <a:ext cx="6368100" cy="612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1-</a:t>
            </a:r>
            <a:r>
              <a:rPr lang="en"/>
              <a:t>Pasar  de decimal a binario</a:t>
            </a:r>
            <a:endParaRPr/>
          </a:p>
        </p:txBody>
      </p:sp>
      <p:sp>
        <p:nvSpPr>
          <p:cNvPr id="892" name="Google Shape;892;p15"/>
          <p:cNvSpPr txBox="1"/>
          <p:nvPr>
            <p:ph idx="4294967295" type="subTitle"/>
          </p:nvPr>
        </p:nvSpPr>
        <p:spPr>
          <a:xfrm>
            <a:off x="178100" y="1669275"/>
            <a:ext cx="4183500" cy="22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100">
                <a:latin typeface="Space Grotesk"/>
                <a:ea typeface="Space Grotesk"/>
                <a:cs typeface="Space Grotesk"/>
                <a:sym typeface="Space Grotesk"/>
              </a:rPr>
              <a:t>1-</a:t>
            </a:r>
            <a:r>
              <a:rPr lang="en" sz="1100">
                <a:latin typeface="Space Grotesk"/>
                <a:ea typeface="Space Grotesk"/>
                <a:cs typeface="Space Grotesk"/>
                <a:sym typeface="Space Grotesk"/>
              </a:rPr>
              <a:t> Dividimos el número decimal entre 2 aplicando la división</a:t>
            </a:r>
            <a:endParaRPr sz="1100">
              <a:latin typeface="Space Grotesk"/>
              <a:ea typeface="Space Grotesk"/>
              <a:cs typeface="Space Grotesk"/>
              <a:sym typeface="Space Grotesk"/>
            </a:endParaRPr>
          </a:p>
          <a:p>
            <a:pPr indent="0" lvl="0" marL="0" rtl="0" algn="l">
              <a:spcBef>
                <a:spcPts val="0"/>
              </a:spcBef>
              <a:spcAft>
                <a:spcPts val="0"/>
              </a:spcAft>
              <a:buNone/>
            </a:pPr>
            <a:r>
              <a:rPr b="1" lang="en" sz="1100">
                <a:latin typeface="Space Grotesk"/>
                <a:ea typeface="Space Grotesk"/>
                <a:cs typeface="Space Grotesk"/>
                <a:sym typeface="Space Grotesk"/>
              </a:rPr>
              <a:t>2-</a:t>
            </a:r>
            <a:r>
              <a:rPr lang="en" sz="1100">
                <a:latin typeface="Space Grotesk"/>
                <a:ea typeface="Space Grotesk"/>
                <a:cs typeface="Space Grotesk"/>
                <a:sym typeface="Space Grotesk"/>
              </a:rPr>
              <a:t>Apuntamos el resultado y el resto</a:t>
            </a:r>
            <a:endParaRPr sz="1100">
              <a:latin typeface="Space Grotesk"/>
              <a:ea typeface="Space Grotesk"/>
              <a:cs typeface="Space Grotesk"/>
              <a:sym typeface="Space Grotesk"/>
            </a:endParaRPr>
          </a:p>
          <a:p>
            <a:pPr indent="0" lvl="0" marL="0" rtl="0" algn="l">
              <a:spcBef>
                <a:spcPts val="0"/>
              </a:spcBef>
              <a:spcAft>
                <a:spcPts val="0"/>
              </a:spcAft>
              <a:buNone/>
            </a:pPr>
            <a:r>
              <a:rPr b="1" lang="en" sz="1100">
                <a:latin typeface="Space Grotesk"/>
                <a:ea typeface="Space Grotesk"/>
                <a:cs typeface="Space Grotesk"/>
                <a:sym typeface="Space Grotesk"/>
              </a:rPr>
              <a:t>3-</a:t>
            </a:r>
            <a:r>
              <a:rPr lang="en" sz="1100">
                <a:latin typeface="Space Grotesk"/>
                <a:ea typeface="Space Grotesk"/>
                <a:cs typeface="Space Grotesk"/>
                <a:sym typeface="Space Grotesk"/>
              </a:rPr>
              <a:t> Dividimos el número cociente entre 2  aplicando la división</a:t>
            </a:r>
            <a:endParaRPr sz="1100">
              <a:latin typeface="Space Grotesk"/>
              <a:ea typeface="Space Grotesk"/>
              <a:cs typeface="Space Grotesk"/>
              <a:sym typeface="Space Grotesk"/>
            </a:endParaRPr>
          </a:p>
          <a:p>
            <a:pPr indent="0" lvl="0" marL="0" rtl="0" algn="l">
              <a:spcBef>
                <a:spcPts val="0"/>
              </a:spcBef>
              <a:spcAft>
                <a:spcPts val="0"/>
              </a:spcAft>
              <a:buNone/>
            </a:pPr>
            <a:r>
              <a:rPr b="1" lang="en" sz="1100">
                <a:latin typeface="Space Grotesk"/>
                <a:ea typeface="Space Grotesk"/>
                <a:cs typeface="Space Grotesk"/>
                <a:sym typeface="Space Grotesk"/>
              </a:rPr>
              <a:t>4-</a:t>
            </a:r>
            <a:r>
              <a:rPr lang="en" sz="1100">
                <a:latin typeface="Space Grotesk"/>
                <a:ea typeface="Space Grotesk"/>
                <a:cs typeface="Space Grotesk"/>
                <a:sym typeface="Space Grotesk"/>
              </a:rPr>
              <a:t>Apuntamos el nuevo cociente y el nuevo resto</a:t>
            </a:r>
            <a:endParaRPr sz="1100">
              <a:latin typeface="Space Grotesk"/>
              <a:ea typeface="Space Grotesk"/>
              <a:cs typeface="Space Grotesk"/>
              <a:sym typeface="Space Grotesk"/>
            </a:endParaRPr>
          </a:p>
          <a:p>
            <a:pPr indent="0" lvl="0" marL="0" rtl="0" algn="l">
              <a:spcBef>
                <a:spcPts val="0"/>
              </a:spcBef>
              <a:spcAft>
                <a:spcPts val="0"/>
              </a:spcAft>
              <a:buNone/>
            </a:pPr>
            <a:r>
              <a:rPr b="1" lang="en" sz="1100">
                <a:latin typeface="Space Grotesk"/>
                <a:ea typeface="Space Grotesk"/>
                <a:cs typeface="Space Grotesk"/>
                <a:sym typeface="Space Grotesk"/>
              </a:rPr>
              <a:t>5-</a:t>
            </a:r>
            <a:r>
              <a:rPr lang="en" sz="1100">
                <a:latin typeface="Space Grotesk"/>
                <a:ea typeface="Space Grotesk"/>
                <a:cs typeface="Space Grotesk"/>
                <a:sym typeface="Space Grotesk"/>
              </a:rPr>
              <a:t>Repetimos la misma secuencia hasta que hasta que sea imposible continuar la división</a:t>
            </a:r>
            <a:endParaRPr sz="1100">
              <a:latin typeface="Space Grotesk"/>
              <a:ea typeface="Space Grotesk"/>
              <a:cs typeface="Space Grotesk"/>
              <a:sym typeface="Space Grotesk"/>
            </a:endParaRPr>
          </a:p>
          <a:p>
            <a:pPr indent="0" lvl="0" marL="0" rtl="0" algn="l">
              <a:spcBef>
                <a:spcPts val="0"/>
              </a:spcBef>
              <a:spcAft>
                <a:spcPts val="0"/>
              </a:spcAft>
              <a:buNone/>
            </a:pPr>
            <a:r>
              <a:rPr b="1" lang="en" sz="1100">
                <a:latin typeface="Space Grotesk"/>
                <a:ea typeface="Space Grotesk"/>
                <a:cs typeface="Space Grotesk"/>
                <a:sym typeface="Space Grotesk"/>
              </a:rPr>
              <a:t>6-</a:t>
            </a:r>
            <a:r>
              <a:rPr lang="en" sz="1100">
                <a:latin typeface="Space Grotesk"/>
                <a:ea typeface="Space Grotesk"/>
                <a:cs typeface="Space Grotesk"/>
                <a:sym typeface="Space Grotesk"/>
              </a:rPr>
              <a:t>Apuntamos en orden de abajo hacia arriba todos los restos que hayamos obtenido, incluyendo el último cociente</a:t>
            </a:r>
            <a:endParaRPr sz="1100">
              <a:latin typeface="Space Grotesk"/>
              <a:ea typeface="Space Grotesk"/>
              <a:cs typeface="Space Grotesk"/>
              <a:sym typeface="Space Grotesk"/>
            </a:endParaRPr>
          </a:p>
          <a:p>
            <a:pPr indent="0" lvl="0" marL="0" rtl="0" algn="l">
              <a:spcBef>
                <a:spcPts val="0"/>
              </a:spcBef>
              <a:spcAft>
                <a:spcPts val="0"/>
              </a:spcAft>
              <a:buNone/>
            </a:pPr>
            <a:r>
              <a:rPr b="1" lang="en" sz="1100">
                <a:latin typeface="Space Grotesk"/>
                <a:ea typeface="Space Grotesk"/>
                <a:cs typeface="Space Grotesk"/>
                <a:sym typeface="Space Grotesk"/>
              </a:rPr>
              <a:t>7-</a:t>
            </a:r>
            <a:r>
              <a:rPr lang="en" sz="1100">
                <a:latin typeface="Space Grotesk"/>
                <a:ea typeface="Space Grotesk"/>
                <a:cs typeface="Space Grotesk"/>
                <a:sym typeface="Space Grotesk"/>
              </a:rPr>
              <a:t>El número binario será ese orden que hemos obtenido</a:t>
            </a:r>
            <a:endParaRPr sz="1100">
              <a:latin typeface="Space Grotesk"/>
              <a:ea typeface="Space Grotesk"/>
              <a:cs typeface="Space Grotesk"/>
              <a:sym typeface="Space Grotesk"/>
            </a:endParaRPr>
          </a:p>
          <a:p>
            <a:pPr indent="0" lvl="0" marL="0" rtl="0" algn="l">
              <a:spcBef>
                <a:spcPts val="0"/>
              </a:spcBef>
              <a:spcAft>
                <a:spcPts val="0"/>
              </a:spcAft>
              <a:buClr>
                <a:schemeClr val="dk1"/>
              </a:buClr>
              <a:buSzPts val="1100"/>
              <a:buFont typeface="Arial"/>
              <a:buNone/>
            </a:pPr>
            <a:r>
              <a:t/>
            </a:r>
            <a:endParaRPr b="1" sz="1800"/>
          </a:p>
        </p:txBody>
      </p:sp>
      <p:sp>
        <p:nvSpPr>
          <p:cNvPr id="893" name="Google Shape;893;p15"/>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894" name="Google Shape;894;p15"/>
          <p:cNvPicPr preferRelativeResize="0"/>
          <p:nvPr/>
        </p:nvPicPr>
        <p:blipFill>
          <a:blip r:embed="rId3">
            <a:alphaModFix/>
          </a:blip>
          <a:stretch>
            <a:fillRect/>
          </a:stretch>
        </p:blipFill>
        <p:spPr>
          <a:xfrm>
            <a:off x="5466350" y="1553525"/>
            <a:ext cx="2514950" cy="2617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6"/>
          <p:cNvSpPr txBox="1"/>
          <p:nvPr>
            <p:ph type="ctrTitle"/>
          </p:nvPr>
        </p:nvSpPr>
        <p:spPr>
          <a:xfrm>
            <a:off x="1519700" y="725568"/>
            <a:ext cx="5878800" cy="558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sz="3200"/>
              <a:t>2-Pasar de binario a decimal</a:t>
            </a:r>
            <a:endParaRPr sz="3200"/>
          </a:p>
        </p:txBody>
      </p:sp>
      <p:sp>
        <p:nvSpPr>
          <p:cNvPr id="900" name="Google Shape;900;p16"/>
          <p:cNvSpPr txBox="1"/>
          <p:nvPr>
            <p:ph idx="1" type="subTitle"/>
          </p:nvPr>
        </p:nvSpPr>
        <p:spPr>
          <a:xfrm>
            <a:off x="344850" y="1978600"/>
            <a:ext cx="4317600" cy="2069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1-</a:t>
            </a:r>
            <a:r>
              <a:rPr lang="en" sz="1100">
                <a:solidFill>
                  <a:srgbClr val="000000"/>
                </a:solidFill>
                <a:latin typeface="Space Grotesk"/>
                <a:ea typeface="Space Grotesk"/>
                <a:cs typeface="Space Grotesk"/>
                <a:sym typeface="Space Grotesk"/>
              </a:rPr>
              <a:t>Debemos multiplicar cada 1 y 0 del numero binario por 2 elevado a una potencia, la cual será mayor dependiendo de la posición que ocupen (mayor izquierda, menor derecha)</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2-</a:t>
            </a:r>
            <a:r>
              <a:rPr lang="en" sz="1100">
                <a:solidFill>
                  <a:srgbClr val="000000"/>
                </a:solidFill>
                <a:latin typeface="Space Grotesk"/>
                <a:ea typeface="Space Grotesk"/>
                <a:cs typeface="Space Grotesk"/>
                <a:sym typeface="Space Grotesk"/>
              </a:rPr>
              <a:t>Multiplicamos el primer número empezando por la derecha por 2^0</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3-</a:t>
            </a:r>
            <a:r>
              <a:rPr lang="en" sz="1100">
                <a:solidFill>
                  <a:srgbClr val="000000"/>
                </a:solidFill>
                <a:latin typeface="Space Grotesk"/>
                <a:ea typeface="Space Grotesk"/>
                <a:cs typeface="Space Grotesk"/>
                <a:sym typeface="Space Grotesk"/>
              </a:rPr>
              <a:t>Multiplicamos el segundo número empezando por la derecha por 2^1</a:t>
            </a:r>
            <a:endParaRPr b="1"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4-</a:t>
            </a:r>
            <a:r>
              <a:rPr lang="en" sz="1100">
                <a:solidFill>
                  <a:srgbClr val="000000"/>
                </a:solidFill>
                <a:latin typeface="Space Grotesk"/>
                <a:ea typeface="Space Grotesk"/>
                <a:cs typeface="Space Grotesk"/>
                <a:sym typeface="Space Grotesk"/>
              </a:rPr>
              <a:t>Multiplicamos el tercer número empezando por la derecha por 2^2</a:t>
            </a:r>
            <a:endParaRPr b="1"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5-</a:t>
            </a:r>
            <a:r>
              <a:rPr lang="en" sz="1100">
                <a:solidFill>
                  <a:srgbClr val="000000"/>
                </a:solidFill>
                <a:latin typeface="Space Grotesk"/>
                <a:ea typeface="Space Grotesk"/>
                <a:cs typeface="Space Grotesk"/>
                <a:sym typeface="Space Grotesk"/>
              </a:rPr>
              <a:t>Multiplicamos el cuarto número empezando por la derecha por 2^3</a:t>
            </a:r>
            <a:endParaRPr b="1"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6-</a:t>
            </a:r>
            <a:r>
              <a:rPr lang="en" sz="1100">
                <a:solidFill>
                  <a:srgbClr val="000000"/>
                </a:solidFill>
                <a:latin typeface="Space Grotesk"/>
                <a:ea typeface="Space Grotesk"/>
                <a:cs typeface="Space Grotesk"/>
                <a:sym typeface="Space Grotesk"/>
              </a:rPr>
              <a:t>Repetimos el mismo proceso hasta que lleguemos al final del número, que es el último dígito de la izquierda</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7-</a:t>
            </a:r>
            <a:r>
              <a:rPr lang="en" sz="1100">
                <a:solidFill>
                  <a:srgbClr val="000000"/>
                </a:solidFill>
                <a:latin typeface="Space Grotesk"/>
                <a:ea typeface="Space Grotesk"/>
                <a:cs typeface="Space Grotesk"/>
                <a:sym typeface="Space Grotesk"/>
              </a:rPr>
              <a:t>Sumamos los resultados obtenidos de las multiplicaciones que hemos resuelto anteriormente</a:t>
            </a:r>
            <a:endParaRPr sz="1100"/>
          </a:p>
        </p:txBody>
      </p:sp>
      <p:pic>
        <p:nvPicPr>
          <p:cNvPr id="901" name="Google Shape;901;p16"/>
          <p:cNvPicPr preferRelativeResize="0"/>
          <p:nvPr/>
        </p:nvPicPr>
        <p:blipFill>
          <a:blip r:embed="rId3">
            <a:alphaModFix/>
          </a:blip>
          <a:stretch>
            <a:fillRect/>
          </a:stretch>
        </p:blipFill>
        <p:spPr>
          <a:xfrm>
            <a:off x="5097025" y="1944701"/>
            <a:ext cx="3674325" cy="2480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7"/>
          <p:cNvSpPr txBox="1"/>
          <p:nvPr>
            <p:ph idx="1" type="body"/>
          </p:nvPr>
        </p:nvSpPr>
        <p:spPr>
          <a:xfrm>
            <a:off x="1249600" y="1670025"/>
            <a:ext cx="6651000" cy="819900"/>
          </a:xfrm>
          <a:prstGeom prst="rect">
            <a:avLst/>
          </a:prstGeom>
        </p:spPr>
        <p:txBody>
          <a:bodyPr anchorCtr="0" anchor="ctr" bIns="0" lIns="0" spcFirstLastPara="1" rIns="0" wrap="square" tIns="0">
            <a:noAutofit/>
          </a:bodyPr>
          <a:lstStyle/>
          <a:p>
            <a:pPr indent="0" lvl="0" marL="0" rtl="0" algn="ctr">
              <a:spcBef>
                <a:spcPts val="0"/>
              </a:spcBef>
              <a:spcAft>
                <a:spcPts val="800"/>
              </a:spcAft>
              <a:buNone/>
            </a:pPr>
            <a:r>
              <a:rPr lang="en" sz="3600">
                <a:solidFill>
                  <a:schemeClr val="dk1"/>
                </a:solidFill>
              </a:rPr>
              <a:t>3-</a:t>
            </a:r>
            <a:r>
              <a:rPr lang="en" sz="3600">
                <a:solidFill>
                  <a:schemeClr val="dk1"/>
                </a:solidFill>
              </a:rPr>
              <a:t>Operaciones con decimales</a:t>
            </a:r>
            <a:endParaRPr sz="3600">
              <a:solidFill>
                <a:schemeClr val="dk1"/>
              </a:solidFill>
            </a:endParaRPr>
          </a:p>
        </p:txBody>
      </p:sp>
      <p:sp>
        <p:nvSpPr>
          <p:cNvPr id="907" name="Google Shape;907;p17"/>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18"/>
          <p:cNvSpPr txBox="1"/>
          <p:nvPr>
            <p:ph type="title"/>
          </p:nvPr>
        </p:nvSpPr>
        <p:spPr>
          <a:xfrm>
            <a:off x="0" y="529625"/>
            <a:ext cx="9144000" cy="3963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3.1-Suma</a:t>
            </a:r>
            <a:endParaRPr/>
          </a:p>
        </p:txBody>
      </p:sp>
      <p:sp>
        <p:nvSpPr>
          <p:cNvPr id="913" name="Google Shape;913;p18"/>
          <p:cNvSpPr txBox="1"/>
          <p:nvPr>
            <p:ph idx="1" type="body"/>
          </p:nvPr>
        </p:nvSpPr>
        <p:spPr>
          <a:xfrm>
            <a:off x="258725" y="1537725"/>
            <a:ext cx="4884900" cy="283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000000"/>
                </a:solidFill>
                <a:latin typeface="Space Grotesk"/>
                <a:ea typeface="Space Grotesk"/>
                <a:cs typeface="Space Grotesk"/>
                <a:sym typeface="Space Grotesk"/>
              </a:rPr>
              <a:t>Las combinaciones para sumar dos números binarios (bit a bit) son:</a:t>
            </a:r>
            <a:endParaRPr sz="1100">
              <a:solidFill>
                <a:srgbClr val="000000"/>
              </a:solidFill>
              <a:latin typeface="Space Grotesk"/>
              <a:ea typeface="Space Grotesk"/>
              <a:cs typeface="Space Grotesk"/>
              <a:sym typeface="Space Grotesk"/>
            </a:endParaRPr>
          </a:p>
          <a:p>
            <a:pPr indent="0" lvl="0" marL="0" rtl="0" algn="l">
              <a:spcBef>
                <a:spcPts val="800"/>
              </a:spcBef>
              <a:spcAft>
                <a:spcPts val="0"/>
              </a:spcAft>
              <a:buNone/>
            </a:pPr>
            <a:r>
              <a:rPr lang="en" sz="1100">
                <a:solidFill>
                  <a:srgbClr val="000000"/>
                </a:solidFill>
                <a:latin typeface="Space Grotesk"/>
                <a:ea typeface="Space Grotesk"/>
                <a:cs typeface="Space Grotesk"/>
                <a:sym typeface="Space Grotesk"/>
              </a:rPr>
              <a:t>1+0=1         0+0=0       0+1=1      1+1=0 (acarreamos un 1)</a:t>
            </a:r>
            <a:endParaRPr b="1"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1-</a:t>
            </a:r>
            <a:r>
              <a:rPr lang="en" sz="1100">
                <a:solidFill>
                  <a:srgbClr val="000000"/>
                </a:solidFill>
                <a:latin typeface="Space Grotesk"/>
                <a:ea typeface="Space Grotesk"/>
                <a:cs typeface="Space Grotesk"/>
                <a:sym typeface="Space Grotesk"/>
              </a:rPr>
              <a:t>Colocamos los números, haciendo que el primer bit coincida con el primer bit, y así sucesivamente</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2-</a:t>
            </a:r>
            <a:r>
              <a:rPr lang="en" sz="1100">
                <a:solidFill>
                  <a:srgbClr val="000000"/>
                </a:solidFill>
                <a:latin typeface="Space Grotesk"/>
                <a:ea typeface="Space Grotesk"/>
                <a:cs typeface="Space Grotesk"/>
                <a:sym typeface="Space Grotesk"/>
              </a:rPr>
              <a:t>Comenzamos a sumar de derecha a izquierda</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3-</a:t>
            </a:r>
            <a:r>
              <a:rPr lang="en" sz="1100">
                <a:solidFill>
                  <a:srgbClr val="000000"/>
                </a:solidFill>
                <a:latin typeface="Space Grotesk"/>
                <a:ea typeface="Space Grotesk"/>
                <a:cs typeface="Space Grotesk"/>
                <a:sym typeface="Space Grotesk"/>
              </a:rPr>
              <a:t>Siempre que la suma sea 1+1=0 acarreamos escribimos un 0 en el resultado de esa suma y acarreamos un 1, sumandolo en la columna siguiente de la izquierda</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4-</a:t>
            </a:r>
            <a:r>
              <a:rPr lang="en" sz="1100">
                <a:solidFill>
                  <a:srgbClr val="000000"/>
                </a:solidFill>
                <a:latin typeface="Space Grotesk"/>
                <a:ea typeface="Space Grotesk"/>
                <a:cs typeface="Space Grotesk"/>
                <a:sym typeface="Space Grotesk"/>
              </a:rPr>
              <a:t>Vamos sumando sucesivamente de derecha a izquierda, bit por bit, acarreando cuando la suma sea 1+1=0</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5-</a:t>
            </a:r>
            <a:r>
              <a:rPr lang="en" sz="1100">
                <a:solidFill>
                  <a:srgbClr val="000000"/>
                </a:solidFill>
                <a:latin typeface="Space Grotesk"/>
                <a:ea typeface="Space Grotesk"/>
                <a:cs typeface="Space Grotesk"/>
                <a:sym typeface="Space Grotesk"/>
              </a:rPr>
              <a:t>La suma termina cuando hayamos terminado de sumar los bits que se encuentran a la izquierda del todo de la operación (la última columna comenzando por la derecha)</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800"/>
              </a:spcAft>
              <a:buNone/>
            </a:pPr>
            <a:r>
              <a:t/>
            </a:r>
            <a:endParaRPr/>
          </a:p>
        </p:txBody>
      </p:sp>
      <p:sp>
        <p:nvSpPr>
          <p:cNvPr id="914" name="Google Shape;914;p18"/>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15" name="Google Shape;915;p18"/>
          <p:cNvPicPr preferRelativeResize="0"/>
          <p:nvPr/>
        </p:nvPicPr>
        <p:blipFill>
          <a:blip r:embed="rId3">
            <a:alphaModFix/>
          </a:blip>
          <a:stretch>
            <a:fillRect/>
          </a:stretch>
        </p:blipFill>
        <p:spPr>
          <a:xfrm>
            <a:off x="5763625" y="1709125"/>
            <a:ext cx="2874275" cy="2017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9"/>
          <p:cNvSpPr txBox="1"/>
          <p:nvPr>
            <p:ph idx="4294967295" type="ctrTitle"/>
          </p:nvPr>
        </p:nvSpPr>
        <p:spPr>
          <a:xfrm>
            <a:off x="0" y="507900"/>
            <a:ext cx="9144000" cy="5154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3.2-Resta</a:t>
            </a:r>
            <a:endParaRPr sz="6000"/>
          </a:p>
        </p:txBody>
      </p:sp>
      <p:sp>
        <p:nvSpPr>
          <p:cNvPr id="921" name="Google Shape;921;p19"/>
          <p:cNvSpPr txBox="1"/>
          <p:nvPr>
            <p:ph idx="4294967295" type="subTitle"/>
          </p:nvPr>
        </p:nvSpPr>
        <p:spPr>
          <a:xfrm>
            <a:off x="171150" y="1604325"/>
            <a:ext cx="4675200" cy="257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000000"/>
                </a:solidFill>
                <a:latin typeface="Space Grotesk"/>
                <a:ea typeface="Space Grotesk"/>
                <a:cs typeface="Space Grotesk"/>
                <a:sym typeface="Space Grotesk"/>
              </a:rPr>
              <a:t>Las combinaciones para restar dos números binarios (bit a bit) son:</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lang="en" sz="1100">
                <a:solidFill>
                  <a:srgbClr val="000000"/>
                </a:solidFill>
                <a:latin typeface="Space Grotesk"/>
                <a:ea typeface="Space Grotesk"/>
                <a:cs typeface="Space Grotesk"/>
                <a:sym typeface="Space Grotesk"/>
              </a:rPr>
              <a:t>1-1=0          0-0=0       1-0=1       0-1=1 (acarreamos un 1)</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1-</a:t>
            </a:r>
            <a:r>
              <a:rPr lang="en" sz="1100">
                <a:solidFill>
                  <a:srgbClr val="000000"/>
                </a:solidFill>
                <a:latin typeface="Space Grotesk"/>
                <a:ea typeface="Space Grotesk"/>
                <a:cs typeface="Space Grotesk"/>
                <a:sym typeface="Space Grotesk"/>
              </a:rPr>
              <a:t>Colocamos los números, haciendo que el primer bit coincida con el primer bit, y así sucesivamente</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2-</a:t>
            </a:r>
            <a:r>
              <a:rPr lang="en" sz="1100">
                <a:solidFill>
                  <a:srgbClr val="000000"/>
                </a:solidFill>
                <a:latin typeface="Space Grotesk"/>
                <a:ea typeface="Space Grotesk"/>
                <a:cs typeface="Space Grotesk"/>
                <a:sym typeface="Space Grotesk"/>
              </a:rPr>
              <a:t>Comenzamos a restar de derecha a izquierda</a:t>
            </a:r>
            <a:endParaRPr b="1"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3-</a:t>
            </a:r>
            <a:r>
              <a:rPr lang="en" sz="1100">
                <a:solidFill>
                  <a:srgbClr val="000000"/>
                </a:solidFill>
                <a:latin typeface="Space Grotesk"/>
                <a:ea typeface="Space Grotesk"/>
                <a:cs typeface="Space Grotesk"/>
                <a:sym typeface="Space Grotesk"/>
              </a:rPr>
              <a:t>Siempre que la resta sea 0-1=1 acarreamos escribimos un 1 en el resultado de esa suma y acarreamos un 1 en la columna siguiente de la izquierda</a:t>
            </a:r>
            <a:endParaRPr b="1"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4--</a:t>
            </a:r>
            <a:r>
              <a:rPr lang="en" sz="1100">
                <a:solidFill>
                  <a:srgbClr val="000000"/>
                </a:solidFill>
                <a:latin typeface="Space Grotesk"/>
                <a:ea typeface="Space Grotesk"/>
                <a:cs typeface="Space Grotesk"/>
                <a:sym typeface="Space Grotesk"/>
              </a:rPr>
              <a:t>Vamos restando sucesivamente de derecha a izquierda, bit por bit, acarreando cuando la resta sea 0-1=1</a:t>
            </a:r>
            <a:endParaRPr b="1"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5-</a:t>
            </a:r>
            <a:r>
              <a:rPr lang="en" sz="1100">
                <a:solidFill>
                  <a:srgbClr val="000000"/>
                </a:solidFill>
                <a:latin typeface="Space Grotesk"/>
                <a:ea typeface="Space Grotesk"/>
                <a:cs typeface="Space Grotesk"/>
                <a:sym typeface="Space Grotesk"/>
              </a:rPr>
              <a:t>La resta termina cuando hayamos terminado de restar los bits que se encuentran a la izquierda del todo de la operación (la última columna comenzando por la derecha)</a:t>
            </a:r>
            <a:endParaRPr/>
          </a:p>
        </p:txBody>
      </p:sp>
      <p:sp>
        <p:nvSpPr>
          <p:cNvPr id="922" name="Google Shape;922;p19"/>
          <p:cNvSpPr/>
          <p:nvPr/>
        </p:nvSpPr>
        <p:spPr>
          <a:xfrm>
            <a:off x="5659688" y="2561584"/>
            <a:ext cx="198765" cy="189788"/>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9"/>
          <p:cNvSpPr/>
          <p:nvPr/>
        </p:nvSpPr>
        <p:spPr>
          <a:xfrm rot="2925883">
            <a:off x="6612543" y="1861803"/>
            <a:ext cx="148820" cy="142099"/>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9"/>
          <p:cNvSpPr/>
          <p:nvPr/>
        </p:nvSpPr>
        <p:spPr>
          <a:xfrm rot="-1609533">
            <a:off x="5692051" y="666347"/>
            <a:ext cx="134065" cy="128010"/>
          </a:xfrm>
          <a:custGeom>
            <a:rect b="b" l="l" r="r" t="t"/>
            <a:pathLst>
              <a:path extrusionOk="0" h="14460" w="15144">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gradFill>
            <a:gsLst>
              <a:gs pos="0">
                <a:srgbClr val="FFFFFF"/>
              </a:gs>
              <a:gs pos="100000">
                <a:srgbClr val="82BAF9"/>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9"/>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26" name="Google Shape;926;p19"/>
          <p:cNvPicPr preferRelativeResize="0"/>
          <p:nvPr/>
        </p:nvPicPr>
        <p:blipFill>
          <a:blip r:embed="rId3">
            <a:alphaModFix/>
          </a:blip>
          <a:stretch>
            <a:fillRect/>
          </a:stretch>
        </p:blipFill>
        <p:spPr>
          <a:xfrm>
            <a:off x="5546975" y="1926801"/>
            <a:ext cx="2888025" cy="212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20"/>
          <p:cNvSpPr txBox="1"/>
          <p:nvPr>
            <p:ph type="title"/>
          </p:nvPr>
        </p:nvSpPr>
        <p:spPr>
          <a:xfrm>
            <a:off x="0" y="749750"/>
            <a:ext cx="9144000" cy="636900"/>
          </a:xfrm>
          <a:prstGeom prst="rect">
            <a:avLst/>
          </a:prstGeom>
        </p:spPr>
        <p:txBody>
          <a:bodyPr anchorCtr="0" anchor="b" bIns="0" lIns="0" spcFirstLastPara="1" rIns="0" wrap="square" tIns="0">
            <a:noAutofit/>
          </a:bodyPr>
          <a:lstStyle/>
          <a:p>
            <a:pPr indent="0" lvl="0" marL="0" rtl="0" algn="ctr">
              <a:spcBef>
                <a:spcPts val="0"/>
              </a:spcBef>
              <a:spcAft>
                <a:spcPts val="0"/>
              </a:spcAft>
              <a:buNone/>
            </a:pPr>
            <a:r>
              <a:rPr lang="en"/>
              <a:t>3.3-Multiplicación</a:t>
            </a:r>
            <a:endParaRPr sz="6000"/>
          </a:p>
          <a:p>
            <a:pPr indent="0" lvl="0" marL="0" rtl="0" algn="l">
              <a:spcBef>
                <a:spcPts val="0"/>
              </a:spcBef>
              <a:spcAft>
                <a:spcPts val="0"/>
              </a:spcAft>
              <a:buNone/>
            </a:pPr>
            <a:r>
              <a:t/>
            </a:r>
            <a:endParaRPr/>
          </a:p>
        </p:txBody>
      </p:sp>
      <p:sp>
        <p:nvSpPr>
          <p:cNvPr id="932" name="Google Shape;932;p20"/>
          <p:cNvSpPr txBox="1"/>
          <p:nvPr>
            <p:ph idx="2" type="body"/>
          </p:nvPr>
        </p:nvSpPr>
        <p:spPr>
          <a:xfrm>
            <a:off x="233799" y="1594150"/>
            <a:ext cx="7134600" cy="2935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1100">
                <a:solidFill>
                  <a:srgbClr val="000000"/>
                </a:solidFill>
                <a:latin typeface="Space Grotesk"/>
                <a:ea typeface="Space Grotesk"/>
                <a:cs typeface="Space Grotesk"/>
                <a:sym typeface="Space Grotesk"/>
              </a:rPr>
              <a:t>Las combinaciones para multiplicar números binarios son:</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lang="en" sz="1100">
                <a:solidFill>
                  <a:srgbClr val="000000"/>
                </a:solidFill>
                <a:latin typeface="Space Grotesk"/>
                <a:ea typeface="Space Grotesk"/>
                <a:cs typeface="Space Grotesk"/>
                <a:sym typeface="Space Grotesk"/>
              </a:rPr>
              <a:t>1*0=1         0*0=0       0*1=1      1*1=1</a:t>
            </a:r>
            <a:endParaRPr b="1"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1-</a:t>
            </a:r>
            <a:r>
              <a:rPr lang="en" sz="1100">
                <a:solidFill>
                  <a:srgbClr val="000000"/>
                </a:solidFill>
                <a:latin typeface="Space Grotesk"/>
                <a:ea typeface="Space Grotesk"/>
                <a:cs typeface="Space Grotesk"/>
                <a:sym typeface="Space Grotesk"/>
              </a:rPr>
              <a:t>Colocamos arriba el multiplicando, que es el número de queremos multiplicar, y debajo de este número colocamos el multiplicador, que es el número de veces que queremos multiplicar el multiplicando</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2-</a:t>
            </a:r>
            <a:r>
              <a:rPr lang="en" sz="1100">
                <a:solidFill>
                  <a:srgbClr val="000000"/>
                </a:solidFill>
                <a:latin typeface="Space Grotesk"/>
                <a:ea typeface="Space Grotesk"/>
                <a:cs typeface="Space Grotesk"/>
                <a:sym typeface="Space Grotesk"/>
              </a:rPr>
              <a:t>Empezamos multiplicando el primer número comenzando por la derecha del multiplicador por todos los números del multiplicando, empezando también por la derecha del multiplicando</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3-</a:t>
            </a:r>
            <a:r>
              <a:rPr lang="en" sz="1100">
                <a:solidFill>
                  <a:srgbClr val="000000"/>
                </a:solidFill>
                <a:latin typeface="Space Grotesk"/>
                <a:ea typeface="Space Grotesk"/>
                <a:cs typeface="Space Grotesk"/>
                <a:sym typeface="Space Grotesk"/>
              </a:rPr>
              <a:t>Colocamos el resultado de la operación debajo de la multiplicación </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4-</a:t>
            </a:r>
            <a:r>
              <a:rPr lang="en" sz="1100">
                <a:solidFill>
                  <a:srgbClr val="000000"/>
                </a:solidFill>
                <a:latin typeface="Space Grotesk"/>
                <a:ea typeface="Space Grotesk"/>
                <a:cs typeface="Space Grotesk"/>
                <a:sym typeface="Space Grotesk"/>
              </a:rPr>
              <a:t>Volvemos a hacer el mismo procedimiento, multiplicando el segundo número comenzando por la derecha del multiplicador por todos los números del multiplicando, empezando de nuevo por la derecha del multiplicando</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5-</a:t>
            </a:r>
            <a:r>
              <a:rPr lang="en" sz="1100">
                <a:solidFill>
                  <a:srgbClr val="000000"/>
                </a:solidFill>
                <a:latin typeface="Space Grotesk"/>
                <a:ea typeface="Space Grotesk"/>
                <a:cs typeface="Space Grotesk"/>
                <a:sym typeface="Space Grotesk"/>
              </a:rPr>
              <a:t>Colocamos el resultado de la nueva operación debajo de la misma operación que realizamos anteriormente, pero desplazando el resultado un número a la derecha </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6-</a:t>
            </a:r>
            <a:r>
              <a:rPr lang="en" sz="1100">
                <a:solidFill>
                  <a:srgbClr val="000000"/>
                </a:solidFill>
                <a:latin typeface="Space Grotesk"/>
                <a:ea typeface="Space Grotesk"/>
                <a:cs typeface="Space Grotesk"/>
                <a:sym typeface="Space Grotesk"/>
              </a:rPr>
              <a:t>Repetimos la misma operación hasta que no nos quede ningún número con el que operar en el multiplicador</a:t>
            </a:r>
            <a:endParaRPr sz="1100">
              <a:solidFill>
                <a:srgbClr val="000000"/>
              </a:solidFill>
              <a:latin typeface="Space Grotesk"/>
              <a:ea typeface="Space Grotesk"/>
              <a:cs typeface="Space Grotesk"/>
              <a:sym typeface="Space Grotesk"/>
            </a:endParaRPr>
          </a:p>
          <a:p>
            <a:pPr indent="0" lvl="0" marL="0" rtl="0" algn="l">
              <a:spcBef>
                <a:spcPts val="0"/>
              </a:spcBef>
              <a:spcAft>
                <a:spcPts val="0"/>
              </a:spcAft>
              <a:buNone/>
            </a:pPr>
            <a:r>
              <a:rPr b="1" lang="en" sz="1100">
                <a:solidFill>
                  <a:srgbClr val="000000"/>
                </a:solidFill>
                <a:latin typeface="Space Grotesk"/>
                <a:ea typeface="Space Grotesk"/>
                <a:cs typeface="Space Grotesk"/>
                <a:sym typeface="Space Grotesk"/>
              </a:rPr>
              <a:t>7-</a:t>
            </a:r>
            <a:r>
              <a:rPr lang="en" sz="1100">
                <a:solidFill>
                  <a:srgbClr val="000000"/>
                </a:solidFill>
                <a:latin typeface="Space Grotesk"/>
                <a:ea typeface="Space Grotesk"/>
                <a:cs typeface="Space Grotesk"/>
                <a:sym typeface="Space Grotesk"/>
              </a:rPr>
              <a:t>Tras obtener todos los resultados de la operación debemos sumarlo siguiendo la explicación expuesta anteriormente:</a:t>
            </a:r>
            <a:endParaRPr>
              <a:latin typeface="Space Grotesk"/>
              <a:ea typeface="Space Grotesk"/>
              <a:cs typeface="Space Grotesk"/>
              <a:sym typeface="Space Grotesk"/>
            </a:endParaRPr>
          </a:p>
        </p:txBody>
      </p:sp>
      <p:sp>
        <p:nvSpPr>
          <p:cNvPr id="933" name="Google Shape;933;p20"/>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21"/>
          <p:cNvSpPr txBox="1"/>
          <p:nvPr>
            <p:ph idx="12" type="sldNum"/>
          </p:nvPr>
        </p:nvSpPr>
        <p:spPr>
          <a:xfrm>
            <a:off x="4297650" y="4597451"/>
            <a:ext cx="548700" cy="393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fld id="{00000000-1234-1234-1234-123412341234}" type="slidenum">
              <a:rPr lang="en"/>
              <a:t>‹#›</a:t>
            </a:fld>
            <a:endParaRPr/>
          </a:p>
        </p:txBody>
      </p:sp>
      <p:pic>
        <p:nvPicPr>
          <p:cNvPr id="939" name="Google Shape;939;p21"/>
          <p:cNvPicPr preferRelativeResize="0"/>
          <p:nvPr/>
        </p:nvPicPr>
        <p:blipFill>
          <a:blip r:embed="rId3">
            <a:alphaModFix/>
          </a:blip>
          <a:stretch>
            <a:fillRect/>
          </a:stretch>
        </p:blipFill>
        <p:spPr>
          <a:xfrm>
            <a:off x="345900" y="740900"/>
            <a:ext cx="3183325" cy="3757625"/>
          </a:xfrm>
          <a:prstGeom prst="rect">
            <a:avLst/>
          </a:prstGeom>
          <a:noFill/>
          <a:ln>
            <a:noFill/>
          </a:ln>
        </p:spPr>
      </p:pic>
      <p:pic>
        <p:nvPicPr>
          <p:cNvPr id="940" name="Google Shape;940;p21"/>
          <p:cNvPicPr preferRelativeResize="0"/>
          <p:nvPr/>
        </p:nvPicPr>
        <p:blipFill>
          <a:blip r:embed="rId4">
            <a:alphaModFix/>
          </a:blip>
          <a:stretch>
            <a:fillRect/>
          </a:stretch>
        </p:blipFill>
        <p:spPr>
          <a:xfrm>
            <a:off x="3705800" y="740900"/>
            <a:ext cx="5081675" cy="3757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anca template">
  <a:themeElements>
    <a:clrScheme name="Custom 347">
      <a:dk1>
        <a:srgbClr val="192D49"/>
      </a:dk1>
      <a:lt1>
        <a:srgbClr val="FFFFFF"/>
      </a:lt1>
      <a:dk2>
        <a:srgbClr val="9199A0"/>
      </a:dk2>
      <a:lt2>
        <a:srgbClr val="E0E8F0"/>
      </a:lt2>
      <a:accent1>
        <a:srgbClr val="5B87C8"/>
      </a:accent1>
      <a:accent2>
        <a:srgbClr val="9DC0EA"/>
      </a:accent2>
      <a:accent3>
        <a:srgbClr val="C5E0FE"/>
      </a:accent3>
      <a:accent4>
        <a:srgbClr val="F8DB51"/>
      </a:accent4>
      <a:accent5>
        <a:srgbClr val="F7A479"/>
      </a:accent5>
      <a:accent6>
        <a:srgbClr val="F37474"/>
      </a:accent6>
      <a:hlink>
        <a:srgbClr val="224C8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