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FF543-3B96-2D96-B438-B700100923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17F4FA-FFFB-0562-8467-8C8CAB9616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142236-3E00-617B-5660-ACE9F33EF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7B336-E613-491D-9D95-9A9F0E224207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A8A9C0-EA2D-9FC0-16D8-3B72D7F68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ECC8EA-87CC-F0A5-C39A-3921677DB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D3F51-2CED-4044-A00D-21CFD51AA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043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7CADA-6B9C-127D-1652-DCA8594A1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5668FE-7AD9-64A9-5F61-1BA11C1A79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E986D-02B5-CA13-F463-5DE85B8B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7B336-E613-491D-9D95-9A9F0E224207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A7F86F-5A64-8852-783A-A15CDF53D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835ADC-28E9-0EC4-A0A2-815D3FF54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D3F51-2CED-4044-A00D-21CFD51AA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69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9EDED1-1C1C-78B9-092D-A02F31E93D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E05F42-7843-4638-45D7-7150975599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2D37C2-2800-DC25-9E2E-78893F470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7B336-E613-491D-9D95-9A9F0E224207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80E18D-5A57-13EE-D9E7-443B623DB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C618A-6F23-EBC9-66EE-3E9C35DA7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D3F51-2CED-4044-A00D-21CFD51AA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4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F12A7-2B34-9D37-38E0-C40AFE288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AE1C8-8E92-AC8B-FBAB-7E2179741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E464F5-0858-FF22-3B1E-85735614B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7B336-E613-491D-9D95-9A9F0E224207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5CC62B-5B54-FC14-74C3-49722AE29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A36927-FE86-10A3-4E14-EB2307A9A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D3F51-2CED-4044-A00D-21CFD51AA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021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5C446-E866-3536-3833-61365B419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53FE72-603C-0365-71EE-148D40D35F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6D3DBA-7294-AF73-0ED5-D7FE235CE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7B336-E613-491D-9D95-9A9F0E224207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5A508A-1DCF-1D95-973D-140FA2227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2E7BEF-1062-1409-D2D0-680FDBBBE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D3F51-2CED-4044-A00D-21CFD51AA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748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7FE4A-40F6-0289-AA7A-30366431B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4984A-4290-7CEF-66D0-25D1BB5DA7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CAE88E-CF92-0429-9B20-24D4AE586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25915D-0D03-37EB-9CD3-F797843D8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7B336-E613-491D-9D95-9A9F0E224207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9951DB-9277-17C8-F790-C2889992E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2219A6-179E-6D74-D28F-CF8D9289F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D3F51-2CED-4044-A00D-21CFD51AA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019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3E5F6-B5FD-7193-56A0-424D54734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4AB8A-15D9-35CB-51E2-B130CF0E45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5AF8D0-04C2-A704-4682-5AF0F858B0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95FA89-02F6-6C7C-4330-042A4B1CD6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0C70C7-B524-DB1B-D8AB-E1031A8A3F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323521-B3E5-4487-18E9-5DD4C34BB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7B336-E613-491D-9D95-9A9F0E224207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F66933-05B2-CCC4-8424-966B30D28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CC9C71-3132-663D-F69D-57AFAD233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D3F51-2CED-4044-A00D-21CFD51AA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967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68F80-8401-90F4-DA29-2B96B32DA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8F2AA-F806-9B23-2EB2-635BC1423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7B336-E613-491D-9D95-9A9F0E224207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1D729E-B82A-B0F7-22A8-D7A78AAAF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E117AE-FF4C-C8D4-9409-9E522AFDB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D3F51-2CED-4044-A00D-21CFD51AA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942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8B888A-C8A3-37AC-2EED-E5999325A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7B336-E613-491D-9D95-9A9F0E224207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E48AD8-CCA1-93F3-B206-6EFC195C8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48C38-ACE7-40C0-E9A4-D3DFB41A8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D3F51-2CED-4044-A00D-21CFD51AA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706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05920-FFE0-E552-3613-63E61554E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3AB27-AA1D-B8D8-FB19-A15DAD6C2C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D6CF97-5C73-364A-66F6-D00D1FB813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CB0619-5E49-4D00-753B-F61749B4B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7B336-E613-491D-9D95-9A9F0E224207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1F502C-D723-11EF-03B5-49DD94D02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37F470-4B91-3AE6-294D-E5B5326CB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D3F51-2CED-4044-A00D-21CFD51AA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912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16C8F-4261-1663-0A24-CBEEDBAB2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A5B47E-F618-AAA4-2758-16FA353B38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5F59E6-8D46-55E5-C570-AF5A487C7F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A4AC7B-7268-A292-DC95-2B6A24CC5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7B336-E613-491D-9D95-9A9F0E224207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17C0FD-CB0D-C8D9-3A78-8C291D594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333D32-D93F-EA14-AFE3-94B015370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D3F51-2CED-4044-A00D-21CFD51AA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996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230EA7-678E-DCCB-1297-F020C9317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4EB260-29DA-304A-B11D-129469CFCB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8116A4-CED4-75BC-1DAA-AF7F5BD9A3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7B336-E613-491D-9D95-9A9F0E224207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263203-D7E7-56A9-237A-AF1C081DFC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9F086F-A05A-3665-6444-DA81109FD9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9D3F51-2CED-4044-A00D-21CFD51AA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54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1A1BFB9-72A9-7CEB-7626-B5882D1CDF64}"/>
              </a:ext>
            </a:extLst>
          </p:cNvPr>
          <p:cNvSpPr/>
          <p:nvPr/>
        </p:nvSpPr>
        <p:spPr>
          <a:xfrm>
            <a:off x="8186058" y="583475"/>
            <a:ext cx="2037805" cy="478972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/>
              <a:t>Jesus Metaverse</a:t>
            </a:r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2D77790-2250-81DD-E57F-8219D174581B}"/>
              </a:ext>
            </a:extLst>
          </p:cNvPr>
          <p:cNvSpPr/>
          <p:nvPr/>
        </p:nvSpPr>
        <p:spPr>
          <a:xfrm>
            <a:off x="1619794" y="583475"/>
            <a:ext cx="1933302" cy="4789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/>
              <a:t>Urantiapedia</a:t>
            </a:r>
            <a:endParaRPr lang="en-US"/>
          </a:p>
        </p:txBody>
      </p:sp>
      <p:sp>
        <p:nvSpPr>
          <p:cNvPr id="8" name="Flowchart: Magnetic Disk 7">
            <a:extLst>
              <a:ext uri="{FF2B5EF4-FFF2-40B4-BE49-F238E27FC236}">
                <a16:creationId xmlns:a16="http://schemas.microsoft.com/office/drawing/2014/main" id="{C419D60F-5DAB-9F3F-3C69-BA8E881F1967}"/>
              </a:ext>
            </a:extLst>
          </p:cNvPr>
          <p:cNvSpPr/>
          <p:nvPr/>
        </p:nvSpPr>
        <p:spPr>
          <a:xfrm>
            <a:off x="975360" y="1619793"/>
            <a:ext cx="1288869" cy="61831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/>
              <a:t>Postgres</a:t>
            </a:r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3DA609A-9EE1-266D-3673-24232028CAC8}"/>
              </a:ext>
            </a:extLst>
          </p:cNvPr>
          <p:cNvGrpSpPr/>
          <p:nvPr/>
        </p:nvGrpSpPr>
        <p:grpSpPr>
          <a:xfrm>
            <a:off x="6836228" y="1593667"/>
            <a:ext cx="1637211" cy="862150"/>
            <a:chOff x="6897188" y="1619793"/>
            <a:chExt cx="1637211" cy="86215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379A255-EA7B-471B-441C-0E1EADE969B2}"/>
                </a:ext>
              </a:extLst>
            </p:cNvPr>
            <p:cNvSpPr/>
            <p:nvPr/>
          </p:nvSpPr>
          <p:spPr>
            <a:xfrm>
              <a:off x="6897188" y="1619793"/>
              <a:ext cx="1637211" cy="86215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lowchart: Magnetic Disk 8">
              <a:extLst>
                <a:ext uri="{FF2B5EF4-FFF2-40B4-BE49-F238E27FC236}">
                  <a16:creationId xmlns:a16="http://schemas.microsoft.com/office/drawing/2014/main" id="{495615E3-4C95-3AF6-384B-7457FDF57389}"/>
                </a:ext>
              </a:extLst>
            </p:cNvPr>
            <p:cNvSpPr/>
            <p:nvPr/>
          </p:nvSpPr>
          <p:spPr>
            <a:xfrm>
              <a:off x="7016930" y="1724297"/>
              <a:ext cx="1384663" cy="692330"/>
            </a:xfrm>
            <a:prstGeom prst="flowChartMagneticDisk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/>
                <a:t>AirTable</a:t>
              </a:r>
              <a:endParaRPr lang="en-US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8573F3F0-A1B1-37F8-2B5D-614377A5527D}"/>
              </a:ext>
            </a:extLst>
          </p:cNvPr>
          <p:cNvSpPr/>
          <p:nvPr/>
        </p:nvSpPr>
        <p:spPr>
          <a:xfrm>
            <a:off x="3074127" y="1669868"/>
            <a:ext cx="1483181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/>
              <a:t>U Website</a:t>
            </a:r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11FA9ED-2C60-E6B6-938A-BB662C20EBCB}"/>
              </a:ext>
            </a:extLst>
          </p:cNvPr>
          <p:cNvSpPr/>
          <p:nvPr/>
        </p:nvSpPr>
        <p:spPr>
          <a:xfrm>
            <a:off x="9936483" y="1765662"/>
            <a:ext cx="1493517" cy="51816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/>
              <a:t>JM Website</a:t>
            </a:r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E5C3856-23F0-93D3-75E6-85D9F711F924}"/>
              </a:ext>
            </a:extLst>
          </p:cNvPr>
          <p:cNvCxnSpPr>
            <a:cxnSpLocks/>
            <a:stCxn id="8" idx="4"/>
            <a:endCxn id="11" idx="1"/>
          </p:cNvCxnSpPr>
          <p:nvPr/>
        </p:nvCxnSpPr>
        <p:spPr>
          <a:xfrm>
            <a:off x="2264229" y="1928948"/>
            <a:ext cx="80989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6BCA7B7-B769-7F89-170E-8FB24A9D48F6}"/>
              </a:ext>
            </a:extLst>
          </p:cNvPr>
          <p:cNvSpPr txBox="1"/>
          <p:nvPr/>
        </p:nvSpPr>
        <p:spPr>
          <a:xfrm>
            <a:off x="8844644" y="1405728"/>
            <a:ext cx="6618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/>
              <a:t>Web API</a:t>
            </a:r>
            <a:endParaRPr lang="en-US" sz="140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748F63A-D48A-6D3F-C68C-B75AC13E2E0A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>
          <a:xfrm>
            <a:off x="8473439" y="2024742"/>
            <a:ext cx="14630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17399E3F-C751-2126-6E37-89C81984B595}"/>
              </a:ext>
            </a:extLst>
          </p:cNvPr>
          <p:cNvSpPr/>
          <p:nvPr/>
        </p:nvSpPr>
        <p:spPr>
          <a:xfrm>
            <a:off x="2383971" y="2053997"/>
            <a:ext cx="538844" cy="4596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1100"/>
              <a:t>pages</a:t>
            </a:r>
            <a:endParaRPr lang="en-US" sz="110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78923D7-BB9D-B8CC-6F8E-F262EA781C6D}"/>
              </a:ext>
            </a:extLst>
          </p:cNvPr>
          <p:cNvSpPr/>
          <p:nvPr/>
        </p:nvSpPr>
        <p:spPr>
          <a:xfrm>
            <a:off x="3175091" y="2445165"/>
            <a:ext cx="538844" cy="4596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1100"/>
              <a:t>pages</a:t>
            </a:r>
            <a:endParaRPr lang="en-US" sz="110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FF1CDAB-3F99-79EF-C54F-2381B6A41F77}"/>
              </a:ext>
            </a:extLst>
          </p:cNvPr>
          <p:cNvSpPr/>
          <p:nvPr/>
        </p:nvSpPr>
        <p:spPr>
          <a:xfrm>
            <a:off x="8943699" y="2120537"/>
            <a:ext cx="656137" cy="459649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1100"/>
              <a:t>objects</a:t>
            </a:r>
            <a:endParaRPr lang="en-US" sz="110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D50F130-03A3-CDAF-2488-74991BEB1BE6}"/>
              </a:ext>
            </a:extLst>
          </p:cNvPr>
          <p:cNvSpPr txBox="1"/>
          <p:nvPr/>
        </p:nvSpPr>
        <p:spPr>
          <a:xfrm>
            <a:off x="4113304" y="2826667"/>
            <a:ext cx="14831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/>
              <a:t>Interfaces Web for pages</a:t>
            </a:r>
            <a:endParaRPr lang="en-US" sz="1400"/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319B87E2-EA2B-7B54-8B72-56B3F212C871}"/>
              </a:ext>
            </a:extLst>
          </p:cNvPr>
          <p:cNvCxnSpPr>
            <a:cxnSpLocks/>
            <a:stCxn id="26" idx="1"/>
            <a:endCxn id="11" idx="2"/>
          </p:cNvCxnSpPr>
          <p:nvPr/>
        </p:nvCxnSpPr>
        <p:spPr>
          <a:xfrm rot="10800000">
            <a:off x="3815718" y="2188029"/>
            <a:ext cx="297586" cy="900249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856CB50-2059-1013-73BA-D69162AFD129}"/>
              </a:ext>
            </a:extLst>
          </p:cNvPr>
          <p:cNvSpPr txBox="1"/>
          <p:nvPr/>
        </p:nvSpPr>
        <p:spPr>
          <a:xfrm>
            <a:off x="6913242" y="3199175"/>
            <a:ext cx="14831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/>
              <a:t>Interfaces Web for objects</a:t>
            </a:r>
            <a:endParaRPr lang="en-US" sz="140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E6B7327-EAC9-127E-DB5D-A796BDA4CC55}"/>
              </a:ext>
            </a:extLst>
          </p:cNvPr>
          <p:cNvCxnSpPr>
            <a:stCxn id="7" idx="2"/>
            <a:endCxn id="31" idx="0"/>
          </p:cNvCxnSpPr>
          <p:nvPr/>
        </p:nvCxnSpPr>
        <p:spPr>
          <a:xfrm flipH="1">
            <a:off x="7654833" y="2455817"/>
            <a:ext cx="1" cy="74335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D833077-3E1F-442C-C1C4-A5AF741DD7B8}"/>
              </a:ext>
            </a:extLst>
          </p:cNvPr>
          <p:cNvSpPr txBox="1"/>
          <p:nvPr/>
        </p:nvSpPr>
        <p:spPr>
          <a:xfrm>
            <a:off x="6214379" y="2431992"/>
            <a:ext cx="14831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/>
              <a:t>DB with objects +</a:t>
            </a:r>
          </a:p>
          <a:p>
            <a:pPr algn="ctr"/>
            <a:r>
              <a:rPr lang="es-ES" sz="1400"/>
              <a:t>Website</a:t>
            </a:r>
            <a:endParaRPr lang="en-US" sz="140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46FB728-6439-196E-2B8C-09EB29BCB20D}"/>
              </a:ext>
            </a:extLst>
          </p:cNvPr>
          <p:cNvSpPr txBox="1"/>
          <p:nvPr/>
        </p:nvSpPr>
        <p:spPr>
          <a:xfrm>
            <a:off x="606871" y="2256285"/>
            <a:ext cx="14831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/>
              <a:t>DB with pages</a:t>
            </a:r>
            <a:endParaRPr lang="en-US" sz="140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4BA6934-0380-8EDE-8973-B602A87C46E1}"/>
              </a:ext>
            </a:extLst>
          </p:cNvPr>
          <p:cNvSpPr/>
          <p:nvPr/>
        </p:nvSpPr>
        <p:spPr>
          <a:xfrm>
            <a:off x="1131128" y="4551453"/>
            <a:ext cx="1145448" cy="755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/>
              <a:t>GitHub</a:t>
            </a:r>
          </a:p>
          <a:p>
            <a:pPr algn="ctr"/>
            <a:r>
              <a:rPr lang="es-ES"/>
              <a:t>backup</a:t>
            </a:r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891DB4E-81EA-1A85-5226-A76436DD1BC1}"/>
              </a:ext>
            </a:extLst>
          </p:cNvPr>
          <p:cNvGrpSpPr/>
          <p:nvPr/>
        </p:nvGrpSpPr>
        <p:grpSpPr>
          <a:xfrm>
            <a:off x="3444513" y="4288210"/>
            <a:ext cx="1637211" cy="1300705"/>
            <a:chOff x="6897188" y="1619793"/>
            <a:chExt cx="1637211" cy="86215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CAF91D67-7CF7-1027-E2E1-F83969F685E1}"/>
                </a:ext>
              </a:extLst>
            </p:cNvPr>
            <p:cNvSpPr/>
            <p:nvPr/>
          </p:nvSpPr>
          <p:spPr>
            <a:xfrm>
              <a:off x="6897188" y="1619793"/>
              <a:ext cx="1637211" cy="8621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lowchart: Magnetic Disk 44">
              <a:extLst>
                <a:ext uri="{FF2B5EF4-FFF2-40B4-BE49-F238E27FC236}">
                  <a16:creationId xmlns:a16="http://schemas.microsoft.com/office/drawing/2014/main" id="{D217DB17-DB1D-0B2E-321A-6BF2A00856C1}"/>
                </a:ext>
              </a:extLst>
            </p:cNvPr>
            <p:cNvSpPr/>
            <p:nvPr/>
          </p:nvSpPr>
          <p:spPr>
            <a:xfrm>
              <a:off x="7016930" y="1724297"/>
              <a:ext cx="1384663" cy="692330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/>
                <a:t>GitHub</a:t>
              </a:r>
            </a:p>
            <a:p>
              <a:pPr algn="ctr"/>
              <a:r>
                <a:rPr lang="es-ES"/>
                <a:t>main</a:t>
              </a:r>
              <a:endParaRPr lang="en-US"/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4784F9C1-6BA8-F91D-BEAE-156BA5070502}"/>
              </a:ext>
            </a:extLst>
          </p:cNvPr>
          <p:cNvSpPr txBox="1"/>
          <p:nvPr/>
        </p:nvSpPr>
        <p:spPr>
          <a:xfrm>
            <a:off x="3444513" y="5588915"/>
            <a:ext cx="1683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/>
              <a:t>DB with CSV files +</a:t>
            </a:r>
          </a:p>
          <a:p>
            <a:pPr algn="ctr"/>
            <a:r>
              <a:rPr lang="es-ES" sz="1400"/>
              <a:t>Website</a:t>
            </a:r>
            <a:endParaRPr lang="en-US" sz="140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5D2A5CC-6EEE-87EC-3006-7DEB347D6EAF}"/>
              </a:ext>
            </a:extLst>
          </p:cNvPr>
          <p:cNvCxnSpPr>
            <a:cxnSpLocks/>
            <a:stCxn id="44" idx="1"/>
            <a:endCxn id="41" idx="3"/>
          </p:cNvCxnSpPr>
          <p:nvPr/>
        </p:nvCxnSpPr>
        <p:spPr>
          <a:xfrm flipH="1" flipV="1">
            <a:off x="2276576" y="4929052"/>
            <a:ext cx="1167937" cy="951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6D5D4308-F6C2-139A-443D-58B37E55E4FD}"/>
              </a:ext>
            </a:extLst>
          </p:cNvPr>
          <p:cNvCxnSpPr>
            <a:stCxn id="11" idx="2"/>
            <a:endCxn id="41" idx="0"/>
          </p:cNvCxnSpPr>
          <p:nvPr/>
        </p:nvCxnSpPr>
        <p:spPr>
          <a:xfrm rot="5400000">
            <a:off x="1578073" y="2313807"/>
            <a:ext cx="2363425" cy="2111866"/>
          </a:xfrm>
          <a:prstGeom prst="bentConnector3">
            <a:avLst>
              <a:gd name="adj1" fmla="val 32267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7E27B33E-8042-FEA8-E741-6C830196AC25}"/>
              </a:ext>
            </a:extLst>
          </p:cNvPr>
          <p:cNvSpPr txBox="1"/>
          <p:nvPr/>
        </p:nvSpPr>
        <p:spPr>
          <a:xfrm>
            <a:off x="2468539" y="4609472"/>
            <a:ext cx="8098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/>
              <a:t>convert</a:t>
            </a:r>
            <a:endParaRPr lang="en-US" sz="1400"/>
          </a:p>
        </p:txBody>
      </p:sp>
      <p:sp>
        <p:nvSpPr>
          <p:cNvPr id="59" name="Rectangle: Single Corner Snipped 58">
            <a:extLst>
              <a:ext uri="{FF2B5EF4-FFF2-40B4-BE49-F238E27FC236}">
                <a16:creationId xmlns:a16="http://schemas.microsoft.com/office/drawing/2014/main" id="{99A4E516-653E-66F9-D99C-67F2988C6253}"/>
              </a:ext>
            </a:extLst>
          </p:cNvPr>
          <p:cNvSpPr/>
          <p:nvPr/>
        </p:nvSpPr>
        <p:spPr>
          <a:xfrm>
            <a:off x="5775075" y="3390381"/>
            <a:ext cx="798738" cy="664028"/>
          </a:xfrm>
          <a:prstGeom prst="snip1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/>
              <a:t>CSV</a:t>
            </a:r>
          </a:p>
          <a:p>
            <a:pPr algn="ctr"/>
            <a:r>
              <a:rPr lang="es-ES"/>
              <a:t>files</a:t>
            </a:r>
            <a:endParaRPr lang="en-US"/>
          </a:p>
        </p:txBody>
      </p: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6F3DFA98-3E38-E710-ADB1-D7397B2D8400}"/>
              </a:ext>
            </a:extLst>
          </p:cNvPr>
          <p:cNvCxnSpPr>
            <a:cxnSpLocks/>
            <a:stCxn id="59" idx="1"/>
            <a:endCxn id="44" idx="3"/>
          </p:cNvCxnSpPr>
          <p:nvPr/>
        </p:nvCxnSpPr>
        <p:spPr>
          <a:xfrm rot="5400000">
            <a:off x="5186007" y="3950126"/>
            <a:ext cx="884154" cy="1092720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59F646FC-4F10-C45D-72FF-53D23119AC9B}"/>
              </a:ext>
            </a:extLst>
          </p:cNvPr>
          <p:cNvCxnSpPr>
            <a:stCxn id="59" idx="3"/>
            <a:endCxn id="7" idx="1"/>
          </p:cNvCxnSpPr>
          <p:nvPr/>
        </p:nvCxnSpPr>
        <p:spPr>
          <a:xfrm rot="5400000" flipH="1" flipV="1">
            <a:off x="5822517" y="2376670"/>
            <a:ext cx="1365639" cy="661784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1946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43</Words>
  <Application>Microsoft Office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 Antonio Hernandez</dc:creator>
  <cp:lastModifiedBy>Jose Antonio Hernandez</cp:lastModifiedBy>
  <cp:revision>6</cp:revision>
  <dcterms:created xsi:type="dcterms:W3CDTF">2023-01-11T07:23:55Z</dcterms:created>
  <dcterms:modified xsi:type="dcterms:W3CDTF">2023-01-11T10:18:58Z</dcterms:modified>
</cp:coreProperties>
</file>