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3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7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0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4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2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1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2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4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7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3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4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9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gif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649403" cy="3329581"/>
          </a:xfrm>
        </p:spPr>
        <p:txBody>
          <a:bodyPr/>
          <a:lstStyle/>
          <a:p>
            <a:r>
              <a:rPr lang="en-GB" dirty="0" smtClean="0"/>
              <a:t>XAML/C# to HTML/JS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Taking your skills with you </a:t>
            </a:r>
          </a:p>
          <a:p>
            <a:r>
              <a:rPr lang="en-GB" dirty="0" smtClean="0"/>
              <a:t>David Hanson &amp; Andrew Clancy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3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time!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Q&amp;A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like about XAML &amp; C#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9" y="2259562"/>
            <a:ext cx="7953554" cy="45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we can’t ignore HTML5 &amp;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JavaScript becoming the ‘assembly language for the web’</a:t>
            </a:r>
          </a:p>
          <a:p>
            <a:pPr marL="0" indent="0">
              <a:buNone/>
            </a:pPr>
            <a:r>
              <a:rPr lang="en-GB" dirty="0"/>
              <a:t>B</a:t>
            </a:r>
            <a:r>
              <a:rPr lang="en-GB" dirty="0" smtClean="0"/>
              <a:t>road reach – mono goes some way, HTML/JS guaranteed to be ubiquitous (</a:t>
            </a:r>
            <a:r>
              <a:rPr lang="en-GB" dirty="0" err="1" smtClean="0"/>
              <a:t>eg</a:t>
            </a:r>
            <a:r>
              <a:rPr lang="en-GB" dirty="0" smtClean="0"/>
              <a:t>. chrome </a:t>
            </a:r>
            <a:r>
              <a:rPr lang="en-GB" dirty="0" err="1" smtClean="0"/>
              <a:t>os</a:t>
            </a:r>
            <a:r>
              <a:rPr lang="en-GB" dirty="0" smtClean="0"/>
              <a:t>/</a:t>
            </a:r>
            <a:r>
              <a:rPr lang="en-GB" dirty="0" err="1" smtClean="0"/>
              <a:t>firefox</a:t>
            </a:r>
            <a:r>
              <a:rPr lang="en-GB" dirty="0" smtClean="0"/>
              <a:t> </a:t>
            </a:r>
            <a:r>
              <a:rPr lang="en-GB" dirty="0" err="1" smtClean="0"/>
              <a:t>os</a:t>
            </a:r>
            <a:r>
              <a:rPr lang="en-GB" dirty="0" smtClean="0"/>
              <a:t>, Linux, IOS, WP8, Windows)</a:t>
            </a:r>
          </a:p>
          <a:p>
            <a:pPr marL="0" indent="0">
              <a:buNone/>
            </a:pPr>
            <a:r>
              <a:rPr lang="en-GB" dirty="0" smtClean="0"/>
              <a:t>HTML5 now has feature parity with RIA based plugins.  (isolated storage, web sockets, full screen mode,  web workers, web RTC, 3D graphics. </a:t>
            </a:r>
          </a:p>
          <a:p>
            <a:pPr marL="0" indent="0">
              <a:buNone/>
            </a:pPr>
            <a:r>
              <a:rPr lang="en-GB" dirty="0" smtClean="0"/>
              <a:t>Most major vendors are now focused on innovation in the HTML / JS space. </a:t>
            </a:r>
          </a:p>
          <a:p>
            <a:pPr marL="0" indent="0">
              <a:buNone/>
            </a:pPr>
            <a:r>
              <a:rPr lang="en-GB" dirty="0" smtClean="0"/>
              <a:t>The HTML/JS community has matured and is now innovating daily. </a:t>
            </a:r>
          </a:p>
          <a:p>
            <a:pPr marL="0" indent="0">
              <a:buNone/>
            </a:pPr>
            <a:r>
              <a:rPr lang="en-GB" dirty="0" smtClean="0"/>
              <a:t>New languages evolving to help take away the frustrations of JS</a:t>
            </a:r>
          </a:p>
          <a:p>
            <a:pPr marL="0" indent="0">
              <a:buNone/>
            </a:pPr>
            <a:r>
              <a:rPr lang="en-GB" dirty="0" smtClean="0"/>
              <a:t>TDD, profiling &amp; continuous deployment tools mature</a:t>
            </a:r>
          </a:p>
          <a:p>
            <a:pPr marL="0" indent="0">
              <a:buNone/>
            </a:pPr>
            <a:r>
              <a:rPr lang="en-GB" dirty="0" smtClean="0"/>
              <a:t>Performance increasing dramatically.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5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we’ll be doing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Going to build a Single Page Application with multiple screens. </a:t>
            </a:r>
          </a:p>
          <a:p>
            <a:pPr marL="0" indent="0">
              <a:buNone/>
            </a:pPr>
            <a:r>
              <a:rPr lang="en-GB" dirty="0" smtClean="0"/>
              <a:t>Cover a number of open source libraries and frameworks available in the community.</a:t>
            </a:r>
          </a:p>
          <a:p>
            <a:pPr marL="0" indent="0">
              <a:buNone/>
            </a:pPr>
            <a:r>
              <a:rPr lang="en-GB" dirty="0" smtClean="0"/>
              <a:t>Use typescript throughout and cover some of its cool features</a:t>
            </a:r>
          </a:p>
          <a:p>
            <a:pPr marL="0" indent="0">
              <a:buNone/>
            </a:pPr>
            <a:r>
              <a:rPr lang="en-GB" dirty="0" smtClean="0"/>
              <a:t>Implement high performance streaming data and visualisations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Crossing our fingers…..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8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2012</a:t>
            </a:r>
          </a:p>
          <a:p>
            <a:r>
              <a:rPr lang="en-GB" dirty="0" smtClean="0"/>
              <a:t>Typescript for visual studio extension</a:t>
            </a:r>
          </a:p>
          <a:p>
            <a:r>
              <a:rPr lang="en-GB" dirty="0" smtClean="0"/>
              <a:t>Web essentials extension </a:t>
            </a:r>
          </a:p>
          <a:p>
            <a:r>
              <a:rPr lang="en-GB" dirty="0" err="1" smtClean="0"/>
              <a:t>Resharper</a:t>
            </a:r>
            <a:endParaRPr lang="en-GB" dirty="0" smtClean="0"/>
          </a:p>
          <a:p>
            <a:r>
              <a:rPr lang="en-GB" dirty="0" err="1" smtClean="0"/>
              <a:t>AngularJS</a:t>
            </a:r>
            <a:r>
              <a:rPr lang="en-GB" dirty="0" smtClean="0"/>
              <a:t> </a:t>
            </a:r>
            <a:r>
              <a:rPr lang="en-GB" dirty="0" err="1" smtClean="0"/>
              <a:t>resharper</a:t>
            </a:r>
            <a:r>
              <a:rPr lang="en-GB" dirty="0" smtClean="0"/>
              <a:t> plugin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00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1026" name="Picture 2" descr="http://fireworkswireframingkit.com/wp-content/uploads/2012/02/thumbs-twitterbootstrap-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58" y="2576719"/>
            <a:ext cx="5429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appstorm.net/web.appstorm.net/files/2011/08/Bootstrap-for-Twitter-thumbnai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88" y="30529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75" y="989368"/>
            <a:ext cx="2303255" cy="531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4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? </a:t>
            </a:r>
            <a:endParaRPr lang="en-GB" dirty="0"/>
          </a:p>
        </p:txBody>
      </p:sp>
      <p:pic>
        <p:nvPicPr>
          <p:cNvPr id="2050" name="Picture 2" descr="http://upload.wikimedia.org/wikipedia/commons/thumb/e/ef/Anders_Hejlsberg.jpg/220px-Anders_Hejlsbe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745" y="2458278"/>
            <a:ext cx="1235075" cy="168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kadia.com/img/implement_inheritance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709" y="4581539"/>
            <a:ext cx="2235614" cy="16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0.gstatic.com/images?q=tbn:ANd9GcRz_bLQ5EjrPqzYGmq_kwI0Si4Aj5teFz9d9kQVYf_zubbSL9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54" y="24943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.telegraph.co.uk/multimedia/archive/02421/windows_2421293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1" y="2809008"/>
            <a:ext cx="2739509" cy="170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upload.wikimedia.org/wikipedia/commons/thumb/4/42/Opensource.svg/220px-Opensource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66" y="2458278"/>
            <a:ext cx="2095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us.123rf.com/400wm/400/400/maxmitzu/maxmitzu1209/maxmitzu120900020/15140871-welcome-to-the-future-green-road-sig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439" y="4770912"/>
            <a:ext cx="1777501" cy="17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gabsoftware.com/wp-content/uploads/2010/01/visual_studio_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82" y="4518992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04" y="612475"/>
            <a:ext cx="5452361" cy="13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25" y="2234241"/>
            <a:ext cx="7924800" cy="4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time!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Lets try and build something!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2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346</TotalTime>
  <Words>231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XAML/C# to HTML/JS</vt:lpstr>
      <vt:lpstr>What we like about XAML &amp; C#</vt:lpstr>
      <vt:lpstr>Why we can’t ignore HTML5 &amp; JS</vt:lpstr>
      <vt:lpstr>What we’ll be doing today</vt:lpstr>
      <vt:lpstr>Tooling</vt:lpstr>
      <vt:lpstr>bootstrap?</vt:lpstr>
      <vt:lpstr>TypeScript? </vt:lpstr>
      <vt:lpstr>PowerPoint Presentation</vt:lpstr>
      <vt:lpstr>Demo time! </vt:lpstr>
      <vt:lpstr>Question time!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html/js from xaml/c#</dc:title>
  <dc:creator>Andrew Clancy</dc:creator>
  <cp:lastModifiedBy>David Hanson</cp:lastModifiedBy>
  <cp:revision>34</cp:revision>
  <dcterms:created xsi:type="dcterms:W3CDTF">2013-03-31T20:06:07Z</dcterms:created>
  <dcterms:modified xsi:type="dcterms:W3CDTF">2013-04-03T15:30:54Z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-527711151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David.Hanson@rbs.com</vt:lpwstr>
  </property>
  <property fmtid="{D5CDD505-2E9C-101B-9397-08002B2CF9AE}" pid="6" name="_AuthorEmailDisplayName">
    <vt:lpwstr>Hanson, David, M&amp;IB</vt:lpwstr>
  </property>
</Properties>
</file>