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Armin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f47d1b87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f47d1b876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Max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f6444f6f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f6444f6f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f47d1b87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f47d1b87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Armin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f47d1b87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f47d1b87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David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f47d1b87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f47d1b87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David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f47d1b87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f47d1b87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David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f47d1b87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f47d1b87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David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f47d1b876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f47d1b876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Max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f47d1b876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f47d1b876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Max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f47d1b87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f47d1b87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Max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FPROG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/>
              <a:t>TextAnalytics</a:t>
            </a:r>
            <a:endParaRPr sz="28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4079675"/>
            <a:ext cx="37881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David Höchtl, Maximilian Mörth, Armin Islamovic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Process Chapter &amp; categorize chapters</a:t>
            </a: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13" y="977275"/>
            <a:ext cx="6481275" cy="38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763" y="1038125"/>
            <a:ext cx="16478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Danke für Eure Aufmerksamkeit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Read files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650" y="1567538"/>
            <a:ext cx="558165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799" y="88800"/>
            <a:ext cx="4745326" cy="14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Tokenize the text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FCE5077-7BA8-0AEE-372D-7FF61D4BC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256" y="142490"/>
            <a:ext cx="4439270" cy="114316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A11D66C-BF8A-5509-1BF3-097578AEF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750" y="1409038"/>
            <a:ext cx="5447727" cy="3531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Filter words</a:t>
            </a: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1581150"/>
            <a:ext cx="71532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Count word occurrences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051" y="1599076"/>
            <a:ext cx="1419402" cy="7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0788" y="3072438"/>
            <a:ext cx="69246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52" y="1259864"/>
            <a:ext cx="6422725" cy="14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Calculate term density</a:t>
            </a: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035200"/>
            <a:ext cx="85915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75" y="3558238"/>
            <a:ext cx="85820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Main Methode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74" y="1135560"/>
            <a:ext cx="7727451" cy="3424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Main Method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288" y="1694450"/>
            <a:ext cx="66579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Process chapters</a:t>
            </a: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800" y="1161600"/>
            <a:ext cx="6486391" cy="15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75" y="2916313"/>
            <a:ext cx="84010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Bildschirmpräsentation (16:9)</PresentationFormat>
  <Paragraphs>23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Montserrat</vt:lpstr>
      <vt:lpstr>Lato</vt:lpstr>
      <vt:lpstr>Arial</vt:lpstr>
      <vt:lpstr>Focus</vt:lpstr>
      <vt:lpstr>FPROG Project TextAnalytics</vt:lpstr>
      <vt:lpstr>Read files</vt:lpstr>
      <vt:lpstr>Tokenize the text</vt:lpstr>
      <vt:lpstr>Filter words</vt:lpstr>
      <vt:lpstr>Count word occurrences</vt:lpstr>
      <vt:lpstr>Calculate term density</vt:lpstr>
      <vt:lpstr>Main Methode</vt:lpstr>
      <vt:lpstr>Main Method</vt:lpstr>
      <vt:lpstr>Process chapters</vt:lpstr>
      <vt:lpstr>Process Chapter &amp; categorize chapters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FPROG Project TextAnalytics</dc:title>
  <cp:lastModifiedBy>Maximilian Mörth</cp:lastModifiedBy>
  <cp:revision>2</cp:revision>
  <dcterms:modified xsi:type="dcterms:W3CDTF">2023-11-27T17:35:44Z</dcterms:modified>
</cp:coreProperties>
</file>