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10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2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0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8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9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2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3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AAAC97-3083-B6BB-BEF0-6A3F8BA37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r>
              <a:rPr lang="de-DE" sz="4400"/>
              <a:t>HEX-Agent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9F23CC-A5EE-A9B7-4EF2-5E75F449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r>
              <a:rPr lang="de-DE" dirty="0"/>
              <a:t>Group P (Maja, Chris, David)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4DEB6-52B9-696C-CCA1-7A8A6A7D77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9" r="1756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0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A7E11-6EEA-5193-E7CE-B0CD994E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E4ACAE-4CEA-C73A-E623-E5431C42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INPUT (3 Channels):</a:t>
            </a:r>
          </a:p>
          <a:p>
            <a:pPr lvl="1"/>
            <a:r>
              <a:rPr lang="de-DE" dirty="0"/>
              <a:t>Player-Stones</a:t>
            </a:r>
          </a:p>
          <a:p>
            <a:pPr lvl="1"/>
            <a:r>
              <a:rPr lang="de-DE" dirty="0"/>
              <a:t>Opponent-Stones, </a:t>
            </a:r>
          </a:p>
          <a:p>
            <a:pPr lvl="1"/>
            <a:r>
              <a:rPr lang="de-DE" dirty="0"/>
              <a:t>Legal-Turns</a:t>
            </a:r>
          </a:p>
          <a:p>
            <a:pPr lvl="1"/>
            <a:endParaRPr lang="de-DE" dirty="0"/>
          </a:p>
          <a:p>
            <a:r>
              <a:rPr lang="de-DE" dirty="0" err="1"/>
              <a:t>Shared</a:t>
            </a:r>
            <a:r>
              <a:rPr lang="de-DE" dirty="0"/>
              <a:t> Backbone:</a:t>
            </a:r>
          </a:p>
          <a:p>
            <a:pPr lvl="1"/>
            <a:r>
              <a:rPr lang="de-DE" dirty="0"/>
              <a:t>CNN </a:t>
            </a:r>
            <a:r>
              <a:rPr lang="de-DE" dirty="0" err="1"/>
              <a:t>with</a:t>
            </a:r>
            <a:r>
              <a:rPr lang="de-DE" dirty="0"/>
              <a:t> 3 residual Blocks (</a:t>
            </a:r>
            <a:r>
              <a:rPr lang="en-US" dirty="0"/>
              <a:t>Conv2D (3→128) + BatchNorm + ReLU -&gt; 3 x Residual Block)</a:t>
            </a:r>
          </a:p>
          <a:p>
            <a:pPr lvl="1"/>
            <a:endParaRPr lang="en-US" dirty="0"/>
          </a:p>
          <a:p>
            <a:r>
              <a:rPr lang="en-US" dirty="0"/>
              <a:t>Policy, Value Head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633788-916B-8B0F-16AE-4A38C6D0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687" y="2745774"/>
            <a:ext cx="5700254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1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AF16E9-339F-BBFA-4CC3-E9C64527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96D4C-E185-485E-E8B6-AB46BBBD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846904"/>
            <a:ext cx="3145535" cy="993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/>
              <a:t>A2C (Advantage Actor Ctricitc)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[PARL框架]从PG到A2C上手强化学习">
            <a:extLst>
              <a:ext uri="{FF2B5EF4-FFF2-40B4-BE49-F238E27FC236}">
                <a16:creationId xmlns:a16="http://schemas.microsoft.com/office/drawing/2014/main" id="{32BA14C6-8649-CE43-7628-66BE5DDA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3984" y="1393031"/>
            <a:ext cx="7086600" cy="402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90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B4901-0270-B52F-5B30-AD9F75B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Noteable</a:t>
            </a:r>
            <a:r>
              <a:rPr lang="de-DE" dirty="0"/>
              <a:t> Breakthroughs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944C50-3D55-41F6-8CCD-AED1E247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A2C </a:t>
            </a:r>
            <a:r>
              <a:rPr lang="de-DE" dirty="0" err="1"/>
              <a:t>is</a:t>
            </a:r>
            <a:r>
              <a:rPr lang="de-DE" dirty="0"/>
              <a:t> a on-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a </a:t>
            </a:r>
            <a:r>
              <a:rPr lang="de-DE" dirty="0" err="1"/>
              <a:t>replay</a:t>
            </a:r>
            <a:r>
              <a:rPr lang="de-DE" dirty="0"/>
              <a:t> </a:t>
            </a:r>
            <a:r>
              <a:rPr lang="de-DE" dirty="0" err="1"/>
              <a:t>buffer</a:t>
            </a:r>
            <a:r>
              <a:rPr lang="de-DE" dirty="0"/>
              <a:t> -&gt; hurt </a:t>
            </a:r>
            <a:r>
              <a:rPr lang="de-DE" dirty="0" err="1"/>
              <a:t>convergence</a:t>
            </a:r>
            <a:r>
              <a:rPr lang="de-DE" dirty="0"/>
              <a:t> a </a:t>
            </a:r>
            <a:r>
              <a:rPr lang="de-DE" dirty="0" err="1"/>
              <a:t>lot</a:t>
            </a:r>
            <a:endParaRPr lang="de-DE" dirty="0"/>
          </a:p>
          <a:p>
            <a:r>
              <a:rPr lang="de-DE" dirty="0" err="1"/>
              <a:t>Shaped</a:t>
            </a:r>
            <a:r>
              <a:rPr lang="de-DE" dirty="0"/>
              <a:t> </a:t>
            </a:r>
            <a:r>
              <a:rPr lang="de-DE" dirty="0" err="1"/>
              <a:t>reward</a:t>
            </a: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B00AA3-8E45-2983-8DC0-8804E4F07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43" y="3862070"/>
            <a:ext cx="11639931" cy="28803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104A99F-7D1B-E504-12AA-CEA09370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43" y="4989781"/>
            <a:ext cx="10050606" cy="59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7061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Breitbild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HEX-Agent</vt:lpstr>
      <vt:lpstr>Model</vt:lpstr>
      <vt:lpstr>Algorithm</vt:lpstr>
      <vt:lpstr>Noteable Breakthroughs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Höchtl</dc:creator>
  <cp:lastModifiedBy>David Höchtl</cp:lastModifiedBy>
  <cp:revision>1</cp:revision>
  <dcterms:created xsi:type="dcterms:W3CDTF">2025-06-25T11:14:11Z</dcterms:created>
  <dcterms:modified xsi:type="dcterms:W3CDTF">2025-06-25T11:28:37Z</dcterms:modified>
</cp:coreProperties>
</file>