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DE37-C5F5-48ED-97BB-9968EC36197C}" type="datetimeFigureOut">
              <a:rPr lang="en-US" smtClean="0"/>
              <a:t>6/12/2009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A5DC-B1E3-4C34-BF6F-5FA14D0AD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DE37-C5F5-48ED-97BB-9968EC36197C}" type="datetimeFigureOut">
              <a:rPr lang="en-US" smtClean="0"/>
              <a:t>6/12/2009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A5DC-B1E3-4C34-BF6F-5FA14D0AD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DE37-C5F5-48ED-97BB-9968EC36197C}" type="datetimeFigureOut">
              <a:rPr lang="en-US" smtClean="0"/>
              <a:t>6/12/2009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A5DC-B1E3-4C34-BF6F-5FA14D0AD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DE37-C5F5-48ED-97BB-9968EC36197C}" type="datetimeFigureOut">
              <a:rPr lang="en-US" smtClean="0"/>
              <a:t>6/12/2009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A5DC-B1E3-4C34-BF6F-5FA14D0AD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DE37-C5F5-48ED-97BB-9968EC36197C}" type="datetimeFigureOut">
              <a:rPr lang="en-US" smtClean="0"/>
              <a:t>6/12/2009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A5DC-B1E3-4C34-BF6F-5FA14D0AD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DE37-C5F5-48ED-97BB-9968EC36197C}" type="datetimeFigureOut">
              <a:rPr lang="en-US" smtClean="0"/>
              <a:t>6/12/2009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A5DC-B1E3-4C34-BF6F-5FA14D0AD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DE37-C5F5-48ED-97BB-9968EC36197C}" type="datetimeFigureOut">
              <a:rPr lang="en-US" smtClean="0"/>
              <a:t>6/12/2009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A5DC-B1E3-4C34-BF6F-5FA14D0AD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DE37-C5F5-48ED-97BB-9968EC36197C}" type="datetimeFigureOut">
              <a:rPr lang="en-US" smtClean="0"/>
              <a:t>6/12/2009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A5DC-B1E3-4C34-BF6F-5FA14D0AD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DE37-C5F5-48ED-97BB-9968EC36197C}" type="datetimeFigureOut">
              <a:rPr lang="en-US" smtClean="0"/>
              <a:t>6/12/2009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A5DC-B1E3-4C34-BF6F-5FA14D0AD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DE37-C5F5-48ED-97BB-9968EC36197C}" type="datetimeFigureOut">
              <a:rPr lang="en-US" smtClean="0"/>
              <a:t>6/12/2009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A5DC-B1E3-4C34-BF6F-5FA14D0AD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DE37-C5F5-48ED-97BB-9968EC36197C}" type="datetimeFigureOut">
              <a:rPr lang="en-US" smtClean="0"/>
              <a:t>6/12/2009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A5DC-B1E3-4C34-BF6F-5FA14D0AD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8DE37-C5F5-48ED-97BB-9968EC36197C}" type="datetimeFigureOut">
              <a:rPr lang="en-US" smtClean="0"/>
              <a:t>6/12/2009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A5DC-B1E3-4C34-BF6F-5FA14D0AD0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2209800" y="2438400"/>
            <a:ext cx="39624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295400" y="3276600"/>
            <a:ext cx="3810000" cy="152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3314700" y="3238500"/>
            <a:ext cx="3733800" cy="152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1752600" y="4114800"/>
            <a:ext cx="487680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219200" y="1752600"/>
            <a:ext cx="632460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91000" y="6248400"/>
            <a:ext cx="2471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Z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7315200" y="1524000"/>
            <a:ext cx="2519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X</a:t>
            </a:r>
            <a:endParaRPr lang="en-US" sz="1000" dirty="0"/>
          </a:p>
        </p:txBody>
      </p:sp>
      <p:sp>
        <p:nvSpPr>
          <p:cNvPr id="25" name="Arc 24"/>
          <p:cNvSpPr/>
          <p:nvPr/>
        </p:nvSpPr>
        <p:spPr>
          <a:xfrm rot="5400000">
            <a:off x="3646358" y="1316636"/>
            <a:ext cx="2099872" cy="83820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5973033">
            <a:off x="2759562" y="768969"/>
            <a:ext cx="2299889" cy="1690879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343400" y="1524000"/>
            <a:ext cx="9316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StopLineAngle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5105400" y="1752600"/>
            <a:ext cx="9460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StartLineAngle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4038600" y="1905000"/>
            <a:ext cx="13340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StartLineX</a:t>
            </a:r>
            <a:r>
              <a:rPr lang="en-US" sz="1000" dirty="0" smtClean="0"/>
              <a:t> , </a:t>
            </a:r>
            <a:r>
              <a:rPr lang="en-US" sz="1000" dirty="0" err="1" smtClean="0"/>
              <a:t>StartLineZ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2743200" y="1905000"/>
            <a:ext cx="13051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StopLineX</a:t>
            </a:r>
            <a:r>
              <a:rPr lang="en-US" sz="1000" dirty="0" smtClean="0"/>
              <a:t> , </a:t>
            </a:r>
            <a:r>
              <a:rPr lang="en-US" sz="1000" dirty="0" err="1" smtClean="0"/>
              <a:t>StopLineZ</a:t>
            </a:r>
            <a:endParaRPr lang="en-US" sz="1000" dirty="0"/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1609571" y="3604512"/>
            <a:ext cx="3853719" cy="976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1978077" y="3883077"/>
            <a:ext cx="3816246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H="1">
            <a:off x="2601418" y="3896818"/>
            <a:ext cx="3801256" cy="444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H="1">
            <a:off x="2978046" y="3587645"/>
            <a:ext cx="3747541" cy="964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724400" y="2133600"/>
            <a:ext cx="7569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StartDepth</a:t>
            </a:r>
            <a:endParaRPr lang="en-US" sz="1000" dirty="0"/>
          </a:p>
        </p:txBody>
      </p:sp>
      <p:sp>
        <p:nvSpPr>
          <p:cNvPr id="48" name="5-Point Star 47"/>
          <p:cNvSpPr/>
          <p:nvPr/>
        </p:nvSpPr>
        <p:spPr>
          <a:xfrm>
            <a:off x="4572000" y="2590800"/>
            <a:ext cx="76200" cy="762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/>
          <p:cNvSpPr/>
          <p:nvPr/>
        </p:nvSpPr>
        <p:spPr>
          <a:xfrm>
            <a:off x="4684426" y="2824397"/>
            <a:ext cx="76200" cy="762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/>
          <p:cNvSpPr/>
          <p:nvPr/>
        </p:nvSpPr>
        <p:spPr>
          <a:xfrm>
            <a:off x="4849318" y="3255364"/>
            <a:ext cx="76200" cy="762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51"/>
          <p:cNvSpPr/>
          <p:nvPr/>
        </p:nvSpPr>
        <p:spPr>
          <a:xfrm>
            <a:off x="4773118" y="3026764"/>
            <a:ext cx="76200" cy="762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5-Point Star 52"/>
          <p:cNvSpPr/>
          <p:nvPr/>
        </p:nvSpPr>
        <p:spPr>
          <a:xfrm>
            <a:off x="4941757" y="3465226"/>
            <a:ext cx="76200" cy="762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53"/>
          <p:cNvSpPr/>
          <p:nvPr/>
        </p:nvSpPr>
        <p:spPr>
          <a:xfrm>
            <a:off x="5106649" y="3896193"/>
            <a:ext cx="76200" cy="762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-Point Star 54"/>
          <p:cNvSpPr/>
          <p:nvPr/>
        </p:nvSpPr>
        <p:spPr>
          <a:xfrm>
            <a:off x="5030449" y="3667593"/>
            <a:ext cx="76200" cy="762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5219075" y="4129790"/>
            <a:ext cx="76200" cy="762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5383967" y="4560757"/>
            <a:ext cx="76200" cy="762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5307767" y="4332157"/>
            <a:ext cx="76200" cy="762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410200" y="2971800"/>
            <a:ext cx="7425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StopDepth</a:t>
            </a:r>
            <a:endParaRPr lang="en-US" sz="1000" dirty="0"/>
          </a:p>
        </p:txBody>
      </p:sp>
      <p:cxnSp>
        <p:nvCxnSpPr>
          <p:cNvPr id="71" name="Straight Connector 70"/>
          <p:cNvCxnSpPr/>
          <p:nvPr/>
        </p:nvCxnSpPr>
        <p:spPr>
          <a:xfrm rot="5400000" flipH="1" flipV="1">
            <a:off x="2858125" y="3463977"/>
            <a:ext cx="2059898" cy="3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5-Point Star 74"/>
          <p:cNvSpPr/>
          <p:nvPr/>
        </p:nvSpPr>
        <p:spPr>
          <a:xfrm>
            <a:off x="3849974" y="2514600"/>
            <a:ext cx="76200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79"/>
          <p:cNvSpPr/>
          <p:nvPr/>
        </p:nvSpPr>
        <p:spPr>
          <a:xfrm>
            <a:off x="3847475" y="3886200"/>
            <a:ext cx="76200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5-Point Star 81"/>
          <p:cNvSpPr/>
          <p:nvPr/>
        </p:nvSpPr>
        <p:spPr>
          <a:xfrm>
            <a:off x="3846226" y="4114800"/>
            <a:ext cx="76200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5-Point Star 82"/>
          <p:cNvSpPr/>
          <p:nvPr/>
        </p:nvSpPr>
        <p:spPr>
          <a:xfrm>
            <a:off x="3849974" y="4348396"/>
            <a:ext cx="76200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5-Point Star 83"/>
          <p:cNvSpPr/>
          <p:nvPr/>
        </p:nvSpPr>
        <p:spPr>
          <a:xfrm>
            <a:off x="3843727" y="3657600"/>
            <a:ext cx="76200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3843727" y="3429000"/>
            <a:ext cx="76200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3843727" y="3200400"/>
            <a:ext cx="76200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5-Point Star 86"/>
          <p:cNvSpPr/>
          <p:nvPr/>
        </p:nvSpPr>
        <p:spPr>
          <a:xfrm>
            <a:off x="3843727" y="2971800"/>
            <a:ext cx="76200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5-Point Star 87"/>
          <p:cNvSpPr/>
          <p:nvPr/>
        </p:nvSpPr>
        <p:spPr>
          <a:xfrm>
            <a:off x="3843727" y="2743200"/>
            <a:ext cx="76200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600200" y="2209800"/>
            <a:ext cx="12153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WindowTissueXMin</a:t>
            </a:r>
            <a:endParaRPr lang="en-US" sz="1000" dirty="0"/>
          </a:p>
        </p:txBody>
      </p:sp>
      <p:sp>
        <p:nvSpPr>
          <p:cNvPr id="91" name="Rectangle 90"/>
          <p:cNvSpPr/>
          <p:nvPr/>
        </p:nvSpPr>
        <p:spPr>
          <a:xfrm>
            <a:off x="990600" y="2362200"/>
            <a:ext cx="12073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WindowTissueZMin</a:t>
            </a:r>
            <a:endParaRPr lang="en-US" sz="1000" dirty="0"/>
          </a:p>
        </p:txBody>
      </p:sp>
      <p:sp>
        <p:nvSpPr>
          <p:cNvPr id="92" name="Rectangle 91"/>
          <p:cNvSpPr/>
          <p:nvPr/>
        </p:nvSpPr>
        <p:spPr>
          <a:xfrm>
            <a:off x="5562600" y="2209800"/>
            <a:ext cx="12362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WindowTissueXMax</a:t>
            </a:r>
            <a:endParaRPr lang="en-US" sz="1000" dirty="0"/>
          </a:p>
        </p:txBody>
      </p:sp>
      <p:sp>
        <p:nvSpPr>
          <p:cNvPr id="93" name="Rectangle 92"/>
          <p:cNvSpPr/>
          <p:nvPr/>
        </p:nvSpPr>
        <p:spPr>
          <a:xfrm>
            <a:off x="6172200" y="4343400"/>
            <a:ext cx="12282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WindowTissueZMax</a:t>
            </a:r>
            <a:endParaRPr lang="en-US" sz="1000" dirty="0"/>
          </a:p>
        </p:txBody>
      </p:sp>
      <p:cxnSp>
        <p:nvCxnSpPr>
          <p:cNvPr id="94" name="Straight Connector 93"/>
          <p:cNvCxnSpPr/>
          <p:nvPr/>
        </p:nvCxnSpPr>
        <p:spPr>
          <a:xfrm rot="5400000" flipH="1" flipV="1">
            <a:off x="3154806" y="3453360"/>
            <a:ext cx="2067393" cy="17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5-Point Star 94"/>
          <p:cNvSpPr/>
          <p:nvPr/>
        </p:nvSpPr>
        <p:spPr>
          <a:xfrm>
            <a:off x="4143532" y="2514600"/>
            <a:ext cx="76200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5-Point Star 95"/>
          <p:cNvSpPr/>
          <p:nvPr/>
        </p:nvSpPr>
        <p:spPr>
          <a:xfrm>
            <a:off x="4141033" y="3886200"/>
            <a:ext cx="76200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5-Point Star 96"/>
          <p:cNvSpPr/>
          <p:nvPr/>
        </p:nvSpPr>
        <p:spPr>
          <a:xfrm>
            <a:off x="4139784" y="4114800"/>
            <a:ext cx="76200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5-Point Star 97"/>
          <p:cNvSpPr/>
          <p:nvPr/>
        </p:nvSpPr>
        <p:spPr>
          <a:xfrm>
            <a:off x="4143532" y="4348396"/>
            <a:ext cx="76200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5-Point Star 98"/>
          <p:cNvSpPr/>
          <p:nvPr/>
        </p:nvSpPr>
        <p:spPr>
          <a:xfrm>
            <a:off x="4137285" y="3657600"/>
            <a:ext cx="76200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5-Point Star 99"/>
          <p:cNvSpPr/>
          <p:nvPr/>
        </p:nvSpPr>
        <p:spPr>
          <a:xfrm>
            <a:off x="4137285" y="3429000"/>
            <a:ext cx="76200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5-Point Star 100"/>
          <p:cNvSpPr/>
          <p:nvPr/>
        </p:nvSpPr>
        <p:spPr>
          <a:xfrm>
            <a:off x="4137285" y="3200400"/>
            <a:ext cx="76200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5-Point Star 101"/>
          <p:cNvSpPr/>
          <p:nvPr/>
        </p:nvSpPr>
        <p:spPr>
          <a:xfrm>
            <a:off x="4137285" y="2971800"/>
            <a:ext cx="76200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5-Point Star 102"/>
          <p:cNvSpPr/>
          <p:nvPr/>
        </p:nvSpPr>
        <p:spPr>
          <a:xfrm>
            <a:off x="4137285" y="2743200"/>
            <a:ext cx="76200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rot="5400000" flipH="1" flipV="1">
            <a:off x="3447112" y="3468349"/>
            <a:ext cx="2052403" cy="2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5-Point Star 105"/>
          <p:cNvSpPr/>
          <p:nvPr/>
        </p:nvSpPr>
        <p:spPr>
          <a:xfrm>
            <a:off x="4435837" y="2514600"/>
            <a:ext cx="76200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5-Point Star 106"/>
          <p:cNvSpPr/>
          <p:nvPr/>
        </p:nvSpPr>
        <p:spPr>
          <a:xfrm>
            <a:off x="4433338" y="3886200"/>
            <a:ext cx="76200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5-Point Star 107"/>
          <p:cNvSpPr/>
          <p:nvPr/>
        </p:nvSpPr>
        <p:spPr>
          <a:xfrm>
            <a:off x="4432089" y="4114800"/>
            <a:ext cx="76200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5-Point Star 108"/>
          <p:cNvSpPr/>
          <p:nvPr/>
        </p:nvSpPr>
        <p:spPr>
          <a:xfrm>
            <a:off x="4435837" y="4348396"/>
            <a:ext cx="76200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5-Point Star 109"/>
          <p:cNvSpPr/>
          <p:nvPr/>
        </p:nvSpPr>
        <p:spPr>
          <a:xfrm>
            <a:off x="4429590" y="3657600"/>
            <a:ext cx="76200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5-Point Star 110"/>
          <p:cNvSpPr/>
          <p:nvPr/>
        </p:nvSpPr>
        <p:spPr>
          <a:xfrm>
            <a:off x="4429590" y="3429000"/>
            <a:ext cx="76200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5-Point Star 111"/>
          <p:cNvSpPr/>
          <p:nvPr/>
        </p:nvSpPr>
        <p:spPr>
          <a:xfrm>
            <a:off x="4429590" y="3200400"/>
            <a:ext cx="76200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5-Point Star 112"/>
          <p:cNvSpPr/>
          <p:nvPr/>
        </p:nvSpPr>
        <p:spPr>
          <a:xfrm>
            <a:off x="4429590" y="2971800"/>
            <a:ext cx="76200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5-Point Star 113"/>
          <p:cNvSpPr/>
          <p:nvPr/>
        </p:nvSpPr>
        <p:spPr>
          <a:xfrm>
            <a:off x="4429590" y="2743200"/>
            <a:ext cx="76200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5-Point Star 117"/>
          <p:cNvSpPr/>
          <p:nvPr/>
        </p:nvSpPr>
        <p:spPr>
          <a:xfrm>
            <a:off x="6553200" y="2743200"/>
            <a:ext cx="76200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5-Point Star 122"/>
          <p:cNvSpPr/>
          <p:nvPr/>
        </p:nvSpPr>
        <p:spPr>
          <a:xfrm>
            <a:off x="6553200" y="2971800"/>
            <a:ext cx="76200" cy="762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6629400" y="2667000"/>
            <a:ext cx="9444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Window pixels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629400" y="2895600"/>
            <a:ext cx="6912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Scan sites</a:t>
            </a:r>
          </a:p>
        </p:txBody>
      </p:sp>
      <p:sp>
        <p:nvSpPr>
          <p:cNvPr id="146" name="Left Brace 145"/>
          <p:cNvSpPr/>
          <p:nvPr/>
        </p:nvSpPr>
        <p:spPr>
          <a:xfrm rot="9136338">
            <a:off x="4596055" y="2070778"/>
            <a:ext cx="182551" cy="5066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Left Brace 146"/>
          <p:cNvSpPr/>
          <p:nvPr/>
        </p:nvSpPr>
        <p:spPr>
          <a:xfrm rot="9382654">
            <a:off x="5017693" y="1990805"/>
            <a:ext cx="222036" cy="2651288"/>
          </a:xfrm>
          <a:prstGeom prst="leftBrace">
            <a:avLst>
              <a:gd name="adj1" fmla="val 8333"/>
              <a:gd name="adj2" fmla="val 502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DTUelektro</dc:creator>
  <cp:lastModifiedBy>DTUelektro</cp:lastModifiedBy>
  <cp:revision>6</cp:revision>
  <dcterms:created xsi:type="dcterms:W3CDTF">2009-06-12T11:12:57Z</dcterms:created>
  <dcterms:modified xsi:type="dcterms:W3CDTF">2009-06-12T12:04:45Z</dcterms:modified>
</cp:coreProperties>
</file>