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onsolas" panose="020B0609020204030204" pitchFamily="49" charset="0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onsolas" panose="020B0609020204030204" pitchFamily="49" charset="0"/>
                <a:ea typeface="+mj-ea"/>
              </a:defRPr>
            </a:lvl1pPr>
            <a:lvl2pPr>
              <a:defRPr sz="2000">
                <a:latin typeface="Consolas" panose="020B0609020204030204" pitchFamily="49" charset="0"/>
                <a:ea typeface="+mj-ea"/>
              </a:defRPr>
            </a:lvl2pPr>
            <a:lvl3pPr>
              <a:defRPr sz="1800">
                <a:latin typeface="Consolas" panose="020B0609020204030204" pitchFamily="49" charset="0"/>
                <a:ea typeface="+mj-ea"/>
              </a:defRPr>
            </a:lvl3pPr>
            <a:lvl4pPr>
              <a:defRPr sz="1600">
                <a:latin typeface="Consolas" panose="020B0609020204030204" pitchFamily="49" charset="0"/>
                <a:ea typeface="+mj-ea"/>
              </a:defRPr>
            </a:lvl4pPr>
            <a:lvl5pPr>
              <a:defRPr sz="1600">
                <a:latin typeface="Consolas" panose="020B0609020204030204" pitchFamily="49" charset="0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ea typeface="+mj-ea"/>
              </a:defRPr>
            </a:lvl1pPr>
          </a:lstStyle>
          <a:p>
            <a:fld id="{430E8CF6-8E48-4EAD-B540-B64C52A76562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ea typeface="+mj-ea"/>
              </a:defRPr>
            </a:lvl1pPr>
          </a:lstStyle>
          <a:p>
            <a:fld id="{FB1FC176-E962-464E-866A-566CA78020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1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CF6-8E48-4EAD-B540-B64C52A76562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C176-E962-464E-866A-566CA7802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2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+mj-ea"/>
              </a:defRPr>
            </a:lvl1pPr>
          </a:lstStyle>
          <a:p>
            <a:fld id="{430E8CF6-8E48-4EAD-B540-B64C52A76562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+mj-ea"/>
              </a:defRPr>
            </a:lvl1pPr>
          </a:lstStyle>
          <a:p>
            <a:fld id="{FB1FC176-E962-464E-866A-566CA78020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75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0EB8B-8433-DC12-22AB-DD1273B64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双向链表的复制控制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114FC-58AA-6155-5A06-3ABE5F9CE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老白</a:t>
            </a:r>
          </a:p>
        </p:txBody>
      </p:sp>
    </p:spTree>
    <p:extLst>
      <p:ext uri="{BB962C8B-B14F-4D97-AF65-F5344CB8AC3E}">
        <p14:creationId xmlns:p14="http://schemas.microsoft.com/office/powerpoint/2010/main" val="393295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0715-5C95-2D04-1F4D-B2D5708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复制控制</a:t>
            </a:r>
            <a:r>
              <a:rPr lang="en-US" altLang="zh-CN" dirty="0"/>
              <a:t>1</a:t>
            </a:r>
            <a:r>
              <a:rPr lang="zh-CN" altLang="en-US" dirty="0"/>
              <a:t>：复制构造函数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B690F-233C-6F1D-D80C-31165573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dlist</a:t>
            </a:r>
            <a:r>
              <a:rPr lang="en-US" altLang="zh-CN" dirty="0"/>
              <a:t> l{1,2,3};</a:t>
            </a: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C000"/>
                </a:solidFill>
              </a:rPr>
              <a:t>dlist</a:t>
            </a:r>
            <a:r>
              <a:rPr lang="en-US" altLang="zh-CN" b="1" i="1" dirty="0">
                <a:solidFill>
                  <a:srgbClr val="FFC000"/>
                </a:solidFill>
              </a:rPr>
              <a:t> k{l};</a:t>
            </a:r>
            <a:endParaRPr lang="zh-CN" altLang="en-US" b="1" i="1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F6EB37-259F-429B-6F5C-C9491F4BA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04749"/>
              </p:ext>
            </p:extLst>
          </p:nvPr>
        </p:nvGraphicFramePr>
        <p:xfrm>
          <a:off x="4636395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CC626F-5E15-A228-105C-E265A2F14EFD}"/>
              </a:ext>
            </a:extLst>
          </p:cNvPr>
          <p:cNvSpPr txBox="1"/>
          <p:nvPr/>
        </p:nvSpPr>
        <p:spPr>
          <a:xfrm>
            <a:off x="4636395" y="2111970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46C53C3-5530-A763-2099-793B54E1A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07344"/>
              </p:ext>
            </p:extLst>
          </p:nvPr>
        </p:nvGraphicFramePr>
        <p:xfrm>
          <a:off x="6585398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33CC22-E610-0AF5-17FD-86456E3DA9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22006" y="2691519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BCD88A-53B4-03A8-4795-C023BC29346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04079" y="3072363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AC9026-C278-AD17-A004-BA354EB44152}"/>
              </a:ext>
            </a:extLst>
          </p:cNvPr>
          <p:cNvSpPr txBox="1"/>
          <p:nvPr/>
        </p:nvSpPr>
        <p:spPr>
          <a:xfrm>
            <a:off x="6585398" y="2110081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9A815-F719-6817-6222-26A488490EC7}"/>
              </a:ext>
            </a:extLst>
          </p:cNvPr>
          <p:cNvSpPr txBox="1"/>
          <p:nvPr/>
        </p:nvSpPr>
        <p:spPr>
          <a:xfrm>
            <a:off x="3902300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8DE3CD-FDD5-4FCD-D46C-7BAA2AB4198A}"/>
              </a:ext>
            </a:extLst>
          </p:cNvPr>
          <p:cNvSpPr txBox="1"/>
          <p:nvPr/>
        </p:nvSpPr>
        <p:spPr>
          <a:xfrm>
            <a:off x="7866309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57B2DE-EB25-465D-16A2-43545A2D72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54722" y="2692270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EE05DD-CB88-992C-A04D-3F2718CBE977}"/>
              </a:ext>
            </a:extLst>
          </p:cNvPr>
          <p:cNvCxnSpPr>
            <a:cxnSpLocks/>
            <a:stCxn id="22" idx="2"/>
            <a:endCxn id="6" idx="3"/>
          </p:cNvCxnSpPr>
          <p:nvPr/>
        </p:nvCxnSpPr>
        <p:spPr>
          <a:xfrm flipH="1" flipV="1">
            <a:off x="7753082" y="3072363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E1965626-85DF-AD0A-4F08-B1CE2DF7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11473"/>
              </p:ext>
            </p:extLst>
          </p:nvPr>
        </p:nvGraphicFramePr>
        <p:xfrm>
          <a:off x="4685764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49BF543-315A-DBEB-528A-0366C5FDD40A}"/>
              </a:ext>
            </a:extLst>
          </p:cNvPr>
          <p:cNvSpPr txBox="1"/>
          <p:nvPr/>
        </p:nvSpPr>
        <p:spPr>
          <a:xfrm>
            <a:off x="4685764" y="4243612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5FE578B2-9E08-E2A7-1B2F-003D71E09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00991"/>
              </p:ext>
            </p:extLst>
          </p:nvPr>
        </p:nvGraphicFramePr>
        <p:xfrm>
          <a:off x="6634767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81E870-74F2-ED49-D5FB-92E26C49185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1375" y="4823161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2578EA-FCCE-6940-C7A2-272E4F7C809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53448" y="5204005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7926EE-3015-89A9-5D3D-C830F464C5D1}"/>
              </a:ext>
            </a:extLst>
          </p:cNvPr>
          <p:cNvSpPr txBox="1"/>
          <p:nvPr/>
        </p:nvSpPr>
        <p:spPr>
          <a:xfrm>
            <a:off x="6634767" y="4241723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EE226-57B7-8DC2-C597-904C89D21924}"/>
              </a:ext>
            </a:extLst>
          </p:cNvPr>
          <p:cNvSpPr txBox="1"/>
          <p:nvPr/>
        </p:nvSpPr>
        <p:spPr>
          <a:xfrm>
            <a:off x="3951669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E2B58D-3475-F208-61A8-AEAE551EF7B0}"/>
              </a:ext>
            </a:extLst>
          </p:cNvPr>
          <p:cNvSpPr txBox="1"/>
          <p:nvPr/>
        </p:nvSpPr>
        <p:spPr>
          <a:xfrm>
            <a:off x="7915678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37A757-86F3-AC5C-2F05-B7396DB8EC4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504091" y="4823912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0228EB-8DC4-17EB-D029-E8221228248D}"/>
              </a:ext>
            </a:extLst>
          </p:cNvPr>
          <p:cNvCxnSpPr>
            <a:cxnSpLocks/>
            <a:stCxn id="37" idx="2"/>
            <a:endCxn id="32" idx="3"/>
          </p:cNvCxnSpPr>
          <p:nvPr/>
        </p:nvCxnSpPr>
        <p:spPr>
          <a:xfrm flipH="1" flipV="1">
            <a:off x="7802451" y="5204005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86291F3-129D-A791-8ED8-D0E44B4058C9}"/>
              </a:ext>
            </a:extLst>
          </p:cNvPr>
          <p:cNvGrpSpPr/>
          <p:nvPr/>
        </p:nvGrpSpPr>
        <p:grpSpPr>
          <a:xfrm>
            <a:off x="7006107" y="3853107"/>
            <a:ext cx="805198" cy="297714"/>
            <a:chOff x="7055476" y="3852437"/>
            <a:chExt cx="805198" cy="297714"/>
          </a:xfrm>
        </p:grpSpPr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8554508-81C1-DB5E-EC3E-D67092897DFA}"/>
                </a:ext>
              </a:extLst>
            </p:cNvPr>
            <p:cNvSpPr/>
            <p:nvPr/>
          </p:nvSpPr>
          <p:spPr>
            <a:xfrm>
              <a:off x="7055476" y="3852437"/>
              <a:ext cx="326266" cy="297714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9E084D1-164A-E2C1-979C-E73B1B1C7C8F}"/>
                </a:ext>
              </a:extLst>
            </p:cNvPr>
            <p:cNvSpPr txBox="1"/>
            <p:nvPr/>
          </p:nvSpPr>
          <p:spPr>
            <a:xfrm>
              <a:off x="7257514" y="3855429"/>
              <a:ext cx="603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Consolas" panose="020B0609020204030204" pitchFamily="49" charset="0"/>
                </a:rPr>
                <a:t>复制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1" grpId="0"/>
      <p:bldP spid="22" grpId="0"/>
      <p:bldP spid="31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0715-5C95-2D04-1F4D-B2D5708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复制控制</a:t>
            </a:r>
            <a:r>
              <a:rPr lang="en-US" altLang="zh-CN" dirty="0"/>
              <a:t>2</a:t>
            </a:r>
            <a:r>
              <a:rPr lang="zh-CN" altLang="en-US" dirty="0"/>
              <a:t>：转移复制构造函数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B690F-233C-6F1D-D80C-31165573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</a:t>
            </a:r>
            <a:r>
              <a:rPr lang="zh-CN" altLang="en-US" dirty="0"/>
              <a:t>是一个将亡对象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C000"/>
                </a:solidFill>
              </a:rPr>
              <a:t>dlist</a:t>
            </a:r>
            <a:r>
              <a:rPr lang="en-US" altLang="zh-CN" b="1" i="1" dirty="0">
                <a:solidFill>
                  <a:srgbClr val="FFC000"/>
                </a:solidFill>
              </a:rPr>
              <a:t> k{l};</a:t>
            </a:r>
            <a:endParaRPr lang="zh-CN" altLang="en-US" b="1" i="1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F6EB37-259F-429B-6F5C-C9491F4BA02F}"/>
              </a:ext>
            </a:extLst>
          </p:cNvPr>
          <p:cNvGraphicFramePr>
            <a:graphicFrameLocks noGrp="1"/>
          </p:cNvGraphicFramePr>
          <p:nvPr/>
        </p:nvGraphicFramePr>
        <p:xfrm>
          <a:off x="4636395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CC626F-5E15-A228-105C-E265A2F14EFD}"/>
              </a:ext>
            </a:extLst>
          </p:cNvPr>
          <p:cNvSpPr txBox="1"/>
          <p:nvPr/>
        </p:nvSpPr>
        <p:spPr>
          <a:xfrm>
            <a:off x="4636395" y="2111970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46C53C3-5530-A763-2099-793B54E1A0AA}"/>
              </a:ext>
            </a:extLst>
          </p:cNvPr>
          <p:cNvGraphicFramePr>
            <a:graphicFrameLocks noGrp="1"/>
          </p:cNvGraphicFramePr>
          <p:nvPr/>
        </p:nvGraphicFramePr>
        <p:xfrm>
          <a:off x="6585398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33CC22-E610-0AF5-17FD-86456E3DA9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22006" y="2691519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BCD88A-53B4-03A8-4795-C023BC29346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04079" y="3072363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AC9026-C278-AD17-A004-BA354EB44152}"/>
              </a:ext>
            </a:extLst>
          </p:cNvPr>
          <p:cNvSpPr txBox="1"/>
          <p:nvPr/>
        </p:nvSpPr>
        <p:spPr>
          <a:xfrm>
            <a:off x="6585398" y="2110081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9A815-F719-6817-6222-26A488490EC7}"/>
              </a:ext>
            </a:extLst>
          </p:cNvPr>
          <p:cNvSpPr txBox="1"/>
          <p:nvPr/>
        </p:nvSpPr>
        <p:spPr>
          <a:xfrm>
            <a:off x="3902300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8DE3CD-FDD5-4FCD-D46C-7BAA2AB4198A}"/>
              </a:ext>
            </a:extLst>
          </p:cNvPr>
          <p:cNvSpPr txBox="1"/>
          <p:nvPr/>
        </p:nvSpPr>
        <p:spPr>
          <a:xfrm>
            <a:off x="7866309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57B2DE-EB25-465D-16A2-43545A2D72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54722" y="2692270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EE05DD-CB88-992C-A04D-3F2718CBE977}"/>
              </a:ext>
            </a:extLst>
          </p:cNvPr>
          <p:cNvCxnSpPr>
            <a:cxnSpLocks/>
            <a:stCxn id="22" idx="2"/>
            <a:endCxn id="6" idx="3"/>
          </p:cNvCxnSpPr>
          <p:nvPr/>
        </p:nvCxnSpPr>
        <p:spPr>
          <a:xfrm flipH="1" flipV="1">
            <a:off x="7753082" y="3072363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E1965626-85DF-AD0A-4F08-B1CE2DF7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41778"/>
              </p:ext>
            </p:extLst>
          </p:nvPr>
        </p:nvGraphicFramePr>
        <p:xfrm>
          <a:off x="4636395" y="4645117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49BF543-315A-DBEB-528A-0366C5FDD40A}"/>
              </a:ext>
            </a:extLst>
          </p:cNvPr>
          <p:cNvSpPr txBox="1"/>
          <p:nvPr/>
        </p:nvSpPr>
        <p:spPr>
          <a:xfrm>
            <a:off x="4636395" y="4240984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5FE578B2-9E08-E2A7-1B2F-003D71E09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763"/>
              </p:ext>
            </p:extLst>
          </p:nvPr>
        </p:nvGraphicFramePr>
        <p:xfrm>
          <a:off x="9519161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81E870-74F2-ED49-D5FB-92E26C49185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71375" y="3072363"/>
            <a:ext cx="1114023" cy="1750798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2578EA-FCCE-6940-C7A2-272E4F7C809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804079" y="3426372"/>
            <a:ext cx="991763" cy="177500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7926EE-3015-89A9-5D3D-C830F464C5D1}"/>
              </a:ext>
            </a:extLst>
          </p:cNvPr>
          <p:cNvSpPr txBox="1"/>
          <p:nvPr/>
        </p:nvSpPr>
        <p:spPr>
          <a:xfrm>
            <a:off x="9519161" y="2110081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Consolas" panose="020B0609020204030204" pitchFamily="49" charset="0"/>
              </a:rPr>
              <a:t>tail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EE226-57B7-8DC2-C597-904C89D21924}"/>
              </a:ext>
            </a:extLst>
          </p:cNvPr>
          <p:cNvSpPr txBox="1"/>
          <p:nvPr/>
        </p:nvSpPr>
        <p:spPr>
          <a:xfrm>
            <a:off x="3902300" y="5010955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1D5F0C2-1712-66D8-22D9-420DFF14C443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5444516" y="2110081"/>
            <a:ext cx="4658487" cy="582189"/>
          </a:xfrm>
          <a:prstGeom prst="curvedConnector4">
            <a:avLst>
              <a:gd name="adj1" fmla="val 17322"/>
              <a:gd name="adj2" fmla="val 168138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92B72E3-F61C-C435-5ACB-876F2D69921B}"/>
              </a:ext>
            </a:extLst>
          </p:cNvPr>
          <p:cNvGrpSpPr/>
          <p:nvPr/>
        </p:nvGrpSpPr>
        <p:grpSpPr>
          <a:xfrm>
            <a:off x="5068776" y="3831220"/>
            <a:ext cx="805198" cy="297714"/>
            <a:chOff x="7055476" y="3852437"/>
            <a:chExt cx="805198" cy="297714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A3F699DA-E9BC-047E-C2D5-43543766A7CD}"/>
                </a:ext>
              </a:extLst>
            </p:cNvPr>
            <p:cNvSpPr/>
            <p:nvPr/>
          </p:nvSpPr>
          <p:spPr>
            <a:xfrm>
              <a:off x="7055476" y="3852437"/>
              <a:ext cx="326266" cy="297714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BC4E88-5388-F255-E941-FB922DCC7CAA}"/>
                </a:ext>
              </a:extLst>
            </p:cNvPr>
            <p:cNvSpPr txBox="1"/>
            <p:nvPr/>
          </p:nvSpPr>
          <p:spPr>
            <a:xfrm>
              <a:off x="7257514" y="3855429"/>
              <a:ext cx="603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Consolas" panose="020B0609020204030204" pitchFamily="49" charset="0"/>
                </a:rPr>
                <a:t>复制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6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1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0715-5C95-2D04-1F4D-B2D5708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复制控制</a:t>
            </a:r>
            <a:r>
              <a:rPr lang="en-US" altLang="zh-CN" dirty="0"/>
              <a:t>3</a:t>
            </a:r>
            <a:r>
              <a:rPr lang="zh-CN" altLang="en-US" dirty="0"/>
              <a:t>：重载的赋值运算符函数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B690F-233C-6F1D-D80C-31165573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dlist</a:t>
            </a:r>
            <a:r>
              <a:rPr lang="en-US" altLang="zh-CN" dirty="0"/>
              <a:t> l{1,2,3};</a:t>
            </a:r>
          </a:p>
          <a:p>
            <a:pPr marL="0" indent="0">
              <a:buNone/>
            </a:pPr>
            <a:r>
              <a:rPr lang="en-US" altLang="zh-CN" dirty="0" err="1"/>
              <a:t>dlist</a:t>
            </a:r>
            <a:r>
              <a:rPr lang="en-US" altLang="zh-CN" dirty="0"/>
              <a:t> k{5,6};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C000"/>
                </a:solidFill>
              </a:rPr>
              <a:t>k = l;</a:t>
            </a:r>
            <a:endParaRPr lang="zh-CN" altLang="en-US" b="1" i="1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F6EB37-259F-429B-6F5C-C9491F4BA02F}"/>
              </a:ext>
            </a:extLst>
          </p:cNvPr>
          <p:cNvGraphicFramePr>
            <a:graphicFrameLocks noGrp="1"/>
          </p:cNvGraphicFramePr>
          <p:nvPr/>
        </p:nvGraphicFramePr>
        <p:xfrm>
          <a:off x="4636395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CC626F-5E15-A228-105C-E265A2F14EFD}"/>
              </a:ext>
            </a:extLst>
          </p:cNvPr>
          <p:cNvSpPr txBox="1"/>
          <p:nvPr/>
        </p:nvSpPr>
        <p:spPr>
          <a:xfrm>
            <a:off x="4636395" y="2111970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46C53C3-5530-A763-2099-793B54E1A0AA}"/>
              </a:ext>
            </a:extLst>
          </p:cNvPr>
          <p:cNvGraphicFramePr>
            <a:graphicFrameLocks noGrp="1"/>
          </p:cNvGraphicFramePr>
          <p:nvPr/>
        </p:nvGraphicFramePr>
        <p:xfrm>
          <a:off x="6585398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33CC22-E610-0AF5-17FD-86456E3DA9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22006" y="2691519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BCD88A-53B4-03A8-4795-C023BC29346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04079" y="3072363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AC9026-C278-AD17-A004-BA354EB44152}"/>
              </a:ext>
            </a:extLst>
          </p:cNvPr>
          <p:cNvSpPr txBox="1"/>
          <p:nvPr/>
        </p:nvSpPr>
        <p:spPr>
          <a:xfrm>
            <a:off x="6585398" y="2110081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9A815-F719-6817-6222-26A488490EC7}"/>
              </a:ext>
            </a:extLst>
          </p:cNvPr>
          <p:cNvSpPr txBox="1"/>
          <p:nvPr/>
        </p:nvSpPr>
        <p:spPr>
          <a:xfrm>
            <a:off x="3902300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8DE3CD-FDD5-4FCD-D46C-7BAA2AB4198A}"/>
              </a:ext>
            </a:extLst>
          </p:cNvPr>
          <p:cNvSpPr txBox="1"/>
          <p:nvPr/>
        </p:nvSpPr>
        <p:spPr>
          <a:xfrm>
            <a:off x="7866309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57B2DE-EB25-465D-16A2-43545A2D72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54722" y="2692270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EE05DD-CB88-992C-A04D-3F2718CBE977}"/>
              </a:ext>
            </a:extLst>
          </p:cNvPr>
          <p:cNvCxnSpPr>
            <a:cxnSpLocks/>
            <a:stCxn id="22" idx="2"/>
            <a:endCxn id="6" idx="3"/>
          </p:cNvCxnSpPr>
          <p:nvPr/>
        </p:nvCxnSpPr>
        <p:spPr>
          <a:xfrm flipH="1" flipV="1">
            <a:off x="7753082" y="3072363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E1965626-85DF-AD0A-4F08-B1CE2DF7AB8B}"/>
              </a:ext>
            </a:extLst>
          </p:cNvPr>
          <p:cNvGraphicFramePr>
            <a:graphicFrameLocks noGrp="1"/>
          </p:cNvGraphicFramePr>
          <p:nvPr/>
        </p:nvGraphicFramePr>
        <p:xfrm>
          <a:off x="4685764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49BF543-315A-DBEB-528A-0366C5FDD40A}"/>
              </a:ext>
            </a:extLst>
          </p:cNvPr>
          <p:cNvSpPr txBox="1"/>
          <p:nvPr/>
        </p:nvSpPr>
        <p:spPr>
          <a:xfrm>
            <a:off x="4685764" y="4243612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5FE578B2-9E08-E2A7-1B2F-003D71E096E2}"/>
              </a:ext>
            </a:extLst>
          </p:cNvPr>
          <p:cNvGraphicFramePr>
            <a:graphicFrameLocks noGrp="1"/>
          </p:cNvGraphicFramePr>
          <p:nvPr/>
        </p:nvGraphicFramePr>
        <p:xfrm>
          <a:off x="6634767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81E870-74F2-ED49-D5FB-92E26C49185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1375" y="4823161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2578EA-FCCE-6940-C7A2-272E4F7C809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53448" y="5204005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7926EE-3015-89A9-5D3D-C830F464C5D1}"/>
              </a:ext>
            </a:extLst>
          </p:cNvPr>
          <p:cNvSpPr txBox="1"/>
          <p:nvPr/>
        </p:nvSpPr>
        <p:spPr>
          <a:xfrm>
            <a:off x="6634767" y="4241723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EE226-57B7-8DC2-C597-904C89D21924}"/>
              </a:ext>
            </a:extLst>
          </p:cNvPr>
          <p:cNvSpPr txBox="1"/>
          <p:nvPr/>
        </p:nvSpPr>
        <p:spPr>
          <a:xfrm>
            <a:off x="3951669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E2B58D-3475-F208-61A8-AEAE551EF7B0}"/>
              </a:ext>
            </a:extLst>
          </p:cNvPr>
          <p:cNvSpPr txBox="1"/>
          <p:nvPr/>
        </p:nvSpPr>
        <p:spPr>
          <a:xfrm>
            <a:off x="7915678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37A757-86F3-AC5C-2F05-B7396DB8EC4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504091" y="4823912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0228EB-8DC4-17EB-D029-E8221228248D}"/>
              </a:ext>
            </a:extLst>
          </p:cNvPr>
          <p:cNvCxnSpPr>
            <a:cxnSpLocks/>
            <a:stCxn id="37" idx="2"/>
            <a:endCxn id="32" idx="3"/>
          </p:cNvCxnSpPr>
          <p:nvPr/>
        </p:nvCxnSpPr>
        <p:spPr>
          <a:xfrm flipH="1" flipV="1">
            <a:off x="7802451" y="5204005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86291F3-129D-A791-8ED8-D0E44B4058C9}"/>
              </a:ext>
            </a:extLst>
          </p:cNvPr>
          <p:cNvGrpSpPr/>
          <p:nvPr/>
        </p:nvGrpSpPr>
        <p:grpSpPr>
          <a:xfrm>
            <a:off x="7006107" y="3853107"/>
            <a:ext cx="805198" cy="297714"/>
            <a:chOff x="7055476" y="3852437"/>
            <a:chExt cx="805198" cy="297714"/>
          </a:xfrm>
        </p:grpSpPr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8554508-81C1-DB5E-EC3E-D67092897DFA}"/>
                </a:ext>
              </a:extLst>
            </p:cNvPr>
            <p:cNvSpPr/>
            <p:nvPr/>
          </p:nvSpPr>
          <p:spPr>
            <a:xfrm>
              <a:off x="7055476" y="3852437"/>
              <a:ext cx="326266" cy="297714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9E084D1-164A-E2C1-979C-E73B1B1C7C8F}"/>
                </a:ext>
              </a:extLst>
            </p:cNvPr>
            <p:cNvSpPr txBox="1"/>
            <p:nvPr/>
          </p:nvSpPr>
          <p:spPr>
            <a:xfrm>
              <a:off x="7257514" y="3855429"/>
              <a:ext cx="603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Consolas" panose="020B0609020204030204" pitchFamily="49" charset="0"/>
                </a:rPr>
                <a:t>复制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18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0715-5C95-2D04-1F4D-B2D5708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复制控制</a:t>
            </a:r>
            <a:r>
              <a:rPr lang="en-US" altLang="zh-CN" dirty="0"/>
              <a:t>3</a:t>
            </a:r>
            <a:r>
              <a:rPr lang="zh-CN" altLang="en-US" dirty="0"/>
              <a:t>：重载的转移赋值运算符函数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B690F-233C-6F1D-D80C-31165573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</a:t>
            </a:r>
            <a:r>
              <a:rPr lang="zh-CN" altLang="en-US" dirty="0"/>
              <a:t>是一个将亡对象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dlist</a:t>
            </a:r>
            <a:r>
              <a:rPr lang="en-US" altLang="zh-CN" dirty="0"/>
              <a:t> k{5,6};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C000"/>
                </a:solidFill>
              </a:rPr>
              <a:t>k = l;</a:t>
            </a:r>
            <a:endParaRPr lang="zh-CN" altLang="en-US" b="1" i="1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F6EB37-259F-429B-6F5C-C9491F4BA02F}"/>
              </a:ext>
            </a:extLst>
          </p:cNvPr>
          <p:cNvGraphicFramePr>
            <a:graphicFrameLocks noGrp="1"/>
          </p:cNvGraphicFramePr>
          <p:nvPr/>
        </p:nvGraphicFramePr>
        <p:xfrm>
          <a:off x="4636395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CC626F-5E15-A228-105C-E265A2F14EFD}"/>
              </a:ext>
            </a:extLst>
          </p:cNvPr>
          <p:cNvSpPr txBox="1"/>
          <p:nvPr/>
        </p:nvSpPr>
        <p:spPr>
          <a:xfrm>
            <a:off x="4636395" y="2111970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46C53C3-5530-A763-2099-793B54E1A0AA}"/>
              </a:ext>
            </a:extLst>
          </p:cNvPr>
          <p:cNvGraphicFramePr>
            <a:graphicFrameLocks noGrp="1"/>
          </p:cNvGraphicFramePr>
          <p:nvPr/>
        </p:nvGraphicFramePr>
        <p:xfrm>
          <a:off x="6585398" y="2516103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33CC22-E610-0AF5-17FD-86456E3DA9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22006" y="2691519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BCD88A-53B4-03A8-4795-C023BC29346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04079" y="3072363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AC9026-C278-AD17-A004-BA354EB44152}"/>
              </a:ext>
            </a:extLst>
          </p:cNvPr>
          <p:cNvSpPr txBox="1"/>
          <p:nvPr/>
        </p:nvSpPr>
        <p:spPr>
          <a:xfrm>
            <a:off x="6585398" y="2110081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9A815-F719-6817-6222-26A488490EC7}"/>
              </a:ext>
            </a:extLst>
          </p:cNvPr>
          <p:cNvSpPr txBox="1"/>
          <p:nvPr/>
        </p:nvSpPr>
        <p:spPr>
          <a:xfrm>
            <a:off x="3902300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8DE3CD-FDD5-4FCD-D46C-7BAA2AB4198A}"/>
              </a:ext>
            </a:extLst>
          </p:cNvPr>
          <p:cNvSpPr txBox="1"/>
          <p:nvPr/>
        </p:nvSpPr>
        <p:spPr>
          <a:xfrm>
            <a:off x="7866309" y="2881941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57B2DE-EB25-465D-16A2-43545A2D72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54722" y="2692270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EE05DD-CB88-992C-A04D-3F2718CBE977}"/>
              </a:ext>
            </a:extLst>
          </p:cNvPr>
          <p:cNvCxnSpPr>
            <a:cxnSpLocks/>
            <a:stCxn id="22" idx="2"/>
            <a:endCxn id="6" idx="3"/>
          </p:cNvCxnSpPr>
          <p:nvPr/>
        </p:nvCxnSpPr>
        <p:spPr>
          <a:xfrm flipH="1" flipV="1">
            <a:off x="7753082" y="3072363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E1965626-85DF-AD0A-4F08-B1CE2DF7AB8B}"/>
              </a:ext>
            </a:extLst>
          </p:cNvPr>
          <p:cNvGraphicFramePr>
            <a:graphicFrameLocks noGrp="1"/>
          </p:cNvGraphicFramePr>
          <p:nvPr/>
        </p:nvGraphicFramePr>
        <p:xfrm>
          <a:off x="4685764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prior=</a:t>
                      </a:r>
                      <a:r>
                        <a:rPr lang="en-US" altLang="zh-CN" sz="1050" dirty="0" err="1">
                          <a:latin typeface="Consolas" panose="020B0609020204030204" pitchFamily="49" charset="0"/>
                        </a:rPr>
                        <a:t>nullptr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49BF543-315A-DBEB-528A-0366C5FDD40A}"/>
              </a:ext>
            </a:extLst>
          </p:cNvPr>
          <p:cNvSpPr txBox="1"/>
          <p:nvPr/>
        </p:nvSpPr>
        <p:spPr>
          <a:xfrm>
            <a:off x="4685764" y="4243612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head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5FE578B2-9E08-E2A7-1B2F-003D71E096E2}"/>
              </a:ext>
            </a:extLst>
          </p:cNvPr>
          <p:cNvGraphicFramePr>
            <a:graphicFrameLocks noGrp="1"/>
          </p:cNvGraphicFramePr>
          <p:nvPr/>
        </p:nvGraphicFramePr>
        <p:xfrm>
          <a:off x="6634767" y="4647745"/>
          <a:ext cx="1167684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7684">
                  <a:extLst>
                    <a:ext uri="{9D8B030D-6E8A-4147-A177-3AD203B41FA5}">
                      <a16:colId xmlns:a16="http://schemas.microsoft.com/office/drawing/2014/main" val="286894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next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prior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647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81E870-74F2-ED49-D5FB-92E26C49185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1375" y="4823161"/>
            <a:ext cx="1163392" cy="38084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2578EA-FCCE-6940-C7A2-272E4F7C809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53448" y="5204005"/>
            <a:ext cx="1041132" cy="35985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7926EE-3015-89A9-5D3D-C830F464C5D1}"/>
              </a:ext>
            </a:extLst>
          </p:cNvPr>
          <p:cNvSpPr txBox="1"/>
          <p:nvPr/>
        </p:nvSpPr>
        <p:spPr>
          <a:xfrm>
            <a:off x="6634767" y="4241723"/>
            <a:ext cx="116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node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EE226-57B7-8DC2-C597-904C89D21924}"/>
              </a:ext>
            </a:extLst>
          </p:cNvPr>
          <p:cNvSpPr txBox="1"/>
          <p:nvPr/>
        </p:nvSpPr>
        <p:spPr>
          <a:xfrm>
            <a:off x="3951669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E2B58D-3475-F208-61A8-AEAE551EF7B0}"/>
              </a:ext>
            </a:extLst>
          </p:cNvPr>
          <p:cNvSpPr txBox="1"/>
          <p:nvPr/>
        </p:nvSpPr>
        <p:spPr>
          <a:xfrm>
            <a:off x="7915678" y="5013583"/>
            <a:ext cx="6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37A757-86F3-AC5C-2F05-B7396DB8EC4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504091" y="4823912"/>
            <a:ext cx="713167" cy="18967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0228EB-8DC4-17EB-D029-E8221228248D}"/>
              </a:ext>
            </a:extLst>
          </p:cNvPr>
          <p:cNvCxnSpPr>
            <a:cxnSpLocks/>
            <a:stCxn id="37" idx="2"/>
            <a:endCxn id="32" idx="3"/>
          </p:cNvCxnSpPr>
          <p:nvPr/>
        </p:nvCxnSpPr>
        <p:spPr>
          <a:xfrm flipH="1" flipV="1">
            <a:off x="7802451" y="5204005"/>
            <a:ext cx="414807" cy="14813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864C0F1-ABD6-44C3-20B7-E2AC2A9126B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22006" y="2691519"/>
            <a:ext cx="1212761" cy="2512486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C214E0-A546-30FE-4A44-67225F693E8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71375" y="3072363"/>
            <a:ext cx="1114023" cy="1750798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E17A80-2432-627A-5E36-41962D3D294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853448" y="3429000"/>
            <a:ext cx="991763" cy="177500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EA8448-43F8-CB13-01E1-6FE53C8B6700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04079" y="3072363"/>
            <a:ext cx="1090501" cy="2491499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199</Words>
  <Application>Microsoft Office PowerPoint</Application>
  <PresentationFormat>宽屏</PresentationFormat>
  <Paragraphs>98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双向链表的复制控制</vt:lpstr>
      <vt:lpstr>复制控制1：复制构造函数</vt:lpstr>
      <vt:lpstr>复制控制2：转移复制构造函数</vt:lpstr>
      <vt:lpstr>复制控制3：重载的赋值运算符函数</vt:lpstr>
      <vt:lpstr>复制控制3：重载的转移赋值运算符函数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复制控制</dc:title>
  <dc:creator>Bai Zhongjian</dc:creator>
  <cp:lastModifiedBy>Bai Zhongjian</cp:lastModifiedBy>
  <cp:revision>54</cp:revision>
  <dcterms:created xsi:type="dcterms:W3CDTF">2022-09-30T02:52:13Z</dcterms:created>
  <dcterms:modified xsi:type="dcterms:W3CDTF">2022-09-30T03:36:03Z</dcterms:modified>
</cp:coreProperties>
</file>