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1.1 C++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程序概貌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C6E9BC03-E7B5-4D18-A1E8-3D5628232A5F}" type="presOf" srcId="{0AC1F50B-C65C-453B-9F1A-C55AC0D2A0F9}" destId="{44EDB10B-79F2-4196-BB71-2C3514587C5D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59FB5151-4D65-42A2-8D8E-0CABAB36A287}" type="presOf" srcId="{29D6AB23-25DA-4DA8-BB7D-445FE441D7CC}" destId="{7CB280A8-87FF-4D94-8E72-2FF508DAAB2A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D65015D8-FC32-41C2-813D-BA1007FE7136}" type="presOf" srcId="{6FF7BBA6-AEA4-4895-A02D-285B661D9D9C}" destId="{9395227A-FF8B-45C5-AEEA-F2AB2FD80348}" srcOrd="0" destOrd="0" presId="urn:microsoft.com/office/officeart/2005/8/layout/hChevron3"/>
    <dgm:cxn modelId="{A688D8F4-9C11-46AF-88DF-B826F7C688BD}" type="presOf" srcId="{A885556A-91B6-419D-A877-1CB35B9D2E52}" destId="{BB44B8D7-DA2A-4A62-9CCC-6CE3C07D2D28}" srcOrd="0" destOrd="0" presId="urn:microsoft.com/office/officeart/2005/8/layout/hChevron3"/>
    <dgm:cxn modelId="{25D6E7A2-9624-4869-A805-87D916B46C5E}" type="presParOf" srcId="{BB44B8D7-DA2A-4A62-9CCC-6CE3C07D2D28}" destId="{7CB280A8-87FF-4D94-8E72-2FF508DAAB2A}" srcOrd="0" destOrd="0" presId="urn:microsoft.com/office/officeart/2005/8/layout/hChevron3"/>
    <dgm:cxn modelId="{F5A75C3D-F8D5-481E-A862-5EC179C3D1A9}" type="presParOf" srcId="{BB44B8D7-DA2A-4A62-9CCC-6CE3C07D2D28}" destId="{E5CA2EB2-F6AA-42AC-99F9-90AC7D76C1D9}" srcOrd="1" destOrd="0" presId="urn:microsoft.com/office/officeart/2005/8/layout/hChevron3"/>
    <dgm:cxn modelId="{20C257BA-1D09-4ECD-B453-232EBA140309}" type="presParOf" srcId="{BB44B8D7-DA2A-4A62-9CCC-6CE3C07D2D28}" destId="{44EDB10B-79F2-4196-BB71-2C3514587C5D}" srcOrd="2" destOrd="0" presId="urn:microsoft.com/office/officeart/2005/8/layout/hChevron3"/>
    <dgm:cxn modelId="{869FBDE7-00DC-4DD2-A7CB-7A69F06675D3}" type="presParOf" srcId="{BB44B8D7-DA2A-4A62-9CCC-6CE3C07D2D28}" destId="{29C4D1B7-8C8A-4E24-9E0C-5F96A325DC83}" srcOrd="3" destOrd="0" presId="urn:microsoft.com/office/officeart/2005/8/layout/hChevron3"/>
    <dgm:cxn modelId="{2E196AD0-054A-4399-B2E3-E0330D804FF2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ACE34C93-9342-48D9-B84B-2D174AEAB65E}" type="presOf" srcId="{29D6AB23-25DA-4DA8-BB7D-445FE441D7CC}" destId="{7CB280A8-87FF-4D94-8E72-2FF508DAAB2A}" srcOrd="0" destOrd="0" presId="urn:microsoft.com/office/officeart/2005/8/layout/hChevron3"/>
    <dgm:cxn modelId="{D1EF8AAC-FAF6-4F2A-A3F3-640378458ED1}" type="presOf" srcId="{0AC1F50B-C65C-453B-9F1A-C55AC0D2A0F9}" destId="{44EDB10B-79F2-4196-BB71-2C3514587C5D}" srcOrd="0" destOrd="0" presId="urn:microsoft.com/office/officeart/2005/8/layout/hChevron3"/>
    <dgm:cxn modelId="{14815CB1-E173-4B90-B2C2-1621E74C587C}" type="presOf" srcId="{A885556A-91B6-419D-A877-1CB35B9D2E52}" destId="{BB44B8D7-DA2A-4A62-9CCC-6CE3C07D2D28}" srcOrd="0" destOrd="0" presId="urn:microsoft.com/office/officeart/2005/8/layout/hChevron3"/>
    <dgm:cxn modelId="{C94A80B6-956C-43FE-87B6-597A71E9B793}" type="presOf" srcId="{6FF7BBA6-AEA4-4895-A02D-285B661D9D9C}" destId="{9395227A-FF8B-45C5-AEEA-F2AB2FD80348}" srcOrd="0" destOrd="0" presId="urn:microsoft.com/office/officeart/2005/8/layout/hChevron3"/>
    <dgm:cxn modelId="{C4CD2C8B-7FF6-4C71-BE66-48BF2754B7C2}" type="presParOf" srcId="{BB44B8D7-DA2A-4A62-9CCC-6CE3C07D2D28}" destId="{7CB280A8-87FF-4D94-8E72-2FF508DAAB2A}" srcOrd="0" destOrd="0" presId="urn:microsoft.com/office/officeart/2005/8/layout/hChevron3"/>
    <dgm:cxn modelId="{9CA9EBD8-25CC-4023-B00A-1F04697C3404}" type="presParOf" srcId="{BB44B8D7-DA2A-4A62-9CCC-6CE3C07D2D28}" destId="{E5CA2EB2-F6AA-42AC-99F9-90AC7D76C1D9}" srcOrd="1" destOrd="0" presId="urn:microsoft.com/office/officeart/2005/8/layout/hChevron3"/>
    <dgm:cxn modelId="{513E8630-3A14-4D2D-AD7B-9210DD8802C9}" type="presParOf" srcId="{BB44B8D7-DA2A-4A62-9CCC-6CE3C07D2D28}" destId="{44EDB10B-79F2-4196-BB71-2C3514587C5D}" srcOrd="2" destOrd="0" presId="urn:microsoft.com/office/officeart/2005/8/layout/hChevron3"/>
    <dgm:cxn modelId="{711CA6FF-F329-41E0-B558-1374A537D1AB}" type="presParOf" srcId="{BB44B8D7-DA2A-4A62-9CCC-6CE3C07D2D28}" destId="{29C4D1B7-8C8A-4E24-9E0C-5F96A325DC83}" srcOrd="3" destOrd="0" presId="urn:microsoft.com/office/officeart/2005/8/layout/hChevron3"/>
    <dgm:cxn modelId="{87866DA9-70E6-49D6-9B4F-D7C5A4CFEEDA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248C42E-CACF-494F-967E-ABC4020891A1}" type="doc">
      <dgm:prSet loTypeId="urn:microsoft.com/office/officeart/2005/8/layout/radial6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1459493F-CD96-430A-AAE6-FBD07D8A323E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dirty="0"/>
        </a:p>
      </dgm:t>
    </dgm:pt>
    <dgm:pt modelId="{8D068822-11B1-4042-9BA3-DA3CEB3A5FB7}" type="par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0181BBB4-0C0E-4D20-BEB2-53866C719663}" type="sib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DD709585-7189-4546-B2E8-CF433A035F57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gm:t>
    </dgm:pt>
    <dgm:pt modelId="{F68CEE24-5B77-4BE2-9ADB-2E4233986CF0}" type="par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17C76B03-2209-48D9-8836-CF7BC74B3E65}" type="sib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77F4D283-58CA-4A30-B20A-B1299B484F4F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gm:t>
    </dgm:pt>
    <dgm:pt modelId="{6A68F8C1-B1BC-4EEF-A2F4-999E229F3FA5}" type="par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718DEE65-91EF-4990-A071-571FB7280486}" type="sib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0DB9294F-D4E7-488D-AB60-0643ACDCEE3A}">
      <dgm:prSet phldrT="[文本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gm:t>
    </dgm:pt>
    <dgm:pt modelId="{C9214104-BAC4-42E3-9CC0-F50B35258DA3}" type="par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9B37FFB0-1683-4726-83F1-08959056D521}" type="sib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EB830972-A265-4324-ADC9-31371E26AD39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gm:t>
    </dgm:pt>
    <dgm:pt modelId="{99E2B0D4-B809-4609-BF52-1BE318BFD9F3}" type="par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77270D29-FF2A-4504-B945-57AB78F102C9}" type="sib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67C1FA51-0BCD-430C-BFEC-11BBA834C7A0}" type="pres">
      <dgm:prSet presAssocID="{D248C42E-CACF-494F-967E-ABC4020891A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81E4D2-521F-451B-9BA3-E863EF6CE554}" type="pres">
      <dgm:prSet presAssocID="{1459493F-CD96-430A-AAE6-FBD07D8A323E}" presName="centerShape" presStyleLbl="node0" presStyleIdx="0" presStyleCnt="1" custScaleX="89011" custScaleY="89011"/>
      <dgm:spPr/>
    </dgm:pt>
    <dgm:pt modelId="{D19E7704-6A63-434F-B7C5-9C51177F6ABC}" type="pres">
      <dgm:prSet presAssocID="{DD709585-7189-4546-B2E8-CF433A035F57}" presName="node" presStyleLbl="node1" presStyleIdx="0" presStyleCnt="4">
        <dgm:presLayoutVars>
          <dgm:bulletEnabled val="1"/>
        </dgm:presLayoutVars>
      </dgm:prSet>
      <dgm:spPr/>
    </dgm:pt>
    <dgm:pt modelId="{2EFB967A-BD5D-49BD-B504-2CB0688AC681}" type="pres">
      <dgm:prSet presAssocID="{DD709585-7189-4546-B2E8-CF433A035F57}" presName="dummy" presStyleCnt="0"/>
      <dgm:spPr/>
    </dgm:pt>
    <dgm:pt modelId="{C00833CE-A730-40E9-98E9-E29004901034}" type="pres">
      <dgm:prSet presAssocID="{17C76B03-2209-48D9-8836-CF7BC74B3E65}" presName="sibTrans" presStyleLbl="sibTrans2D1" presStyleIdx="0" presStyleCnt="4"/>
      <dgm:spPr/>
    </dgm:pt>
    <dgm:pt modelId="{5A84BE85-6482-41FE-A2D4-E3E37728ED6F}" type="pres">
      <dgm:prSet presAssocID="{77F4D283-58CA-4A30-B20A-B1299B484F4F}" presName="node" presStyleLbl="node1" presStyleIdx="1" presStyleCnt="4">
        <dgm:presLayoutVars>
          <dgm:bulletEnabled val="1"/>
        </dgm:presLayoutVars>
      </dgm:prSet>
      <dgm:spPr/>
    </dgm:pt>
    <dgm:pt modelId="{EF4D7F52-B8EA-4B5B-8BE8-725E57D5238A}" type="pres">
      <dgm:prSet presAssocID="{77F4D283-58CA-4A30-B20A-B1299B484F4F}" presName="dummy" presStyleCnt="0"/>
      <dgm:spPr/>
    </dgm:pt>
    <dgm:pt modelId="{C0381D39-DA4E-406F-A6D6-835A8F36701D}" type="pres">
      <dgm:prSet presAssocID="{718DEE65-91EF-4990-A071-571FB7280486}" presName="sibTrans" presStyleLbl="sibTrans2D1" presStyleIdx="1" presStyleCnt="4"/>
      <dgm:spPr/>
    </dgm:pt>
    <dgm:pt modelId="{CBAA99EB-794E-4F9C-9C81-36BCBA304371}" type="pres">
      <dgm:prSet presAssocID="{0DB9294F-D4E7-488D-AB60-0643ACDCEE3A}" presName="node" presStyleLbl="node1" presStyleIdx="2" presStyleCnt="4">
        <dgm:presLayoutVars>
          <dgm:bulletEnabled val="1"/>
        </dgm:presLayoutVars>
      </dgm:prSet>
      <dgm:spPr/>
    </dgm:pt>
    <dgm:pt modelId="{859AF55E-96BC-419A-A62E-45624709E5BF}" type="pres">
      <dgm:prSet presAssocID="{0DB9294F-D4E7-488D-AB60-0643ACDCEE3A}" presName="dummy" presStyleCnt="0"/>
      <dgm:spPr/>
    </dgm:pt>
    <dgm:pt modelId="{40BC2809-BC24-4F5F-AF40-949493D4A174}" type="pres">
      <dgm:prSet presAssocID="{9B37FFB0-1683-4726-83F1-08959056D521}" presName="sibTrans" presStyleLbl="sibTrans2D1" presStyleIdx="2" presStyleCnt="4"/>
      <dgm:spPr/>
    </dgm:pt>
    <dgm:pt modelId="{735C3A52-2B64-4EDE-A5E3-9779C78141AC}" type="pres">
      <dgm:prSet presAssocID="{EB830972-A265-4324-ADC9-31371E26AD39}" presName="node" presStyleLbl="node1" presStyleIdx="3" presStyleCnt="4">
        <dgm:presLayoutVars>
          <dgm:bulletEnabled val="1"/>
        </dgm:presLayoutVars>
      </dgm:prSet>
      <dgm:spPr/>
    </dgm:pt>
    <dgm:pt modelId="{1DFF76F1-44B5-4A98-8DC8-21EA5DF03F49}" type="pres">
      <dgm:prSet presAssocID="{EB830972-A265-4324-ADC9-31371E26AD39}" presName="dummy" presStyleCnt="0"/>
      <dgm:spPr/>
    </dgm:pt>
    <dgm:pt modelId="{627429C0-024A-46AB-AE57-C0649B63E1E4}" type="pres">
      <dgm:prSet presAssocID="{77270D29-FF2A-4504-B945-57AB78F102C9}" presName="sibTrans" presStyleLbl="sibTrans2D1" presStyleIdx="3" presStyleCnt="4"/>
      <dgm:spPr/>
    </dgm:pt>
  </dgm:ptLst>
  <dgm:cxnLst>
    <dgm:cxn modelId="{F579E306-3E5B-44AA-AD24-FCED57CEA709}" type="presOf" srcId="{77F4D283-58CA-4A30-B20A-B1299B484F4F}" destId="{5A84BE85-6482-41FE-A2D4-E3E37728ED6F}" srcOrd="0" destOrd="0" presId="urn:microsoft.com/office/officeart/2005/8/layout/radial6"/>
    <dgm:cxn modelId="{56FF943C-4D41-427B-9980-991F2F5CDD9D}" type="presOf" srcId="{D248C42E-CACF-494F-967E-ABC4020891A1}" destId="{67C1FA51-0BCD-430C-BFEC-11BBA834C7A0}" srcOrd="0" destOrd="0" presId="urn:microsoft.com/office/officeart/2005/8/layout/radial6"/>
    <dgm:cxn modelId="{6FAA205F-96D2-4E7B-BD9D-50A9AB4CB47E}" type="presOf" srcId="{EB830972-A265-4324-ADC9-31371E26AD39}" destId="{735C3A52-2B64-4EDE-A5E3-9779C78141AC}" srcOrd="0" destOrd="0" presId="urn:microsoft.com/office/officeart/2005/8/layout/radial6"/>
    <dgm:cxn modelId="{D5F88548-C123-4F19-AFC6-6A021A67369F}" srcId="{1459493F-CD96-430A-AAE6-FBD07D8A323E}" destId="{DD709585-7189-4546-B2E8-CF433A035F57}" srcOrd="0" destOrd="0" parTransId="{F68CEE24-5B77-4BE2-9ADB-2E4233986CF0}" sibTransId="{17C76B03-2209-48D9-8836-CF7BC74B3E65}"/>
    <dgm:cxn modelId="{8634E174-4B7C-48B6-9A41-8C8E0D3BD7B5}" type="presOf" srcId="{9B37FFB0-1683-4726-83F1-08959056D521}" destId="{40BC2809-BC24-4F5F-AF40-949493D4A174}" srcOrd="0" destOrd="0" presId="urn:microsoft.com/office/officeart/2005/8/layout/radial6"/>
    <dgm:cxn modelId="{744DE275-C650-4848-AFE3-7B4020A6E7BC}" srcId="{1459493F-CD96-430A-AAE6-FBD07D8A323E}" destId="{0DB9294F-D4E7-488D-AB60-0643ACDCEE3A}" srcOrd="2" destOrd="0" parTransId="{C9214104-BAC4-42E3-9CC0-F50B35258DA3}" sibTransId="{9B37FFB0-1683-4726-83F1-08959056D521}"/>
    <dgm:cxn modelId="{94841A7C-F0D6-45DB-8104-529CCC857588}" type="presOf" srcId="{17C76B03-2209-48D9-8836-CF7BC74B3E65}" destId="{C00833CE-A730-40E9-98E9-E29004901034}" srcOrd="0" destOrd="0" presId="urn:microsoft.com/office/officeart/2005/8/layout/radial6"/>
    <dgm:cxn modelId="{BD83AB7E-58AA-4EDA-A34D-D8B3A3CB168E}" srcId="{1459493F-CD96-430A-AAE6-FBD07D8A323E}" destId="{77F4D283-58CA-4A30-B20A-B1299B484F4F}" srcOrd="1" destOrd="0" parTransId="{6A68F8C1-B1BC-4EEF-A2F4-999E229F3FA5}" sibTransId="{718DEE65-91EF-4990-A071-571FB7280486}"/>
    <dgm:cxn modelId="{7A5A1299-0047-450C-AD0E-1CD912C81057}" srcId="{1459493F-CD96-430A-AAE6-FBD07D8A323E}" destId="{EB830972-A265-4324-ADC9-31371E26AD39}" srcOrd="3" destOrd="0" parTransId="{99E2B0D4-B809-4609-BF52-1BE318BFD9F3}" sibTransId="{77270D29-FF2A-4504-B945-57AB78F102C9}"/>
    <dgm:cxn modelId="{1F0B3DA6-C542-472F-9206-C6C0150DD496}" srcId="{D248C42E-CACF-494F-967E-ABC4020891A1}" destId="{1459493F-CD96-430A-AAE6-FBD07D8A323E}" srcOrd="0" destOrd="0" parTransId="{8D068822-11B1-4042-9BA3-DA3CEB3A5FB7}" sibTransId="{0181BBB4-0C0E-4D20-BEB2-53866C719663}"/>
    <dgm:cxn modelId="{9A8DDFB1-4178-4679-B151-D8D427330668}" type="presOf" srcId="{77270D29-FF2A-4504-B945-57AB78F102C9}" destId="{627429C0-024A-46AB-AE57-C0649B63E1E4}" srcOrd="0" destOrd="0" presId="urn:microsoft.com/office/officeart/2005/8/layout/radial6"/>
    <dgm:cxn modelId="{5ACE01B7-09A4-4A1B-981B-1CB903090FCB}" type="presOf" srcId="{718DEE65-91EF-4990-A071-571FB7280486}" destId="{C0381D39-DA4E-406F-A6D6-835A8F36701D}" srcOrd="0" destOrd="0" presId="urn:microsoft.com/office/officeart/2005/8/layout/radial6"/>
    <dgm:cxn modelId="{E2D6FACF-4886-4E5A-8252-BF502BA68E67}" type="presOf" srcId="{1459493F-CD96-430A-AAE6-FBD07D8A323E}" destId="{2E81E4D2-521F-451B-9BA3-E863EF6CE554}" srcOrd="0" destOrd="0" presId="urn:microsoft.com/office/officeart/2005/8/layout/radial6"/>
    <dgm:cxn modelId="{605574ED-E8A4-44DC-92A4-A538F591BB83}" type="presOf" srcId="{0DB9294F-D4E7-488D-AB60-0643ACDCEE3A}" destId="{CBAA99EB-794E-4F9C-9C81-36BCBA304371}" srcOrd="0" destOrd="0" presId="urn:microsoft.com/office/officeart/2005/8/layout/radial6"/>
    <dgm:cxn modelId="{6B88B4F5-F13E-4166-BEBE-2513A4C47F11}" type="presOf" srcId="{DD709585-7189-4546-B2E8-CF433A035F57}" destId="{D19E7704-6A63-434F-B7C5-9C51177F6ABC}" srcOrd="0" destOrd="0" presId="urn:microsoft.com/office/officeart/2005/8/layout/radial6"/>
    <dgm:cxn modelId="{992EEFB7-68F7-4CDA-838F-6EF26A66530D}" type="presParOf" srcId="{67C1FA51-0BCD-430C-BFEC-11BBA834C7A0}" destId="{2E81E4D2-521F-451B-9BA3-E863EF6CE554}" srcOrd="0" destOrd="0" presId="urn:microsoft.com/office/officeart/2005/8/layout/radial6"/>
    <dgm:cxn modelId="{DEF5D755-5FBD-4266-AE79-60081131E9A3}" type="presParOf" srcId="{67C1FA51-0BCD-430C-BFEC-11BBA834C7A0}" destId="{D19E7704-6A63-434F-B7C5-9C51177F6ABC}" srcOrd="1" destOrd="0" presId="urn:microsoft.com/office/officeart/2005/8/layout/radial6"/>
    <dgm:cxn modelId="{5B9FDEDB-527E-4E99-AC43-B2891C20250D}" type="presParOf" srcId="{67C1FA51-0BCD-430C-BFEC-11BBA834C7A0}" destId="{2EFB967A-BD5D-49BD-B504-2CB0688AC681}" srcOrd="2" destOrd="0" presId="urn:microsoft.com/office/officeart/2005/8/layout/radial6"/>
    <dgm:cxn modelId="{FB3156EA-AFC1-43D4-A1D6-F364C856F3F3}" type="presParOf" srcId="{67C1FA51-0BCD-430C-BFEC-11BBA834C7A0}" destId="{C00833CE-A730-40E9-98E9-E29004901034}" srcOrd="3" destOrd="0" presId="urn:microsoft.com/office/officeart/2005/8/layout/radial6"/>
    <dgm:cxn modelId="{C1A08E8E-F32E-4DD1-B284-C8658FF7FA52}" type="presParOf" srcId="{67C1FA51-0BCD-430C-BFEC-11BBA834C7A0}" destId="{5A84BE85-6482-41FE-A2D4-E3E37728ED6F}" srcOrd="4" destOrd="0" presId="urn:microsoft.com/office/officeart/2005/8/layout/radial6"/>
    <dgm:cxn modelId="{BF94674A-7CD6-4F82-8371-701A678BA5D0}" type="presParOf" srcId="{67C1FA51-0BCD-430C-BFEC-11BBA834C7A0}" destId="{EF4D7F52-B8EA-4B5B-8BE8-725E57D5238A}" srcOrd="5" destOrd="0" presId="urn:microsoft.com/office/officeart/2005/8/layout/radial6"/>
    <dgm:cxn modelId="{B339154F-8B9F-49B3-8A1A-889ABD8F046F}" type="presParOf" srcId="{67C1FA51-0BCD-430C-BFEC-11BBA834C7A0}" destId="{C0381D39-DA4E-406F-A6D6-835A8F36701D}" srcOrd="6" destOrd="0" presId="urn:microsoft.com/office/officeart/2005/8/layout/radial6"/>
    <dgm:cxn modelId="{5CDE88DE-8EFD-4CCE-89C6-FFBA84FAFACE}" type="presParOf" srcId="{67C1FA51-0BCD-430C-BFEC-11BBA834C7A0}" destId="{CBAA99EB-794E-4F9C-9C81-36BCBA304371}" srcOrd="7" destOrd="0" presId="urn:microsoft.com/office/officeart/2005/8/layout/radial6"/>
    <dgm:cxn modelId="{3B218FD5-4E43-40C6-AD3F-BF5D8DCB8E51}" type="presParOf" srcId="{67C1FA51-0BCD-430C-BFEC-11BBA834C7A0}" destId="{859AF55E-96BC-419A-A62E-45624709E5BF}" srcOrd="8" destOrd="0" presId="urn:microsoft.com/office/officeart/2005/8/layout/radial6"/>
    <dgm:cxn modelId="{F224A955-19D9-45BB-973F-F5DAC268E3E3}" type="presParOf" srcId="{67C1FA51-0BCD-430C-BFEC-11BBA834C7A0}" destId="{40BC2809-BC24-4F5F-AF40-949493D4A174}" srcOrd="9" destOrd="0" presId="urn:microsoft.com/office/officeart/2005/8/layout/radial6"/>
    <dgm:cxn modelId="{52400A2C-A3F2-4FC0-9067-346CFA626F25}" type="presParOf" srcId="{67C1FA51-0BCD-430C-BFEC-11BBA834C7A0}" destId="{735C3A52-2B64-4EDE-A5E3-9779C78141AC}" srcOrd="10" destOrd="0" presId="urn:microsoft.com/office/officeart/2005/8/layout/radial6"/>
    <dgm:cxn modelId="{81085473-FD30-491C-AEEE-30CFE2D74364}" type="presParOf" srcId="{67C1FA51-0BCD-430C-BFEC-11BBA834C7A0}" destId="{1DFF76F1-44B5-4A98-8DC8-21EA5DF03F49}" srcOrd="11" destOrd="0" presId="urn:microsoft.com/office/officeart/2005/8/layout/radial6"/>
    <dgm:cxn modelId="{BF42A582-B8C2-4B51-958F-E2C54FD8EFF3}" type="presParOf" srcId="{67C1FA51-0BCD-430C-BFEC-11BBA834C7A0}" destId="{627429C0-024A-46AB-AE57-C0649B63E1E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ACE34C93-9342-48D9-B84B-2D174AEAB65E}" type="presOf" srcId="{29D6AB23-25DA-4DA8-BB7D-445FE441D7CC}" destId="{7CB280A8-87FF-4D94-8E72-2FF508DAAB2A}" srcOrd="0" destOrd="0" presId="urn:microsoft.com/office/officeart/2005/8/layout/hChevron3"/>
    <dgm:cxn modelId="{D1EF8AAC-FAF6-4F2A-A3F3-640378458ED1}" type="presOf" srcId="{0AC1F50B-C65C-453B-9F1A-C55AC0D2A0F9}" destId="{44EDB10B-79F2-4196-BB71-2C3514587C5D}" srcOrd="0" destOrd="0" presId="urn:microsoft.com/office/officeart/2005/8/layout/hChevron3"/>
    <dgm:cxn modelId="{14815CB1-E173-4B90-B2C2-1621E74C587C}" type="presOf" srcId="{A885556A-91B6-419D-A877-1CB35B9D2E52}" destId="{BB44B8D7-DA2A-4A62-9CCC-6CE3C07D2D28}" srcOrd="0" destOrd="0" presId="urn:microsoft.com/office/officeart/2005/8/layout/hChevron3"/>
    <dgm:cxn modelId="{C94A80B6-956C-43FE-87B6-597A71E9B793}" type="presOf" srcId="{6FF7BBA6-AEA4-4895-A02D-285B661D9D9C}" destId="{9395227A-FF8B-45C5-AEEA-F2AB2FD80348}" srcOrd="0" destOrd="0" presId="urn:microsoft.com/office/officeart/2005/8/layout/hChevron3"/>
    <dgm:cxn modelId="{C4CD2C8B-7FF6-4C71-BE66-48BF2754B7C2}" type="presParOf" srcId="{BB44B8D7-DA2A-4A62-9CCC-6CE3C07D2D28}" destId="{7CB280A8-87FF-4D94-8E72-2FF508DAAB2A}" srcOrd="0" destOrd="0" presId="urn:microsoft.com/office/officeart/2005/8/layout/hChevron3"/>
    <dgm:cxn modelId="{9CA9EBD8-25CC-4023-B00A-1F04697C3404}" type="presParOf" srcId="{BB44B8D7-DA2A-4A62-9CCC-6CE3C07D2D28}" destId="{E5CA2EB2-F6AA-42AC-99F9-90AC7D76C1D9}" srcOrd="1" destOrd="0" presId="urn:microsoft.com/office/officeart/2005/8/layout/hChevron3"/>
    <dgm:cxn modelId="{513E8630-3A14-4D2D-AD7B-9210DD8802C9}" type="presParOf" srcId="{BB44B8D7-DA2A-4A62-9CCC-6CE3C07D2D28}" destId="{44EDB10B-79F2-4196-BB71-2C3514587C5D}" srcOrd="2" destOrd="0" presId="urn:microsoft.com/office/officeart/2005/8/layout/hChevron3"/>
    <dgm:cxn modelId="{711CA6FF-F329-41E0-B558-1374A537D1AB}" type="presParOf" srcId="{BB44B8D7-DA2A-4A62-9CCC-6CE3C07D2D28}" destId="{29C4D1B7-8C8A-4E24-9E0C-5F96A325DC83}" srcOrd="3" destOrd="0" presId="urn:microsoft.com/office/officeart/2005/8/layout/hChevron3"/>
    <dgm:cxn modelId="{87866DA9-70E6-49D6-9B4F-D7C5A4CFEEDA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248C42E-CACF-494F-967E-ABC4020891A1}" type="doc">
      <dgm:prSet loTypeId="urn:microsoft.com/office/officeart/2005/8/layout/radial6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1459493F-CD96-430A-AAE6-FBD07D8A323E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dirty="0"/>
        </a:p>
      </dgm:t>
    </dgm:pt>
    <dgm:pt modelId="{8D068822-11B1-4042-9BA3-DA3CEB3A5FB7}" type="par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0181BBB4-0C0E-4D20-BEB2-53866C719663}" type="sib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DD709585-7189-4546-B2E8-CF433A035F57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gm:t>
    </dgm:pt>
    <dgm:pt modelId="{F68CEE24-5B77-4BE2-9ADB-2E4233986CF0}" type="par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17C76B03-2209-48D9-8836-CF7BC74B3E65}" type="sib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77F4D283-58CA-4A30-B20A-B1299B484F4F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gm:t>
    </dgm:pt>
    <dgm:pt modelId="{6A68F8C1-B1BC-4EEF-A2F4-999E229F3FA5}" type="par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718DEE65-91EF-4990-A071-571FB7280486}" type="sib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0DB9294F-D4E7-488D-AB60-0643ACDCEE3A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gm:t>
    </dgm:pt>
    <dgm:pt modelId="{C9214104-BAC4-42E3-9CC0-F50B35258DA3}" type="par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9B37FFB0-1683-4726-83F1-08959056D521}" type="sib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EB830972-A265-4324-ADC9-31371E26AD39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gm:t>
    </dgm:pt>
    <dgm:pt modelId="{99E2B0D4-B809-4609-BF52-1BE318BFD9F3}" type="par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77270D29-FF2A-4504-B945-57AB78F102C9}" type="sib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67C1FA51-0BCD-430C-BFEC-11BBA834C7A0}" type="pres">
      <dgm:prSet presAssocID="{D248C42E-CACF-494F-967E-ABC4020891A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81E4D2-521F-451B-9BA3-E863EF6CE554}" type="pres">
      <dgm:prSet presAssocID="{1459493F-CD96-430A-AAE6-FBD07D8A323E}" presName="centerShape" presStyleLbl="node0" presStyleIdx="0" presStyleCnt="1" custScaleX="89011" custScaleY="89011"/>
      <dgm:spPr/>
    </dgm:pt>
    <dgm:pt modelId="{D19E7704-6A63-434F-B7C5-9C51177F6ABC}" type="pres">
      <dgm:prSet presAssocID="{DD709585-7189-4546-B2E8-CF433A035F57}" presName="node" presStyleLbl="node1" presStyleIdx="0" presStyleCnt="4">
        <dgm:presLayoutVars>
          <dgm:bulletEnabled val="1"/>
        </dgm:presLayoutVars>
      </dgm:prSet>
      <dgm:spPr/>
    </dgm:pt>
    <dgm:pt modelId="{2EFB967A-BD5D-49BD-B504-2CB0688AC681}" type="pres">
      <dgm:prSet presAssocID="{DD709585-7189-4546-B2E8-CF433A035F57}" presName="dummy" presStyleCnt="0"/>
      <dgm:spPr/>
    </dgm:pt>
    <dgm:pt modelId="{C00833CE-A730-40E9-98E9-E29004901034}" type="pres">
      <dgm:prSet presAssocID="{17C76B03-2209-48D9-8836-CF7BC74B3E65}" presName="sibTrans" presStyleLbl="sibTrans2D1" presStyleIdx="0" presStyleCnt="4"/>
      <dgm:spPr/>
    </dgm:pt>
    <dgm:pt modelId="{5A84BE85-6482-41FE-A2D4-E3E37728ED6F}" type="pres">
      <dgm:prSet presAssocID="{77F4D283-58CA-4A30-B20A-B1299B484F4F}" presName="node" presStyleLbl="node1" presStyleIdx="1" presStyleCnt="4">
        <dgm:presLayoutVars>
          <dgm:bulletEnabled val="1"/>
        </dgm:presLayoutVars>
      </dgm:prSet>
      <dgm:spPr/>
    </dgm:pt>
    <dgm:pt modelId="{EF4D7F52-B8EA-4B5B-8BE8-725E57D5238A}" type="pres">
      <dgm:prSet presAssocID="{77F4D283-58CA-4A30-B20A-B1299B484F4F}" presName="dummy" presStyleCnt="0"/>
      <dgm:spPr/>
    </dgm:pt>
    <dgm:pt modelId="{C0381D39-DA4E-406F-A6D6-835A8F36701D}" type="pres">
      <dgm:prSet presAssocID="{718DEE65-91EF-4990-A071-571FB7280486}" presName="sibTrans" presStyleLbl="sibTrans2D1" presStyleIdx="1" presStyleCnt="4"/>
      <dgm:spPr/>
    </dgm:pt>
    <dgm:pt modelId="{CBAA99EB-794E-4F9C-9C81-36BCBA304371}" type="pres">
      <dgm:prSet presAssocID="{0DB9294F-D4E7-488D-AB60-0643ACDCEE3A}" presName="node" presStyleLbl="node1" presStyleIdx="2" presStyleCnt="4">
        <dgm:presLayoutVars>
          <dgm:bulletEnabled val="1"/>
        </dgm:presLayoutVars>
      </dgm:prSet>
      <dgm:spPr/>
    </dgm:pt>
    <dgm:pt modelId="{859AF55E-96BC-419A-A62E-45624709E5BF}" type="pres">
      <dgm:prSet presAssocID="{0DB9294F-D4E7-488D-AB60-0643ACDCEE3A}" presName="dummy" presStyleCnt="0"/>
      <dgm:spPr/>
    </dgm:pt>
    <dgm:pt modelId="{40BC2809-BC24-4F5F-AF40-949493D4A174}" type="pres">
      <dgm:prSet presAssocID="{9B37FFB0-1683-4726-83F1-08959056D521}" presName="sibTrans" presStyleLbl="sibTrans2D1" presStyleIdx="2" presStyleCnt="4"/>
      <dgm:spPr/>
    </dgm:pt>
    <dgm:pt modelId="{735C3A52-2B64-4EDE-A5E3-9779C78141AC}" type="pres">
      <dgm:prSet presAssocID="{EB830972-A265-4324-ADC9-31371E26AD39}" presName="node" presStyleLbl="node1" presStyleIdx="3" presStyleCnt="4">
        <dgm:presLayoutVars>
          <dgm:bulletEnabled val="1"/>
        </dgm:presLayoutVars>
      </dgm:prSet>
      <dgm:spPr/>
    </dgm:pt>
    <dgm:pt modelId="{1DFF76F1-44B5-4A98-8DC8-21EA5DF03F49}" type="pres">
      <dgm:prSet presAssocID="{EB830972-A265-4324-ADC9-31371E26AD39}" presName="dummy" presStyleCnt="0"/>
      <dgm:spPr/>
    </dgm:pt>
    <dgm:pt modelId="{627429C0-024A-46AB-AE57-C0649B63E1E4}" type="pres">
      <dgm:prSet presAssocID="{77270D29-FF2A-4504-B945-57AB78F102C9}" presName="sibTrans" presStyleLbl="sibTrans2D1" presStyleIdx="3" presStyleCnt="4"/>
      <dgm:spPr/>
    </dgm:pt>
  </dgm:ptLst>
  <dgm:cxnLst>
    <dgm:cxn modelId="{F579E306-3E5B-44AA-AD24-FCED57CEA709}" type="presOf" srcId="{77F4D283-58CA-4A30-B20A-B1299B484F4F}" destId="{5A84BE85-6482-41FE-A2D4-E3E37728ED6F}" srcOrd="0" destOrd="0" presId="urn:microsoft.com/office/officeart/2005/8/layout/radial6"/>
    <dgm:cxn modelId="{56FF943C-4D41-427B-9980-991F2F5CDD9D}" type="presOf" srcId="{D248C42E-CACF-494F-967E-ABC4020891A1}" destId="{67C1FA51-0BCD-430C-BFEC-11BBA834C7A0}" srcOrd="0" destOrd="0" presId="urn:microsoft.com/office/officeart/2005/8/layout/radial6"/>
    <dgm:cxn modelId="{6FAA205F-96D2-4E7B-BD9D-50A9AB4CB47E}" type="presOf" srcId="{EB830972-A265-4324-ADC9-31371E26AD39}" destId="{735C3A52-2B64-4EDE-A5E3-9779C78141AC}" srcOrd="0" destOrd="0" presId="urn:microsoft.com/office/officeart/2005/8/layout/radial6"/>
    <dgm:cxn modelId="{D5F88548-C123-4F19-AFC6-6A021A67369F}" srcId="{1459493F-CD96-430A-AAE6-FBD07D8A323E}" destId="{DD709585-7189-4546-B2E8-CF433A035F57}" srcOrd="0" destOrd="0" parTransId="{F68CEE24-5B77-4BE2-9ADB-2E4233986CF0}" sibTransId="{17C76B03-2209-48D9-8836-CF7BC74B3E65}"/>
    <dgm:cxn modelId="{8634E174-4B7C-48B6-9A41-8C8E0D3BD7B5}" type="presOf" srcId="{9B37FFB0-1683-4726-83F1-08959056D521}" destId="{40BC2809-BC24-4F5F-AF40-949493D4A174}" srcOrd="0" destOrd="0" presId="urn:microsoft.com/office/officeart/2005/8/layout/radial6"/>
    <dgm:cxn modelId="{744DE275-C650-4848-AFE3-7B4020A6E7BC}" srcId="{1459493F-CD96-430A-AAE6-FBD07D8A323E}" destId="{0DB9294F-D4E7-488D-AB60-0643ACDCEE3A}" srcOrd="2" destOrd="0" parTransId="{C9214104-BAC4-42E3-9CC0-F50B35258DA3}" sibTransId="{9B37FFB0-1683-4726-83F1-08959056D521}"/>
    <dgm:cxn modelId="{94841A7C-F0D6-45DB-8104-529CCC857588}" type="presOf" srcId="{17C76B03-2209-48D9-8836-CF7BC74B3E65}" destId="{C00833CE-A730-40E9-98E9-E29004901034}" srcOrd="0" destOrd="0" presId="urn:microsoft.com/office/officeart/2005/8/layout/radial6"/>
    <dgm:cxn modelId="{BD83AB7E-58AA-4EDA-A34D-D8B3A3CB168E}" srcId="{1459493F-CD96-430A-AAE6-FBD07D8A323E}" destId="{77F4D283-58CA-4A30-B20A-B1299B484F4F}" srcOrd="1" destOrd="0" parTransId="{6A68F8C1-B1BC-4EEF-A2F4-999E229F3FA5}" sibTransId="{718DEE65-91EF-4990-A071-571FB7280486}"/>
    <dgm:cxn modelId="{7A5A1299-0047-450C-AD0E-1CD912C81057}" srcId="{1459493F-CD96-430A-AAE6-FBD07D8A323E}" destId="{EB830972-A265-4324-ADC9-31371E26AD39}" srcOrd="3" destOrd="0" parTransId="{99E2B0D4-B809-4609-BF52-1BE318BFD9F3}" sibTransId="{77270D29-FF2A-4504-B945-57AB78F102C9}"/>
    <dgm:cxn modelId="{1F0B3DA6-C542-472F-9206-C6C0150DD496}" srcId="{D248C42E-CACF-494F-967E-ABC4020891A1}" destId="{1459493F-CD96-430A-AAE6-FBD07D8A323E}" srcOrd="0" destOrd="0" parTransId="{8D068822-11B1-4042-9BA3-DA3CEB3A5FB7}" sibTransId="{0181BBB4-0C0E-4D20-BEB2-53866C719663}"/>
    <dgm:cxn modelId="{9A8DDFB1-4178-4679-B151-D8D427330668}" type="presOf" srcId="{77270D29-FF2A-4504-B945-57AB78F102C9}" destId="{627429C0-024A-46AB-AE57-C0649B63E1E4}" srcOrd="0" destOrd="0" presId="urn:microsoft.com/office/officeart/2005/8/layout/radial6"/>
    <dgm:cxn modelId="{5ACE01B7-09A4-4A1B-981B-1CB903090FCB}" type="presOf" srcId="{718DEE65-91EF-4990-A071-571FB7280486}" destId="{C0381D39-DA4E-406F-A6D6-835A8F36701D}" srcOrd="0" destOrd="0" presId="urn:microsoft.com/office/officeart/2005/8/layout/radial6"/>
    <dgm:cxn modelId="{E2D6FACF-4886-4E5A-8252-BF502BA68E67}" type="presOf" srcId="{1459493F-CD96-430A-AAE6-FBD07D8A323E}" destId="{2E81E4D2-521F-451B-9BA3-E863EF6CE554}" srcOrd="0" destOrd="0" presId="urn:microsoft.com/office/officeart/2005/8/layout/radial6"/>
    <dgm:cxn modelId="{605574ED-E8A4-44DC-92A4-A538F591BB83}" type="presOf" srcId="{0DB9294F-D4E7-488D-AB60-0643ACDCEE3A}" destId="{CBAA99EB-794E-4F9C-9C81-36BCBA304371}" srcOrd="0" destOrd="0" presId="urn:microsoft.com/office/officeart/2005/8/layout/radial6"/>
    <dgm:cxn modelId="{6B88B4F5-F13E-4166-BEBE-2513A4C47F11}" type="presOf" srcId="{DD709585-7189-4546-B2E8-CF433A035F57}" destId="{D19E7704-6A63-434F-B7C5-9C51177F6ABC}" srcOrd="0" destOrd="0" presId="urn:microsoft.com/office/officeart/2005/8/layout/radial6"/>
    <dgm:cxn modelId="{992EEFB7-68F7-4CDA-838F-6EF26A66530D}" type="presParOf" srcId="{67C1FA51-0BCD-430C-BFEC-11BBA834C7A0}" destId="{2E81E4D2-521F-451B-9BA3-E863EF6CE554}" srcOrd="0" destOrd="0" presId="urn:microsoft.com/office/officeart/2005/8/layout/radial6"/>
    <dgm:cxn modelId="{DEF5D755-5FBD-4266-AE79-60081131E9A3}" type="presParOf" srcId="{67C1FA51-0BCD-430C-BFEC-11BBA834C7A0}" destId="{D19E7704-6A63-434F-B7C5-9C51177F6ABC}" srcOrd="1" destOrd="0" presId="urn:microsoft.com/office/officeart/2005/8/layout/radial6"/>
    <dgm:cxn modelId="{5B9FDEDB-527E-4E99-AC43-B2891C20250D}" type="presParOf" srcId="{67C1FA51-0BCD-430C-BFEC-11BBA834C7A0}" destId="{2EFB967A-BD5D-49BD-B504-2CB0688AC681}" srcOrd="2" destOrd="0" presId="urn:microsoft.com/office/officeart/2005/8/layout/radial6"/>
    <dgm:cxn modelId="{FB3156EA-AFC1-43D4-A1D6-F364C856F3F3}" type="presParOf" srcId="{67C1FA51-0BCD-430C-BFEC-11BBA834C7A0}" destId="{C00833CE-A730-40E9-98E9-E29004901034}" srcOrd="3" destOrd="0" presId="urn:microsoft.com/office/officeart/2005/8/layout/radial6"/>
    <dgm:cxn modelId="{C1A08E8E-F32E-4DD1-B284-C8658FF7FA52}" type="presParOf" srcId="{67C1FA51-0BCD-430C-BFEC-11BBA834C7A0}" destId="{5A84BE85-6482-41FE-A2D4-E3E37728ED6F}" srcOrd="4" destOrd="0" presId="urn:microsoft.com/office/officeart/2005/8/layout/radial6"/>
    <dgm:cxn modelId="{BF94674A-7CD6-4F82-8371-701A678BA5D0}" type="presParOf" srcId="{67C1FA51-0BCD-430C-BFEC-11BBA834C7A0}" destId="{EF4D7F52-B8EA-4B5B-8BE8-725E57D5238A}" srcOrd="5" destOrd="0" presId="urn:microsoft.com/office/officeart/2005/8/layout/radial6"/>
    <dgm:cxn modelId="{B339154F-8B9F-49B3-8A1A-889ABD8F046F}" type="presParOf" srcId="{67C1FA51-0BCD-430C-BFEC-11BBA834C7A0}" destId="{C0381D39-DA4E-406F-A6D6-835A8F36701D}" srcOrd="6" destOrd="0" presId="urn:microsoft.com/office/officeart/2005/8/layout/radial6"/>
    <dgm:cxn modelId="{5CDE88DE-8EFD-4CCE-89C6-FFBA84FAFACE}" type="presParOf" srcId="{67C1FA51-0BCD-430C-BFEC-11BBA834C7A0}" destId="{CBAA99EB-794E-4F9C-9C81-36BCBA304371}" srcOrd="7" destOrd="0" presId="urn:microsoft.com/office/officeart/2005/8/layout/radial6"/>
    <dgm:cxn modelId="{3B218FD5-4E43-40C6-AD3F-BF5D8DCB8E51}" type="presParOf" srcId="{67C1FA51-0BCD-430C-BFEC-11BBA834C7A0}" destId="{859AF55E-96BC-419A-A62E-45624709E5BF}" srcOrd="8" destOrd="0" presId="urn:microsoft.com/office/officeart/2005/8/layout/radial6"/>
    <dgm:cxn modelId="{F224A955-19D9-45BB-973F-F5DAC268E3E3}" type="presParOf" srcId="{67C1FA51-0BCD-430C-BFEC-11BBA834C7A0}" destId="{40BC2809-BC24-4F5F-AF40-949493D4A174}" srcOrd="9" destOrd="0" presId="urn:microsoft.com/office/officeart/2005/8/layout/radial6"/>
    <dgm:cxn modelId="{52400A2C-A3F2-4FC0-9067-346CFA626F25}" type="presParOf" srcId="{67C1FA51-0BCD-430C-BFEC-11BBA834C7A0}" destId="{735C3A52-2B64-4EDE-A5E3-9779C78141AC}" srcOrd="10" destOrd="0" presId="urn:microsoft.com/office/officeart/2005/8/layout/radial6"/>
    <dgm:cxn modelId="{81085473-FD30-491C-AEEE-30CFE2D74364}" type="presParOf" srcId="{67C1FA51-0BCD-430C-BFEC-11BBA834C7A0}" destId="{1DFF76F1-44B5-4A98-8DC8-21EA5DF03F49}" srcOrd="11" destOrd="0" presId="urn:microsoft.com/office/officeart/2005/8/layout/radial6"/>
    <dgm:cxn modelId="{BF42A582-B8C2-4B51-958F-E2C54FD8EFF3}" type="presParOf" srcId="{67C1FA51-0BCD-430C-BFEC-11BBA834C7A0}" destId="{627429C0-024A-46AB-AE57-C0649B63E1E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1.2.3 OOA/D/P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C3A9A107-8624-4ADF-A373-DAA87C7C12A4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9B271C2C-74E7-4BC6-8CEB-D0649E03B058}" type="presOf" srcId="{0AC1F50B-C65C-453B-9F1A-C55AC0D2A0F9}" destId="{44EDB10B-79F2-4196-BB71-2C3514587C5D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79F92D58-3108-48BA-BF51-59E0AFEEB828}" type="presOf" srcId="{6FF7BBA6-AEA4-4895-A02D-285B661D9D9C}" destId="{9395227A-FF8B-45C5-AEEA-F2AB2FD80348}" srcOrd="0" destOrd="0" presId="urn:microsoft.com/office/officeart/2005/8/layout/hChevron3"/>
    <dgm:cxn modelId="{F65FA1B2-1AC0-40D1-B7B0-D8C6FB659748}" type="presOf" srcId="{29D6AB23-25DA-4DA8-BB7D-445FE441D7CC}" destId="{7CB280A8-87FF-4D94-8E72-2FF508DAAB2A}" srcOrd="0" destOrd="0" presId="urn:microsoft.com/office/officeart/2005/8/layout/hChevron3"/>
    <dgm:cxn modelId="{119A8F98-098C-43C6-96AE-F4EDBE11EC16}" type="presParOf" srcId="{BB44B8D7-DA2A-4A62-9CCC-6CE3C07D2D28}" destId="{7CB280A8-87FF-4D94-8E72-2FF508DAAB2A}" srcOrd="0" destOrd="0" presId="urn:microsoft.com/office/officeart/2005/8/layout/hChevron3"/>
    <dgm:cxn modelId="{3EB1F568-603B-4168-AC76-67963A24D8F3}" type="presParOf" srcId="{BB44B8D7-DA2A-4A62-9CCC-6CE3C07D2D28}" destId="{E5CA2EB2-F6AA-42AC-99F9-90AC7D76C1D9}" srcOrd="1" destOrd="0" presId="urn:microsoft.com/office/officeart/2005/8/layout/hChevron3"/>
    <dgm:cxn modelId="{E7C967D4-8A07-4FFB-88AF-B57F50D98D72}" type="presParOf" srcId="{BB44B8D7-DA2A-4A62-9CCC-6CE3C07D2D28}" destId="{44EDB10B-79F2-4196-BB71-2C3514587C5D}" srcOrd="2" destOrd="0" presId="urn:microsoft.com/office/officeart/2005/8/layout/hChevron3"/>
    <dgm:cxn modelId="{AC311F90-AB7F-418F-85D4-4955932D8CC6}" type="presParOf" srcId="{BB44B8D7-DA2A-4A62-9CCC-6CE3C07D2D28}" destId="{29C4D1B7-8C8A-4E24-9E0C-5F96A325DC83}" srcOrd="3" destOrd="0" presId="urn:microsoft.com/office/officeart/2005/8/layout/hChevron3"/>
    <dgm:cxn modelId="{05282F3A-8F9D-47DC-ADCC-B541FBB1D2EA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93BD7E6-421C-4848-92A6-4BF463897313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E75CB4F-12D4-4EFA-82F8-393642DE8823}">
      <dgm:prSet phldrT="[文本]" custT="1"/>
      <dgm:spPr/>
      <dgm:t>
        <a:bodyPr/>
        <a:lstStyle/>
        <a:p>
          <a:r>
            <a:rPr lang="en-US" altLang="zh-CN" sz="2800" dirty="0">
              <a:latin typeface="Consolas" panose="020B0609020204030204" pitchFamily="49" charset="0"/>
            </a:rPr>
            <a:t>OOA</a:t>
          </a:r>
          <a:endParaRPr lang="zh-CN" altLang="en-US" sz="2800" dirty="0">
            <a:latin typeface="Consolas" panose="020B0609020204030204" pitchFamily="49" charset="0"/>
          </a:endParaRPr>
        </a:p>
      </dgm:t>
    </dgm:pt>
    <dgm:pt modelId="{05DB67CF-ED63-4917-99A1-837597901E7E}" type="parTrans" cxnId="{20A724EA-87CA-454D-80E3-CCA262A55667}">
      <dgm:prSet/>
      <dgm:spPr/>
      <dgm:t>
        <a:bodyPr/>
        <a:lstStyle/>
        <a:p>
          <a:endParaRPr lang="zh-CN" altLang="en-US" sz="2800">
            <a:latin typeface="Consolas" panose="020B0609020204030204" pitchFamily="49" charset="0"/>
          </a:endParaRPr>
        </a:p>
      </dgm:t>
    </dgm:pt>
    <dgm:pt modelId="{F9B3F6A4-BA08-4BB5-87E0-CF18BE2912D8}" type="sibTrans" cxnId="{20A724EA-87CA-454D-80E3-CCA262A55667}">
      <dgm:prSet custT="1"/>
      <dgm:spPr/>
      <dgm:t>
        <a:bodyPr/>
        <a:lstStyle/>
        <a:p>
          <a:endParaRPr lang="zh-CN" altLang="en-US" sz="2800">
            <a:latin typeface="Consolas" panose="020B0609020204030204" pitchFamily="49" charset="0"/>
          </a:endParaRPr>
        </a:p>
      </dgm:t>
    </dgm:pt>
    <dgm:pt modelId="{29A8E799-30D8-4506-B507-D60139250C9C}">
      <dgm:prSet phldrT="[文本]" custT="1"/>
      <dgm:spPr/>
      <dgm:t>
        <a:bodyPr/>
        <a:lstStyle/>
        <a:p>
          <a:r>
            <a:rPr lang="en-US" altLang="zh-CN" sz="2800" dirty="0">
              <a:latin typeface="Consolas" panose="020B0609020204030204" pitchFamily="49" charset="0"/>
            </a:rPr>
            <a:t>OOD</a:t>
          </a:r>
          <a:endParaRPr lang="zh-CN" altLang="en-US" sz="2800" dirty="0">
            <a:latin typeface="Consolas" panose="020B0609020204030204" pitchFamily="49" charset="0"/>
          </a:endParaRPr>
        </a:p>
      </dgm:t>
    </dgm:pt>
    <dgm:pt modelId="{2B259470-D4C7-4B98-9F45-7C0B81E6796E}" type="parTrans" cxnId="{C9DC6F5C-9CEE-4BD7-8528-A00001D67827}">
      <dgm:prSet/>
      <dgm:spPr/>
      <dgm:t>
        <a:bodyPr/>
        <a:lstStyle/>
        <a:p>
          <a:endParaRPr lang="zh-CN" altLang="en-US" sz="2800">
            <a:latin typeface="Consolas" panose="020B0609020204030204" pitchFamily="49" charset="0"/>
          </a:endParaRPr>
        </a:p>
      </dgm:t>
    </dgm:pt>
    <dgm:pt modelId="{750156F1-1A58-463B-928F-D9168BDCB8D4}" type="sibTrans" cxnId="{C9DC6F5C-9CEE-4BD7-8528-A00001D67827}">
      <dgm:prSet custT="1"/>
      <dgm:spPr/>
      <dgm:t>
        <a:bodyPr/>
        <a:lstStyle/>
        <a:p>
          <a:endParaRPr lang="zh-CN" altLang="en-US" sz="2800">
            <a:latin typeface="Consolas" panose="020B0609020204030204" pitchFamily="49" charset="0"/>
          </a:endParaRPr>
        </a:p>
      </dgm:t>
    </dgm:pt>
    <dgm:pt modelId="{5983D1A4-8E45-4FDC-88DD-2EC6AE01F14F}">
      <dgm:prSet phldrT="[文本]" custT="1"/>
      <dgm:spPr/>
      <dgm:t>
        <a:bodyPr/>
        <a:lstStyle/>
        <a:p>
          <a:r>
            <a:rPr lang="en-US" altLang="zh-CN" sz="2800" dirty="0">
              <a:latin typeface="Consolas" panose="020B0609020204030204" pitchFamily="49" charset="0"/>
            </a:rPr>
            <a:t>OOP</a:t>
          </a:r>
          <a:endParaRPr lang="zh-CN" altLang="en-US" sz="2800" dirty="0">
            <a:latin typeface="Consolas" panose="020B0609020204030204" pitchFamily="49" charset="0"/>
          </a:endParaRPr>
        </a:p>
      </dgm:t>
    </dgm:pt>
    <dgm:pt modelId="{BBFDF4CB-6945-4558-ADA5-B7D554B02EF2}" type="parTrans" cxnId="{440299EE-C371-458F-962E-91FF7C62EC94}">
      <dgm:prSet/>
      <dgm:spPr/>
      <dgm:t>
        <a:bodyPr/>
        <a:lstStyle/>
        <a:p>
          <a:endParaRPr lang="zh-CN" altLang="en-US" sz="2800">
            <a:latin typeface="Consolas" panose="020B0609020204030204" pitchFamily="49" charset="0"/>
          </a:endParaRPr>
        </a:p>
      </dgm:t>
    </dgm:pt>
    <dgm:pt modelId="{6069E8EC-AB75-48EB-B715-074CD7174597}" type="sibTrans" cxnId="{440299EE-C371-458F-962E-91FF7C62EC94}">
      <dgm:prSet custT="1"/>
      <dgm:spPr/>
      <dgm:t>
        <a:bodyPr/>
        <a:lstStyle/>
        <a:p>
          <a:endParaRPr lang="zh-CN" altLang="en-US" sz="2800">
            <a:latin typeface="Consolas" panose="020B0609020204030204" pitchFamily="49" charset="0"/>
          </a:endParaRPr>
        </a:p>
      </dgm:t>
    </dgm:pt>
    <dgm:pt modelId="{E9BCDF96-C303-4EBC-9530-9E6653AAF06F}" type="pres">
      <dgm:prSet presAssocID="{E93BD7E6-421C-4848-92A6-4BF463897313}" presName="cycle" presStyleCnt="0">
        <dgm:presLayoutVars>
          <dgm:dir/>
          <dgm:resizeHandles val="exact"/>
        </dgm:presLayoutVars>
      </dgm:prSet>
      <dgm:spPr/>
    </dgm:pt>
    <dgm:pt modelId="{3A5A90D2-3CDF-44A9-9434-ACD65C66366A}" type="pres">
      <dgm:prSet presAssocID="{0E75CB4F-12D4-4EFA-82F8-393642DE8823}" presName="node" presStyleLbl="node1" presStyleIdx="0" presStyleCnt="3">
        <dgm:presLayoutVars>
          <dgm:bulletEnabled val="1"/>
        </dgm:presLayoutVars>
      </dgm:prSet>
      <dgm:spPr/>
    </dgm:pt>
    <dgm:pt modelId="{164B57A8-688D-4737-BA8B-7CADE35612BB}" type="pres">
      <dgm:prSet presAssocID="{F9B3F6A4-BA08-4BB5-87E0-CF18BE2912D8}" presName="sibTrans" presStyleLbl="sibTrans2D1" presStyleIdx="0" presStyleCnt="3"/>
      <dgm:spPr/>
    </dgm:pt>
    <dgm:pt modelId="{5343D454-73FE-4A75-862F-6D0B79E76A8B}" type="pres">
      <dgm:prSet presAssocID="{F9B3F6A4-BA08-4BB5-87E0-CF18BE2912D8}" presName="connectorText" presStyleLbl="sibTrans2D1" presStyleIdx="0" presStyleCnt="3"/>
      <dgm:spPr/>
    </dgm:pt>
    <dgm:pt modelId="{70ABC118-4278-470C-BAE7-9A64977D0B34}" type="pres">
      <dgm:prSet presAssocID="{29A8E799-30D8-4506-B507-D60139250C9C}" presName="node" presStyleLbl="node1" presStyleIdx="1" presStyleCnt="3">
        <dgm:presLayoutVars>
          <dgm:bulletEnabled val="1"/>
        </dgm:presLayoutVars>
      </dgm:prSet>
      <dgm:spPr/>
    </dgm:pt>
    <dgm:pt modelId="{60ABC6BC-60B4-4876-8AB0-B68575DCCBA6}" type="pres">
      <dgm:prSet presAssocID="{750156F1-1A58-463B-928F-D9168BDCB8D4}" presName="sibTrans" presStyleLbl="sibTrans2D1" presStyleIdx="1" presStyleCnt="3"/>
      <dgm:spPr/>
    </dgm:pt>
    <dgm:pt modelId="{2CC955A1-9113-401B-B8C3-A6A3AFF3F4EA}" type="pres">
      <dgm:prSet presAssocID="{750156F1-1A58-463B-928F-D9168BDCB8D4}" presName="connectorText" presStyleLbl="sibTrans2D1" presStyleIdx="1" presStyleCnt="3"/>
      <dgm:spPr/>
    </dgm:pt>
    <dgm:pt modelId="{153CA54F-1E4D-422B-AF87-FAD8CCE6EA89}" type="pres">
      <dgm:prSet presAssocID="{5983D1A4-8E45-4FDC-88DD-2EC6AE01F14F}" presName="node" presStyleLbl="node1" presStyleIdx="2" presStyleCnt="3">
        <dgm:presLayoutVars>
          <dgm:bulletEnabled val="1"/>
        </dgm:presLayoutVars>
      </dgm:prSet>
      <dgm:spPr/>
    </dgm:pt>
    <dgm:pt modelId="{0C01C504-5BB5-438A-BAF4-408F3AE9927E}" type="pres">
      <dgm:prSet presAssocID="{6069E8EC-AB75-48EB-B715-074CD7174597}" presName="sibTrans" presStyleLbl="sibTrans2D1" presStyleIdx="2" presStyleCnt="3"/>
      <dgm:spPr/>
    </dgm:pt>
    <dgm:pt modelId="{48DD423B-4E5A-4555-AD5E-57B2301928CE}" type="pres">
      <dgm:prSet presAssocID="{6069E8EC-AB75-48EB-B715-074CD7174597}" presName="connectorText" presStyleLbl="sibTrans2D1" presStyleIdx="2" presStyleCnt="3"/>
      <dgm:spPr/>
    </dgm:pt>
  </dgm:ptLst>
  <dgm:cxnLst>
    <dgm:cxn modelId="{7C8AF11A-AE9D-47EC-BEDD-32DCF24D63BB}" type="presOf" srcId="{6069E8EC-AB75-48EB-B715-074CD7174597}" destId="{48DD423B-4E5A-4555-AD5E-57B2301928CE}" srcOrd="1" destOrd="0" presId="urn:microsoft.com/office/officeart/2005/8/layout/cycle2"/>
    <dgm:cxn modelId="{23BF9537-426C-4873-B727-CAB3206058E2}" type="presOf" srcId="{F9B3F6A4-BA08-4BB5-87E0-CF18BE2912D8}" destId="{164B57A8-688D-4737-BA8B-7CADE35612BB}" srcOrd="0" destOrd="0" presId="urn:microsoft.com/office/officeart/2005/8/layout/cycle2"/>
    <dgm:cxn modelId="{C9DC6F5C-9CEE-4BD7-8528-A00001D67827}" srcId="{E93BD7E6-421C-4848-92A6-4BF463897313}" destId="{29A8E799-30D8-4506-B507-D60139250C9C}" srcOrd="1" destOrd="0" parTransId="{2B259470-D4C7-4B98-9F45-7C0B81E6796E}" sibTransId="{750156F1-1A58-463B-928F-D9168BDCB8D4}"/>
    <dgm:cxn modelId="{340F8E5D-3B0D-400C-8A54-6A7307E93C54}" type="presOf" srcId="{F9B3F6A4-BA08-4BB5-87E0-CF18BE2912D8}" destId="{5343D454-73FE-4A75-862F-6D0B79E76A8B}" srcOrd="1" destOrd="0" presId="urn:microsoft.com/office/officeart/2005/8/layout/cycle2"/>
    <dgm:cxn modelId="{4FFB2141-7CDE-4950-B70F-66BEFE0918D9}" type="presOf" srcId="{5983D1A4-8E45-4FDC-88DD-2EC6AE01F14F}" destId="{153CA54F-1E4D-422B-AF87-FAD8CCE6EA89}" srcOrd="0" destOrd="0" presId="urn:microsoft.com/office/officeart/2005/8/layout/cycle2"/>
    <dgm:cxn modelId="{D16BA645-AFFA-4E21-80D8-53D6863C14F3}" type="presOf" srcId="{750156F1-1A58-463B-928F-D9168BDCB8D4}" destId="{60ABC6BC-60B4-4876-8AB0-B68575DCCBA6}" srcOrd="0" destOrd="0" presId="urn:microsoft.com/office/officeart/2005/8/layout/cycle2"/>
    <dgm:cxn modelId="{D67EC16C-2D5D-4BAE-9DF0-2A0C0A97F028}" type="presOf" srcId="{29A8E799-30D8-4506-B507-D60139250C9C}" destId="{70ABC118-4278-470C-BAE7-9A64977D0B34}" srcOrd="0" destOrd="0" presId="urn:microsoft.com/office/officeart/2005/8/layout/cycle2"/>
    <dgm:cxn modelId="{DACF0F82-2591-4CDA-9ECE-682DF597A6A4}" type="presOf" srcId="{0E75CB4F-12D4-4EFA-82F8-393642DE8823}" destId="{3A5A90D2-3CDF-44A9-9434-ACD65C66366A}" srcOrd="0" destOrd="0" presId="urn:microsoft.com/office/officeart/2005/8/layout/cycle2"/>
    <dgm:cxn modelId="{6328A1B9-C32E-424D-AB01-5F0FCD6DAA73}" type="presOf" srcId="{750156F1-1A58-463B-928F-D9168BDCB8D4}" destId="{2CC955A1-9113-401B-B8C3-A6A3AFF3F4EA}" srcOrd="1" destOrd="0" presId="urn:microsoft.com/office/officeart/2005/8/layout/cycle2"/>
    <dgm:cxn modelId="{623221DA-DA34-4C39-9A77-36C6E6E96B5D}" type="presOf" srcId="{6069E8EC-AB75-48EB-B715-074CD7174597}" destId="{0C01C504-5BB5-438A-BAF4-408F3AE9927E}" srcOrd="0" destOrd="0" presId="urn:microsoft.com/office/officeart/2005/8/layout/cycle2"/>
    <dgm:cxn modelId="{20A724EA-87CA-454D-80E3-CCA262A55667}" srcId="{E93BD7E6-421C-4848-92A6-4BF463897313}" destId="{0E75CB4F-12D4-4EFA-82F8-393642DE8823}" srcOrd="0" destOrd="0" parTransId="{05DB67CF-ED63-4917-99A1-837597901E7E}" sibTransId="{F9B3F6A4-BA08-4BB5-87E0-CF18BE2912D8}"/>
    <dgm:cxn modelId="{440299EE-C371-458F-962E-91FF7C62EC94}" srcId="{E93BD7E6-421C-4848-92A6-4BF463897313}" destId="{5983D1A4-8E45-4FDC-88DD-2EC6AE01F14F}" srcOrd="2" destOrd="0" parTransId="{BBFDF4CB-6945-4558-ADA5-B7D554B02EF2}" sibTransId="{6069E8EC-AB75-48EB-B715-074CD7174597}"/>
    <dgm:cxn modelId="{10121FF9-63C4-4E41-A203-95EBEB85C6F8}" type="presOf" srcId="{E93BD7E6-421C-4848-92A6-4BF463897313}" destId="{E9BCDF96-C303-4EBC-9530-9E6653AAF06F}" srcOrd="0" destOrd="0" presId="urn:microsoft.com/office/officeart/2005/8/layout/cycle2"/>
    <dgm:cxn modelId="{ED74B030-6EA3-4C61-9DD3-BED7E6E51A72}" type="presParOf" srcId="{E9BCDF96-C303-4EBC-9530-9E6653AAF06F}" destId="{3A5A90D2-3CDF-44A9-9434-ACD65C66366A}" srcOrd="0" destOrd="0" presId="urn:microsoft.com/office/officeart/2005/8/layout/cycle2"/>
    <dgm:cxn modelId="{08A1140D-59E0-4391-86DE-D074397594F5}" type="presParOf" srcId="{E9BCDF96-C303-4EBC-9530-9E6653AAF06F}" destId="{164B57A8-688D-4737-BA8B-7CADE35612BB}" srcOrd="1" destOrd="0" presId="urn:microsoft.com/office/officeart/2005/8/layout/cycle2"/>
    <dgm:cxn modelId="{E3FC4947-6F8A-4C4E-BF70-569629D5FE79}" type="presParOf" srcId="{164B57A8-688D-4737-BA8B-7CADE35612BB}" destId="{5343D454-73FE-4A75-862F-6D0B79E76A8B}" srcOrd="0" destOrd="0" presId="urn:microsoft.com/office/officeart/2005/8/layout/cycle2"/>
    <dgm:cxn modelId="{B12D89B5-D3DF-408A-B0AA-FB17E83A5B38}" type="presParOf" srcId="{E9BCDF96-C303-4EBC-9530-9E6653AAF06F}" destId="{70ABC118-4278-470C-BAE7-9A64977D0B34}" srcOrd="2" destOrd="0" presId="urn:microsoft.com/office/officeart/2005/8/layout/cycle2"/>
    <dgm:cxn modelId="{07F3E9D1-2B0C-4B0D-8EA8-4BA58375C480}" type="presParOf" srcId="{E9BCDF96-C303-4EBC-9530-9E6653AAF06F}" destId="{60ABC6BC-60B4-4876-8AB0-B68575DCCBA6}" srcOrd="3" destOrd="0" presId="urn:microsoft.com/office/officeart/2005/8/layout/cycle2"/>
    <dgm:cxn modelId="{65283F97-0B4A-4C37-AD90-6DCE7D3ABDC6}" type="presParOf" srcId="{60ABC6BC-60B4-4876-8AB0-B68575DCCBA6}" destId="{2CC955A1-9113-401B-B8C3-A6A3AFF3F4EA}" srcOrd="0" destOrd="0" presId="urn:microsoft.com/office/officeart/2005/8/layout/cycle2"/>
    <dgm:cxn modelId="{26861628-8530-4CED-85FA-1E94345458D2}" type="presParOf" srcId="{E9BCDF96-C303-4EBC-9530-9E6653AAF06F}" destId="{153CA54F-1E4D-422B-AF87-FAD8CCE6EA89}" srcOrd="4" destOrd="0" presId="urn:microsoft.com/office/officeart/2005/8/layout/cycle2"/>
    <dgm:cxn modelId="{CA7789EE-4C60-448A-A5FF-E141A27DB37C}" type="presParOf" srcId="{E9BCDF96-C303-4EBC-9530-9E6653AAF06F}" destId="{0C01C504-5BB5-438A-BAF4-408F3AE9927E}" srcOrd="5" destOrd="0" presId="urn:microsoft.com/office/officeart/2005/8/layout/cycle2"/>
    <dgm:cxn modelId="{3D25841A-2D98-4EBE-B6AD-C2D47F097ACF}" type="presParOf" srcId="{0C01C504-5BB5-438A-BAF4-408F3AE9927E}" destId="{48DD423B-4E5A-4555-AD5E-57B2301928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34AFBD69-93AE-4874-AFD8-233F2C097A08}" type="presOf" srcId="{6FF7BBA6-AEA4-4895-A02D-285B661D9D9C}" destId="{9395227A-FF8B-45C5-AEEA-F2AB2FD80348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5DB8B97-BC87-435B-B3B4-D3E7C626E1FB}" type="presOf" srcId="{29D6AB23-25DA-4DA8-BB7D-445FE441D7CC}" destId="{7CB280A8-87FF-4D94-8E72-2FF508DAAB2A}" srcOrd="0" destOrd="0" presId="urn:microsoft.com/office/officeart/2005/8/layout/hChevron3"/>
    <dgm:cxn modelId="{66691BAC-3E1F-459F-808A-0E4EABBBD0D4}" type="presOf" srcId="{0AC1F50B-C65C-453B-9F1A-C55AC0D2A0F9}" destId="{44EDB10B-79F2-4196-BB71-2C3514587C5D}" srcOrd="0" destOrd="0" presId="urn:microsoft.com/office/officeart/2005/8/layout/hChevron3"/>
    <dgm:cxn modelId="{AC0761E4-1D6E-499E-89B4-A743F122C55C}" type="presOf" srcId="{A885556A-91B6-419D-A877-1CB35B9D2E52}" destId="{BB44B8D7-DA2A-4A62-9CCC-6CE3C07D2D28}" srcOrd="0" destOrd="0" presId="urn:microsoft.com/office/officeart/2005/8/layout/hChevron3"/>
    <dgm:cxn modelId="{5125FFEE-0421-4BB7-B000-BB413BB0644A}" type="presParOf" srcId="{BB44B8D7-DA2A-4A62-9CCC-6CE3C07D2D28}" destId="{7CB280A8-87FF-4D94-8E72-2FF508DAAB2A}" srcOrd="0" destOrd="0" presId="urn:microsoft.com/office/officeart/2005/8/layout/hChevron3"/>
    <dgm:cxn modelId="{E9CA0E1E-B937-4AF8-B3F1-74250C65C92D}" type="presParOf" srcId="{BB44B8D7-DA2A-4A62-9CCC-6CE3C07D2D28}" destId="{E5CA2EB2-F6AA-42AC-99F9-90AC7D76C1D9}" srcOrd="1" destOrd="0" presId="urn:microsoft.com/office/officeart/2005/8/layout/hChevron3"/>
    <dgm:cxn modelId="{D63B7CCB-D879-4141-B521-7DE1831641B2}" type="presParOf" srcId="{BB44B8D7-DA2A-4A62-9CCC-6CE3C07D2D28}" destId="{44EDB10B-79F2-4196-BB71-2C3514587C5D}" srcOrd="2" destOrd="0" presId="urn:microsoft.com/office/officeart/2005/8/layout/hChevron3"/>
    <dgm:cxn modelId="{DB0DAD5C-3B1D-4F58-B2AD-F42E419B51D7}" type="presParOf" srcId="{BB44B8D7-DA2A-4A62-9CCC-6CE3C07D2D28}" destId="{29C4D1B7-8C8A-4E24-9E0C-5F96A325DC83}" srcOrd="3" destOrd="0" presId="urn:microsoft.com/office/officeart/2005/8/layout/hChevron3"/>
    <dgm:cxn modelId="{55977271-5BB3-4CFB-8BEE-472037AD7E1E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面向过程 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VS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9406C21-8A4D-4A84-8644-9E3D4A158539}" type="presOf" srcId="{A885556A-91B6-419D-A877-1CB35B9D2E52}" destId="{BB44B8D7-DA2A-4A62-9CCC-6CE3C07D2D28}" srcOrd="0" destOrd="0" presId="urn:microsoft.com/office/officeart/2005/8/layout/hChevron3"/>
    <dgm:cxn modelId="{EA936A3B-6FB2-41D0-AE5A-6E9A83A3449F}" type="presOf" srcId="{29D6AB23-25DA-4DA8-BB7D-445FE441D7CC}" destId="{7CB280A8-87FF-4D94-8E72-2FF508DAAB2A}" srcOrd="0" destOrd="0" presId="urn:microsoft.com/office/officeart/2005/8/layout/hChevron3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2236A966-837F-4A97-9E69-ED4BC3B3D36C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CDFA8295-03AB-4CD1-9C15-5B2F523B6215}" type="presOf" srcId="{6FF7BBA6-AEA4-4895-A02D-285B661D9D9C}" destId="{9395227A-FF8B-45C5-AEEA-F2AB2FD80348}" srcOrd="0" destOrd="0" presId="urn:microsoft.com/office/officeart/2005/8/layout/hChevron3"/>
    <dgm:cxn modelId="{0F91CB24-3060-43FD-A9C2-4C0EA25FAA21}" type="presParOf" srcId="{BB44B8D7-DA2A-4A62-9CCC-6CE3C07D2D28}" destId="{7CB280A8-87FF-4D94-8E72-2FF508DAAB2A}" srcOrd="0" destOrd="0" presId="urn:microsoft.com/office/officeart/2005/8/layout/hChevron3"/>
    <dgm:cxn modelId="{38D23946-4FC1-4E98-866D-93D019532D47}" type="presParOf" srcId="{BB44B8D7-DA2A-4A62-9CCC-6CE3C07D2D28}" destId="{E5CA2EB2-F6AA-42AC-99F9-90AC7D76C1D9}" srcOrd="1" destOrd="0" presId="urn:microsoft.com/office/officeart/2005/8/layout/hChevron3"/>
    <dgm:cxn modelId="{A540908E-A8DE-4608-A8DA-2E756B5394C6}" type="presParOf" srcId="{BB44B8D7-DA2A-4A62-9CCC-6CE3C07D2D28}" destId="{44EDB10B-79F2-4196-BB71-2C3514587C5D}" srcOrd="2" destOrd="0" presId="urn:microsoft.com/office/officeart/2005/8/layout/hChevron3"/>
    <dgm:cxn modelId="{FC4B4570-8F39-44B9-9392-B45140190BE8}" type="presParOf" srcId="{BB44B8D7-DA2A-4A62-9CCC-6CE3C07D2D28}" destId="{29C4D1B7-8C8A-4E24-9E0C-5F96A325DC83}" srcOrd="3" destOrd="0" presId="urn:microsoft.com/office/officeart/2005/8/layout/hChevron3"/>
    <dgm:cxn modelId="{21D99C4E-6DF7-473F-80A6-A95321C8DBC6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 phldr="1"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ACE34C93-9342-48D9-B84B-2D174AEAB65E}" type="presOf" srcId="{29D6AB23-25DA-4DA8-BB7D-445FE441D7CC}" destId="{7CB280A8-87FF-4D94-8E72-2FF508DAAB2A}" srcOrd="0" destOrd="0" presId="urn:microsoft.com/office/officeart/2005/8/layout/hChevron3"/>
    <dgm:cxn modelId="{D1EF8AAC-FAF6-4F2A-A3F3-640378458ED1}" type="presOf" srcId="{0AC1F50B-C65C-453B-9F1A-C55AC0D2A0F9}" destId="{44EDB10B-79F2-4196-BB71-2C3514587C5D}" srcOrd="0" destOrd="0" presId="urn:microsoft.com/office/officeart/2005/8/layout/hChevron3"/>
    <dgm:cxn modelId="{14815CB1-E173-4B90-B2C2-1621E74C587C}" type="presOf" srcId="{A885556A-91B6-419D-A877-1CB35B9D2E52}" destId="{BB44B8D7-DA2A-4A62-9CCC-6CE3C07D2D28}" srcOrd="0" destOrd="0" presId="urn:microsoft.com/office/officeart/2005/8/layout/hChevron3"/>
    <dgm:cxn modelId="{C94A80B6-956C-43FE-87B6-597A71E9B793}" type="presOf" srcId="{6FF7BBA6-AEA4-4895-A02D-285B661D9D9C}" destId="{9395227A-FF8B-45C5-AEEA-F2AB2FD80348}" srcOrd="0" destOrd="0" presId="urn:microsoft.com/office/officeart/2005/8/layout/hChevron3"/>
    <dgm:cxn modelId="{C4CD2C8B-7FF6-4C71-BE66-48BF2754B7C2}" type="presParOf" srcId="{BB44B8D7-DA2A-4A62-9CCC-6CE3C07D2D28}" destId="{7CB280A8-87FF-4D94-8E72-2FF508DAAB2A}" srcOrd="0" destOrd="0" presId="urn:microsoft.com/office/officeart/2005/8/layout/hChevron3"/>
    <dgm:cxn modelId="{9CA9EBD8-25CC-4023-B00A-1F04697C3404}" type="presParOf" srcId="{BB44B8D7-DA2A-4A62-9CCC-6CE3C07D2D28}" destId="{E5CA2EB2-F6AA-42AC-99F9-90AC7D76C1D9}" srcOrd="1" destOrd="0" presId="urn:microsoft.com/office/officeart/2005/8/layout/hChevron3"/>
    <dgm:cxn modelId="{513E8630-3A14-4D2D-AD7B-9210DD8802C9}" type="presParOf" srcId="{BB44B8D7-DA2A-4A62-9CCC-6CE3C07D2D28}" destId="{44EDB10B-79F2-4196-BB71-2C3514587C5D}" srcOrd="2" destOrd="0" presId="urn:microsoft.com/office/officeart/2005/8/layout/hChevron3"/>
    <dgm:cxn modelId="{711CA6FF-F329-41E0-B558-1374A537D1AB}" type="presParOf" srcId="{BB44B8D7-DA2A-4A62-9CCC-6CE3C07D2D28}" destId="{29C4D1B7-8C8A-4E24-9E0C-5F96A325DC83}" srcOrd="3" destOrd="0" presId="urn:microsoft.com/office/officeart/2005/8/layout/hChevron3"/>
    <dgm:cxn modelId="{87866DA9-70E6-49D6-9B4F-D7C5A4CFEEDA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48C42E-CACF-494F-967E-ABC4020891A1}" type="doc">
      <dgm:prSet loTypeId="urn:microsoft.com/office/officeart/2005/8/layout/radial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459493F-CD96-430A-AAE6-FBD07D8A323E}">
      <dgm:prSet phldrT="[文本]" custT="1"/>
      <dgm:spPr/>
      <dgm:t>
        <a:bodyPr/>
        <a:lstStyle/>
        <a:p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800" dirty="0"/>
        </a:p>
      </dgm:t>
    </dgm:pt>
    <dgm:pt modelId="{8D068822-11B1-4042-9BA3-DA3CEB3A5FB7}" type="parTrans" cxnId="{1F0B3DA6-C542-472F-9206-C6C0150DD496}">
      <dgm:prSet/>
      <dgm:spPr/>
      <dgm:t>
        <a:bodyPr/>
        <a:lstStyle/>
        <a:p>
          <a:endParaRPr lang="zh-CN" altLang="en-US" sz="1800"/>
        </a:p>
      </dgm:t>
    </dgm:pt>
    <dgm:pt modelId="{0181BBB4-0C0E-4D20-BEB2-53866C719663}" type="sibTrans" cxnId="{1F0B3DA6-C542-472F-9206-C6C0150DD496}">
      <dgm:prSet/>
      <dgm:spPr/>
      <dgm:t>
        <a:bodyPr/>
        <a:lstStyle/>
        <a:p>
          <a:endParaRPr lang="zh-CN" altLang="en-US" sz="1800"/>
        </a:p>
      </dgm:t>
    </dgm:pt>
    <dgm:pt modelId="{DD709585-7189-4546-B2E8-CF433A035F57}">
      <dgm:prSet phldrT="[文本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gm:t>
    </dgm:pt>
    <dgm:pt modelId="{F68CEE24-5B77-4BE2-9ADB-2E4233986CF0}" type="parTrans" cxnId="{D5F88548-C123-4F19-AFC6-6A021A67369F}">
      <dgm:prSet/>
      <dgm:spPr/>
      <dgm:t>
        <a:bodyPr/>
        <a:lstStyle/>
        <a:p>
          <a:endParaRPr lang="zh-CN" altLang="en-US" sz="1800"/>
        </a:p>
      </dgm:t>
    </dgm:pt>
    <dgm:pt modelId="{17C76B03-2209-48D9-8836-CF7BC74B3E65}" type="sibTrans" cxnId="{D5F88548-C123-4F19-AFC6-6A021A67369F}">
      <dgm:prSet/>
      <dgm:spPr/>
      <dgm:t>
        <a:bodyPr/>
        <a:lstStyle/>
        <a:p>
          <a:endParaRPr lang="zh-CN" altLang="en-US" sz="1800"/>
        </a:p>
      </dgm:t>
    </dgm:pt>
    <dgm:pt modelId="{77F4D283-58CA-4A30-B20A-B1299B484F4F}">
      <dgm:prSet phldrT="[文本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gm:t>
    </dgm:pt>
    <dgm:pt modelId="{6A68F8C1-B1BC-4EEF-A2F4-999E229F3FA5}" type="parTrans" cxnId="{BD83AB7E-58AA-4EDA-A34D-D8B3A3CB168E}">
      <dgm:prSet/>
      <dgm:spPr/>
      <dgm:t>
        <a:bodyPr/>
        <a:lstStyle/>
        <a:p>
          <a:endParaRPr lang="zh-CN" altLang="en-US" sz="1800"/>
        </a:p>
      </dgm:t>
    </dgm:pt>
    <dgm:pt modelId="{718DEE65-91EF-4990-A071-571FB7280486}" type="sibTrans" cxnId="{BD83AB7E-58AA-4EDA-A34D-D8B3A3CB168E}">
      <dgm:prSet/>
      <dgm:spPr/>
      <dgm:t>
        <a:bodyPr/>
        <a:lstStyle/>
        <a:p>
          <a:endParaRPr lang="zh-CN" altLang="en-US" sz="1800"/>
        </a:p>
      </dgm:t>
    </dgm:pt>
    <dgm:pt modelId="{0DB9294F-D4E7-488D-AB60-0643ACDCEE3A}">
      <dgm:prSet phldrT="[文本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gm:t>
    </dgm:pt>
    <dgm:pt modelId="{C9214104-BAC4-42E3-9CC0-F50B35258DA3}" type="parTrans" cxnId="{744DE275-C650-4848-AFE3-7B4020A6E7BC}">
      <dgm:prSet/>
      <dgm:spPr/>
      <dgm:t>
        <a:bodyPr/>
        <a:lstStyle/>
        <a:p>
          <a:endParaRPr lang="zh-CN" altLang="en-US" sz="1800"/>
        </a:p>
      </dgm:t>
    </dgm:pt>
    <dgm:pt modelId="{9B37FFB0-1683-4726-83F1-08959056D521}" type="sibTrans" cxnId="{744DE275-C650-4848-AFE3-7B4020A6E7BC}">
      <dgm:prSet/>
      <dgm:spPr/>
      <dgm:t>
        <a:bodyPr/>
        <a:lstStyle/>
        <a:p>
          <a:endParaRPr lang="zh-CN" altLang="en-US" sz="1800"/>
        </a:p>
      </dgm:t>
    </dgm:pt>
    <dgm:pt modelId="{EB830972-A265-4324-ADC9-31371E26AD39}">
      <dgm:prSet phldrT="[文本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gm:t>
    </dgm:pt>
    <dgm:pt modelId="{99E2B0D4-B809-4609-BF52-1BE318BFD9F3}" type="parTrans" cxnId="{7A5A1299-0047-450C-AD0E-1CD912C81057}">
      <dgm:prSet/>
      <dgm:spPr/>
      <dgm:t>
        <a:bodyPr/>
        <a:lstStyle/>
        <a:p>
          <a:endParaRPr lang="zh-CN" altLang="en-US" sz="1800"/>
        </a:p>
      </dgm:t>
    </dgm:pt>
    <dgm:pt modelId="{77270D29-FF2A-4504-B945-57AB78F102C9}" type="sibTrans" cxnId="{7A5A1299-0047-450C-AD0E-1CD912C81057}">
      <dgm:prSet/>
      <dgm:spPr/>
      <dgm:t>
        <a:bodyPr/>
        <a:lstStyle/>
        <a:p>
          <a:endParaRPr lang="zh-CN" altLang="en-US" sz="1800"/>
        </a:p>
      </dgm:t>
    </dgm:pt>
    <dgm:pt modelId="{67C1FA51-0BCD-430C-BFEC-11BBA834C7A0}" type="pres">
      <dgm:prSet presAssocID="{D248C42E-CACF-494F-967E-ABC4020891A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81E4D2-521F-451B-9BA3-E863EF6CE554}" type="pres">
      <dgm:prSet presAssocID="{1459493F-CD96-430A-AAE6-FBD07D8A323E}" presName="centerShape" presStyleLbl="node0" presStyleIdx="0" presStyleCnt="1" custScaleX="89011" custScaleY="89011"/>
      <dgm:spPr/>
    </dgm:pt>
    <dgm:pt modelId="{D19E7704-6A63-434F-B7C5-9C51177F6ABC}" type="pres">
      <dgm:prSet presAssocID="{DD709585-7189-4546-B2E8-CF433A035F57}" presName="node" presStyleLbl="node1" presStyleIdx="0" presStyleCnt="4">
        <dgm:presLayoutVars>
          <dgm:bulletEnabled val="1"/>
        </dgm:presLayoutVars>
      </dgm:prSet>
      <dgm:spPr/>
    </dgm:pt>
    <dgm:pt modelId="{2EFB967A-BD5D-49BD-B504-2CB0688AC681}" type="pres">
      <dgm:prSet presAssocID="{DD709585-7189-4546-B2E8-CF433A035F57}" presName="dummy" presStyleCnt="0"/>
      <dgm:spPr/>
    </dgm:pt>
    <dgm:pt modelId="{C00833CE-A730-40E9-98E9-E29004901034}" type="pres">
      <dgm:prSet presAssocID="{17C76B03-2209-48D9-8836-CF7BC74B3E65}" presName="sibTrans" presStyleLbl="sibTrans2D1" presStyleIdx="0" presStyleCnt="4"/>
      <dgm:spPr/>
    </dgm:pt>
    <dgm:pt modelId="{5A84BE85-6482-41FE-A2D4-E3E37728ED6F}" type="pres">
      <dgm:prSet presAssocID="{77F4D283-58CA-4A30-B20A-B1299B484F4F}" presName="node" presStyleLbl="node1" presStyleIdx="1" presStyleCnt="4">
        <dgm:presLayoutVars>
          <dgm:bulletEnabled val="1"/>
        </dgm:presLayoutVars>
      </dgm:prSet>
      <dgm:spPr/>
    </dgm:pt>
    <dgm:pt modelId="{EF4D7F52-B8EA-4B5B-8BE8-725E57D5238A}" type="pres">
      <dgm:prSet presAssocID="{77F4D283-58CA-4A30-B20A-B1299B484F4F}" presName="dummy" presStyleCnt="0"/>
      <dgm:spPr/>
    </dgm:pt>
    <dgm:pt modelId="{C0381D39-DA4E-406F-A6D6-835A8F36701D}" type="pres">
      <dgm:prSet presAssocID="{718DEE65-91EF-4990-A071-571FB7280486}" presName="sibTrans" presStyleLbl="sibTrans2D1" presStyleIdx="1" presStyleCnt="4"/>
      <dgm:spPr/>
    </dgm:pt>
    <dgm:pt modelId="{CBAA99EB-794E-4F9C-9C81-36BCBA304371}" type="pres">
      <dgm:prSet presAssocID="{0DB9294F-D4E7-488D-AB60-0643ACDCEE3A}" presName="node" presStyleLbl="node1" presStyleIdx="2" presStyleCnt="4">
        <dgm:presLayoutVars>
          <dgm:bulletEnabled val="1"/>
        </dgm:presLayoutVars>
      </dgm:prSet>
      <dgm:spPr/>
    </dgm:pt>
    <dgm:pt modelId="{859AF55E-96BC-419A-A62E-45624709E5BF}" type="pres">
      <dgm:prSet presAssocID="{0DB9294F-D4E7-488D-AB60-0643ACDCEE3A}" presName="dummy" presStyleCnt="0"/>
      <dgm:spPr/>
    </dgm:pt>
    <dgm:pt modelId="{40BC2809-BC24-4F5F-AF40-949493D4A174}" type="pres">
      <dgm:prSet presAssocID="{9B37FFB0-1683-4726-83F1-08959056D521}" presName="sibTrans" presStyleLbl="sibTrans2D1" presStyleIdx="2" presStyleCnt="4"/>
      <dgm:spPr/>
    </dgm:pt>
    <dgm:pt modelId="{735C3A52-2B64-4EDE-A5E3-9779C78141AC}" type="pres">
      <dgm:prSet presAssocID="{EB830972-A265-4324-ADC9-31371E26AD39}" presName="node" presStyleLbl="node1" presStyleIdx="3" presStyleCnt="4">
        <dgm:presLayoutVars>
          <dgm:bulletEnabled val="1"/>
        </dgm:presLayoutVars>
      </dgm:prSet>
      <dgm:spPr/>
    </dgm:pt>
    <dgm:pt modelId="{1DFF76F1-44B5-4A98-8DC8-21EA5DF03F49}" type="pres">
      <dgm:prSet presAssocID="{EB830972-A265-4324-ADC9-31371E26AD39}" presName="dummy" presStyleCnt="0"/>
      <dgm:spPr/>
    </dgm:pt>
    <dgm:pt modelId="{627429C0-024A-46AB-AE57-C0649B63E1E4}" type="pres">
      <dgm:prSet presAssocID="{77270D29-FF2A-4504-B945-57AB78F102C9}" presName="sibTrans" presStyleLbl="sibTrans2D1" presStyleIdx="3" presStyleCnt="4"/>
      <dgm:spPr/>
    </dgm:pt>
  </dgm:ptLst>
  <dgm:cxnLst>
    <dgm:cxn modelId="{F579E306-3E5B-44AA-AD24-FCED57CEA709}" type="presOf" srcId="{77F4D283-58CA-4A30-B20A-B1299B484F4F}" destId="{5A84BE85-6482-41FE-A2D4-E3E37728ED6F}" srcOrd="0" destOrd="0" presId="urn:microsoft.com/office/officeart/2005/8/layout/radial6"/>
    <dgm:cxn modelId="{56FF943C-4D41-427B-9980-991F2F5CDD9D}" type="presOf" srcId="{D248C42E-CACF-494F-967E-ABC4020891A1}" destId="{67C1FA51-0BCD-430C-BFEC-11BBA834C7A0}" srcOrd="0" destOrd="0" presId="urn:microsoft.com/office/officeart/2005/8/layout/radial6"/>
    <dgm:cxn modelId="{6FAA205F-96D2-4E7B-BD9D-50A9AB4CB47E}" type="presOf" srcId="{EB830972-A265-4324-ADC9-31371E26AD39}" destId="{735C3A52-2B64-4EDE-A5E3-9779C78141AC}" srcOrd="0" destOrd="0" presId="urn:microsoft.com/office/officeart/2005/8/layout/radial6"/>
    <dgm:cxn modelId="{D5F88548-C123-4F19-AFC6-6A021A67369F}" srcId="{1459493F-CD96-430A-AAE6-FBD07D8A323E}" destId="{DD709585-7189-4546-B2E8-CF433A035F57}" srcOrd="0" destOrd="0" parTransId="{F68CEE24-5B77-4BE2-9ADB-2E4233986CF0}" sibTransId="{17C76B03-2209-48D9-8836-CF7BC74B3E65}"/>
    <dgm:cxn modelId="{8634E174-4B7C-48B6-9A41-8C8E0D3BD7B5}" type="presOf" srcId="{9B37FFB0-1683-4726-83F1-08959056D521}" destId="{40BC2809-BC24-4F5F-AF40-949493D4A174}" srcOrd="0" destOrd="0" presId="urn:microsoft.com/office/officeart/2005/8/layout/radial6"/>
    <dgm:cxn modelId="{744DE275-C650-4848-AFE3-7B4020A6E7BC}" srcId="{1459493F-CD96-430A-AAE6-FBD07D8A323E}" destId="{0DB9294F-D4E7-488D-AB60-0643ACDCEE3A}" srcOrd="2" destOrd="0" parTransId="{C9214104-BAC4-42E3-9CC0-F50B35258DA3}" sibTransId="{9B37FFB0-1683-4726-83F1-08959056D521}"/>
    <dgm:cxn modelId="{94841A7C-F0D6-45DB-8104-529CCC857588}" type="presOf" srcId="{17C76B03-2209-48D9-8836-CF7BC74B3E65}" destId="{C00833CE-A730-40E9-98E9-E29004901034}" srcOrd="0" destOrd="0" presId="urn:microsoft.com/office/officeart/2005/8/layout/radial6"/>
    <dgm:cxn modelId="{BD83AB7E-58AA-4EDA-A34D-D8B3A3CB168E}" srcId="{1459493F-CD96-430A-AAE6-FBD07D8A323E}" destId="{77F4D283-58CA-4A30-B20A-B1299B484F4F}" srcOrd="1" destOrd="0" parTransId="{6A68F8C1-B1BC-4EEF-A2F4-999E229F3FA5}" sibTransId="{718DEE65-91EF-4990-A071-571FB7280486}"/>
    <dgm:cxn modelId="{7A5A1299-0047-450C-AD0E-1CD912C81057}" srcId="{1459493F-CD96-430A-AAE6-FBD07D8A323E}" destId="{EB830972-A265-4324-ADC9-31371E26AD39}" srcOrd="3" destOrd="0" parTransId="{99E2B0D4-B809-4609-BF52-1BE318BFD9F3}" sibTransId="{77270D29-FF2A-4504-B945-57AB78F102C9}"/>
    <dgm:cxn modelId="{1F0B3DA6-C542-472F-9206-C6C0150DD496}" srcId="{D248C42E-CACF-494F-967E-ABC4020891A1}" destId="{1459493F-CD96-430A-AAE6-FBD07D8A323E}" srcOrd="0" destOrd="0" parTransId="{8D068822-11B1-4042-9BA3-DA3CEB3A5FB7}" sibTransId="{0181BBB4-0C0E-4D20-BEB2-53866C719663}"/>
    <dgm:cxn modelId="{9A8DDFB1-4178-4679-B151-D8D427330668}" type="presOf" srcId="{77270D29-FF2A-4504-B945-57AB78F102C9}" destId="{627429C0-024A-46AB-AE57-C0649B63E1E4}" srcOrd="0" destOrd="0" presId="urn:microsoft.com/office/officeart/2005/8/layout/radial6"/>
    <dgm:cxn modelId="{5ACE01B7-09A4-4A1B-981B-1CB903090FCB}" type="presOf" srcId="{718DEE65-91EF-4990-A071-571FB7280486}" destId="{C0381D39-DA4E-406F-A6D6-835A8F36701D}" srcOrd="0" destOrd="0" presId="urn:microsoft.com/office/officeart/2005/8/layout/radial6"/>
    <dgm:cxn modelId="{E2D6FACF-4886-4E5A-8252-BF502BA68E67}" type="presOf" srcId="{1459493F-CD96-430A-AAE6-FBD07D8A323E}" destId="{2E81E4D2-521F-451B-9BA3-E863EF6CE554}" srcOrd="0" destOrd="0" presId="urn:microsoft.com/office/officeart/2005/8/layout/radial6"/>
    <dgm:cxn modelId="{605574ED-E8A4-44DC-92A4-A538F591BB83}" type="presOf" srcId="{0DB9294F-D4E7-488D-AB60-0643ACDCEE3A}" destId="{CBAA99EB-794E-4F9C-9C81-36BCBA304371}" srcOrd="0" destOrd="0" presId="urn:microsoft.com/office/officeart/2005/8/layout/radial6"/>
    <dgm:cxn modelId="{6B88B4F5-F13E-4166-BEBE-2513A4C47F11}" type="presOf" srcId="{DD709585-7189-4546-B2E8-CF433A035F57}" destId="{D19E7704-6A63-434F-B7C5-9C51177F6ABC}" srcOrd="0" destOrd="0" presId="urn:microsoft.com/office/officeart/2005/8/layout/radial6"/>
    <dgm:cxn modelId="{992EEFB7-68F7-4CDA-838F-6EF26A66530D}" type="presParOf" srcId="{67C1FA51-0BCD-430C-BFEC-11BBA834C7A0}" destId="{2E81E4D2-521F-451B-9BA3-E863EF6CE554}" srcOrd="0" destOrd="0" presId="urn:microsoft.com/office/officeart/2005/8/layout/radial6"/>
    <dgm:cxn modelId="{DEF5D755-5FBD-4266-AE79-60081131E9A3}" type="presParOf" srcId="{67C1FA51-0BCD-430C-BFEC-11BBA834C7A0}" destId="{D19E7704-6A63-434F-B7C5-9C51177F6ABC}" srcOrd="1" destOrd="0" presId="urn:microsoft.com/office/officeart/2005/8/layout/radial6"/>
    <dgm:cxn modelId="{5B9FDEDB-527E-4E99-AC43-B2891C20250D}" type="presParOf" srcId="{67C1FA51-0BCD-430C-BFEC-11BBA834C7A0}" destId="{2EFB967A-BD5D-49BD-B504-2CB0688AC681}" srcOrd="2" destOrd="0" presId="urn:microsoft.com/office/officeart/2005/8/layout/radial6"/>
    <dgm:cxn modelId="{FB3156EA-AFC1-43D4-A1D6-F364C856F3F3}" type="presParOf" srcId="{67C1FA51-0BCD-430C-BFEC-11BBA834C7A0}" destId="{C00833CE-A730-40E9-98E9-E29004901034}" srcOrd="3" destOrd="0" presId="urn:microsoft.com/office/officeart/2005/8/layout/radial6"/>
    <dgm:cxn modelId="{C1A08E8E-F32E-4DD1-B284-C8658FF7FA52}" type="presParOf" srcId="{67C1FA51-0BCD-430C-BFEC-11BBA834C7A0}" destId="{5A84BE85-6482-41FE-A2D4-E3E37728ED6F}" srcOrd="4" destOrd="0" presId="urn:microsoft.com/office/officeart/2005/8/layout/radial6"/>
    <dgm:cxn modelId="{BF94674A-7CD6-4F82-8371-701A678BA5D0}" type="presParOf" srcId="{67C1FA51-0BCD-430C-BFEC-11BBA834C7A0}" destId="{EF4D7F52-B8EA-4B5B-8BE8-725E57D5238A}" srcOrd="5" destOrd="0" presId="urn:microsoft.com/office/officeart/2005/8/layout/radial6"/>
    <dgm:cxn modelId="{B339154F-8B9F-49B3-8A1A-889ABD8F046F}" type="presParOf" srcId="{67C1FA51-0BCD-430C-BFEC-11BBA834C7A0}" destId="{C0381D39-DA4E-406F-A6D6-835A8F36701D}" srcOrd="6" destOrd="0" presId="urn:microsoft.com/office/officeart/2005/8/layout/radial6"/>
    <dgm:cxn modelId="{5CDE88DE-8EFD-4CCE-89C6-FFBA84FAFACE}" type="presParOf" srcId="{67C1FA51-0BCD-430C-BFEC-11BBA834C7A0}" destId="{CBAA99EB-794E-4F9C-9C81-36BCBA304371}" srcOrd="7" destOrd="0" presId="urn:microsoft.com/office/officeart/2005/8/layout/radial6"/>
    <dgm:cxn modelId="{3B218FD5-4E43-40C6-AD3F-BF5D8DCB8E51}" type="presParOf" srcId="{67C1FA51-0BCD-430C-BFEC-11BBA834C7A0}" destId="{859AF55E-96BC-419A-A62E-45624709E5BF}" srcOrd="8" destOrd="0" presId="urn:microsoft.com/office/officeart/2005/8/layout/radial6"/>
    <dgm:cxn modelId="{F224A955-19D9-45BB-973F-F5DAC268E3E3}" type="presParOf" srcId="{67C1FA51-0BCD-430C-BFEC-11BBA834C7A0}" destId="{40BC2809-BC24-4F5F-AF40-949493D4A174}" srcOrd="9" destOrd="0" presId="urn:microsoft.com/office/officeart/2005/8/layout/radial6"/>
    <dgm:cxn modelId="{52400A2C-A3F2-4FC0-9067-346CFA626F25}" type="presParOf" srcId="{67C1FA51-0BCD-430C-BFEC-11BBA834C7A0}" destId="{735C3A52-2B64-4EDE-A5E3-9779C78141AC}" srcOrd="10" destOrd="0" presId="urn:microsoft.com/office/officeart/2005/8/layout/radial6"/>
    <dgm:cxn modelId="{81085473-FD30-491C-AEEE-30CFE2D74364}" type="presParOf" srcId="{67C1FA51-0BCD-430C-BFEC-11BBA834C7A0}" destId="{1DFF76F1-44B5-4A98-8DC8-21EA5DF03F49}" srcOrd="11" destOrd="0" presId="urn:microsoft.com/office/officeart/2005/8/layout/radial6"/>
    <dgm:cxn modelId="{BF42A582-B8C2-4B51-958F-E2C54FD8EFF3}" type="presParOf" srcId="{67C1FA51-0BCD-430C-BFEC-11BBA834C7A0}" destId="{627429C0-024A-46AB-AE57-C0649B63E1E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ACE34C93-9342-48D9-B84B-2D174AEAB65E}" type="presOf" srcId="{29D6AB23-25DA-4DA8-BB7D-445FE441D7CC}" destId="{7CB280A8-87FF-4D94-8E72-2FF508DAAB2A}" srcOrd="0" destOrd="0" presId="urn:microsoft.com/office/officeart/2005/8/layout/hChevron3"/>
    <dgm:cxn modelId="{D1EF8AAC-FAF6-4F2A-A3F3-640378458ED1}" type="presOf" srcId="{0AC1F50B-C65C-453B-9F1A-C55AC0D2A0F9}" destId="{44EDB10B-79F2-4196-BB71-2C3514587C5D}" srcOrd="0" destOrd="0" presId="urn:microsoft.com/office/officeart/2005/8/layout/hChevron3"/>
    <dgm:cxn modelId="{14815CB1-E173-4B90-B2C2-1621E74C587C}" type="presOf" srcId="{A885556A-91B6-419D-A877-1CB35B9D2E52}" destId="{BB44B8D7-DA2A-4A62-9CCC-6CE3C07D2D28}" srcOrd="0" destOrd="0" presId="urn:microsoft.com/office/officeart/2005/8/layout/hChevron3"/>
    <dgm:cxn modelId="{C94A80B6-956C-43FE-87B6-597A71E9B793}" type="presOf" srcId="{6FF7BBA6-AEA4-4895-A02D-285B661D9D9C}" destId="{9395227A-FF8B-45C5-AEEA-F2AB2FD80348}" srcOrd="0" destOrd="0" presId="urn:microsoft.com/office/officeart/2005/8/layout/hChevron3"/>
    <dgm:cxn modelId="{C4CD2C8B-7FF6-4C71-BE66-48BF2754B7C2}" type="presParOf" srcId="{BB44B8D7-DA2A-4A62-9CCC-6CE3C07D2D28}" destId="{7CB280A8-87FF-4D94-8E72-2FF508DAAB2A}" srcOrd="0" destOrd="0" presId="urn:microsoft.com/office/officeart/2005/8/layout/hChevron3"/>
    <dgm:cxn modelId="{9CA9EBD8-25CC-4023-B00A-1F04697C3404}" type="presParOf" srcId="{BB44B8D7-DA2A-4A62-9CCC-6CE3C07D2D28}" destId="{E5CA2EB2-F6AA-42AC-99F9-90AC7D76C1D9}" srcOrd="1" destOrd="0" presId="urn:microsoft.com/office/officeart/2005/8/layout/hChevron3"/>
    <dgm:cxn modelId="{513E8630-3A14-4D2D-AD7B-9210DD8802C9}" type="presParOf" srcId="{BB44B8D7-DA2A-4A62-9CCC-6CE3C07D2D28}" destId="{44EDB10B-79F2-4196-BB71-2C3514587C5D}" srcOrd="2" destOrd="0" presId="urn:microsoft.com/office/officeart/2005/8/layout/hChevron3"/>
    <dgm:cxn modelId="{711CA6FF-F329-41E0-B558-1374A537D1AB}" type="presParOf" srcId="{BB44B8D7-DA2A-4A62-9CCC-6CE3C07D2D28}" destId="{29C4D1B7-8C8A-4E24-9E0C-5F96A325DC83}" srcOrd="3" destOrd="0" presId="urn:microsoft.com/office/officeart/2005/8/layout/hChevron3"/>
    <dgm:cxn modelId="{87866DA9-70E6-49D6-9B4F-D7C5A4CFEEDA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48C42E-CACF-494F-967E-ABC4020891A1}" type="doc">
      <dgm:prSet loTypeId="urn:microsoft.com/office/officeart/2005/8/layout/radial6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1459493F-CD96-430A-AAE6-FBD07D8A323E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dirty="0"/>
        </a:p>
      </dgm:t>
    </dgm:pt>
    <dgm:pt modelId="{8D068822-11B1-4042-9BA3-DA3CEB3A5FB7}" type="par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0181BBB4-0C0E-4D20-BEB2-53866C719663}" type="sib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DD709585-7189-4546-B2E8-CF433A035F57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gm:t>
    </dgm:pt>
    <dgm:pt modelId="{F68CEE24-5B77-4BE2-9ADB-2E4233986CF0}" type="par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17C76B03-2209-48D9-8836-CF7BC74B3E65}" type="sib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77F4D283-58CA-4A30-B20A-B1299B484F4F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gm:t>
    </dgm:pt>
    <dgm:pt modelId="{6A68F8C1-B1BC-4EEF-A2F4-999E229F3FA5}" type="par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718DEE65-91EF-4990-A071-571FB7280486}" type="sib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0DB9294F-D4E7-488D-AB60-0643ACDCEE3A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gm:t>
    </dgm:pt>
    <dgm:pt modelId="{C9214104-BAC4-42E3-9CC0-F50B35258DA3}" type="par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9B37FFB0-1683-4726-83F1-08959056D521}" type="sib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EB830972-A265-4324-ADC9-31371E26AD39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gm:t>
    </dgm:pt>
    <dgm:pt modelId="{99E2B0D4-B809-4609-BF52-1BE318BFD9F3}" type="par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77270D29-FF2A-4504-B945-57AB78F102C9}" type="sib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67C1FA51-0BCD-430C-BFEC-11BBA834C7A0}" type="pres">
      <dgm:prSet presAssocID="{D248C42E-CACF-494F-967E-ABC4020891A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81E4D2-521F-451B-9BA3-E863EF6CE554}" type="pres">
      <dgm:prSet presAssocID="{1459493F-CD96-430A-AAE6-FBD07D8A323E}" presName="centerShape" presStyleLbl="node0" presStyleIdx="0" presStyleCnt="1" custScaleX="89011" custScaleY="89011"/>
      <dgm:spPr/>
    </dgm:pt>
    <dgm:pt modelId="{D19E7704-6A63-434F-B7C5-9C51177F6ABC}" type="pres">
      <dgm:prSet presAssocID="{DD709585-7189-4546-B2E8-CF433A035F57}" presName="node" presStyleLbl="node1" presStyleIdx="0" presStyleCnt="4">
        <dgm:presLayoutVars>
          <dgm:bulletEnabled val="1"/>
        </dgm:presLayoutVars>
      </dgm:prSet>
      <dgm:spPr/>
    </dgm:pt>
    <dgm:pt modelId="{2EFB967A-BD5D-49BD-B504-2CB0688AC681}" type="pres">
      <dgm:prSet presAssocID="{DD709585-7189-4546-B2E8-CF433A035F57}" presName="dummy" presStyleCnt="0"/>
      <dgm:spPr/>
    </dgm:pt>
    <dgm:pt modelId="{C00833CE-A730-40E9-98E9-E29004901034}" type="pres">
      <dgm:prSet presAssocID="{17C76B03-2209-48D9-8836-CF7BC74B3E65}" presName="sibTrans" presStyleLbl="sibTrans2D1" presStyleIdx="0" presStyleCnt="4"/>
      <dgm:spPr/>
    </dgm:pt>
    <dgm:pt modelId="{5A84BE85-6482-41FE-A2D4-E3E37728ED6F}" type="pres">
      <dgm:prSet presAssocID="{77F4D283-58CA-4A30-B20A-B1299B484F4F}" presName="node" presStyleLbl="node1" presStyleIdx="1" presStyleCnt="4">
        <dgm:presLayoutVars>
          <dgm:bulletEnabled val="1"/>
        </dgm:presLayoutVars>
      </dgm:prSet>
      <dgm:spPr/>
    </dgm:pt>
    <dgm:pt modelId="{EF4D7F52-B8EA-4B5B-8BE8-725E57D5238A}" type="pres">
      <dgm:prSet presAssocID="{77F4D283-58CA-4A30-B20A-B1299B484F4F}" presName="dummy" presStyleCnt="0"/>
      <dgm:spPr/>
    </dgm:pt>
    <dgm:pt modelId="{C0381D39-DA4E-406F-A6D6-835A8F36701D}" type="pres">
      <dgm:prSet presAssocID="{718DEE65-91EF-4990-A071-571FB7280486}" presName="sibTrans" presStyleLbl="sibTrans2D1" presStyleIdx="1" presStyleCnt="4"/>
      <dgm:spPr/>
    </dgm:pt>
    <dgm:pt modelId="{CBAA99EB-794E-4F9C-9C81-36BCBA304371}" type="pres">
      <dgm:prSet presAssocID="{0DB9294F-D4E7-488D-AB60-0643ACDCEE3A}" presName="node" presStyleLbl="node1" presStyleIdx="2" presStyleCnt="4">
        <dgm:presLayoutVars>
          <dgm:bulletEnabled val="1"/>
        </dgm:presLayoutVars>
      </dgm:prSet>
      <dgm:spPr/>
    </dgm:pt>
    <dgm:pt modelId="{859AF55E-96BC-419A-A62E-45624709E5BF}" type="pres">
      <dgm:prSet presAssocID="{0DB9294F-D4E7-488D-AB60-0643ACDCEE3A}" presName="dummy" presStyleCnt="0"/>
      <dgm:spPr/>
    </dgm:pt>
    <dgm:pt modelId="{40BC2809-BC24-4F5F-AF40-949493D4A174}" type="pres">
      <dgm:prSet presAssocID="{9B37FFB0-1683-4726-83F1-08959056D521}" presName="sibTrans" presStyleLbl="sibTrans2D1" presStyleIdx="2" presStyleCnt="4"/>
      <dgm:spPr/>
    </dgm:pt>
    <dgm:pt modelId="{735C3A52-2B64-4EDE-A5E3-9779C78141AC}" type="pres">
      <dgm:prSet presAssocID="{EB830972-A265-4324-ADC9-31371E26AD39}" presName="node" presStyleLbl="node1" presStyleIdx="3" presStyleCnt="4">
        <dgm:presLayoutVars>
          <dgm:bulletEnabled val="1"/>
        </dgm:presLayoutVars>
      </dgm:prSet>
      <dgm:spPr/>
    </dgm:pt>
    <dgm:pt modelId="{1DFF76F1-44B5-4A98-8DC8-21EA5DF03F49}" type="pres">
      <dgm:prSet presAssocID="{EB830972-A265-4324-ADC9-31371E26AD39}" presName="dummy" presStyleCnt="0"/>
      <dgm:spPr/>
    </dgm:pt>
    <dgm:pt modelId="{627429C0-024A-46AB-AE57-C0649B63E1E4}" type="pres">
      <dgm:prSet presAssocID="{77270D29-FF2A-4504-B945-57AB78F102C9}" presName="sibTrans" presStyleLbl="sibTrans2D1" presStyleIdx="3" presStyleCnt="4"/>
      <dgm:spPr/>
    </dgm:pt>
  </dgm:ptLst>
  <dgm:cxnLst>
    <dgm:cxn modelId="{F579E306-3E5B-44AA-AD24-FCED57CEA709}" type="presOf" srcId="{77F4D283-58CA-4A30-B20A-B1299B484F4F}" destId="{5A84BE85-6482-41FE-A2D4-E3E37728ED6F}" srcOrd="0" destOrd="0" presId="urn:microsoft.com/office/officeart/2005/8/layout/radial6"/>
    <dgm:cxn modelId="{56FF943C-4D41-427B-9980-991F2F5CDD9D}" type="presOf" srcId="{D248C42E-CACF-494F-967E-ABC4020891A1}" destId="{67C1FA51-0BCD-430C-BFEC-11BBA834C7A0}" srcOrd="0" destOrd="0" presId="urn:microsoft.com/office/officeart/2005/8/layout/radial6"/>
    <dgm:cxn modelId="{6FAA205F-96D2-4E7B-BD9D-50A9AB4CB47E}" type="presOf" srcId="{EB830972-A265-4324-ADC9-31371E26AD39}" destId="{735C3A52-2B64-4EDE-A5E3-9779C78141AC}" srcOrd="0" destOrd="0" presId="urn:microsoft.com/office/officeart/2005/8/layout/radial6"/>
    <dgm:cxn modelId="{D5F88548-C123-4F19-AFC6-6A021A67369F}" srcId="{1459493F-CD96-430A-AAE6-FBD07D8A323E}" destId="{DD709585-7189-4546-B2E8-CF433A035F57}" srcOrd="0" destOrd="0" parTransId="{F68CEE24-5B77-4BE2-9ADB-2E4233986CF0}" sibTransId="{17C76B03-2209-48D9-8836-CF7BC74B3E65}"/>
    <dgm:cxn modelId="{8634E174-4B7C-48B6-9A41-8C8E0D3BD7B5}" type="presOf" srcId="{9B37FFB0-1683-4726-83F1-08959056D521}" destId="{40BC2809-BC24-4F5F-AF40-949493D4A174}" srcOrd="0" destOrd="0" presId="urn:microsoft.com/office/officeart/2005/8/layout/radial6"/>
    <dgm:cxn modelId="{744DE275-C650-4848-AFE3-7B4020A6E7BC}" srcId="{1459493F-CD96-430A-AAE6-FBD07D8A323E}" destId="{0DB9294F-D4E7-488D-AB60-0643ACDCEE3A}" srcOrd="2" destOrd="0" parTransId="{C9214104-BAC4-42E3-9CC0-F50B35258DA3}" sibTransId="{9B37FFB0-1683-4726-83F1-08959056D521}"/>
    <dgm:cxn modelId="{94841A7C-F0D6-45DB-8104-529CCC857588}" type="presOf" srcId="{17C76B03-2209-48D9-8836-CF7BC74B3E65}" destId="{C00833CE-A730-40E9-98E9-E29004901034}" srcOrd="0" destOrd="0" presId="urn:microsoft.com/office/officeart/2005/8/layout/radial6"/>
    <dgm:cxn modelId="{BD83AB7E-58AA-4EDA-A34D-D8B3A3CB168E}" srcId="{1459493F-CD96-430A-AAE6-FBD07D8A323E}" destId="{77F4D283-58CA-4A30-B20A-B1299B484F4F}" srcOrd="1" destOrd="0" parTransId="{6A68F8C1-B1BC-4EEF-A2F4-999E229F3FA5}" sibTransId="{718DEE65-91EF-4990-A071-571FB7280486}"/>
    <dgm:cxn modelId="{7A5A1299-0047-450C-AD0E-1CD912C81057}" srcId="{1459493F-CD96-430A-AAE6-FBD07D8A323E}" destId="{EB830972-A265-4324-ADC9-31371E26AD39}" srcOrd="3" destOrd="0" parTransId="{99E2B0D4-B809-4609-BF52-1BE318BFD9F3}" sibTransId="{77270D29-FF2A-4504-B945-57AB78F102C9}"/>
    <dgm:cxn modelId="{1F0B3DA6-C542-472F-9206-C6C0150DD496}" srcId="{D248C42E-CACF-494F-967E-ABC4020891A1}" destId="{1459493F-CD96-430A-AAE6-FBD07D8A323E}" srcOrd="0" destOrd="0" parTransId="{8D068822-11B1-4042-9BA3-DA3CEB3A5FB7}" sibTransId="{0181BBB4-0C0E-4D20-BEB2-53866C719663}"/>
    <dgm:cxn modelId="{9A8DDFB1-4178-4679-B151-D8D427330668}" type="presOf" srcId="{77270D29-FF2A-4504-B945-57AB78F102C9}" destId="{627429C0-024A-46AB-AE57-C0649B63E1E4}" srcOrd="0" destOrd="0" presId="urn:microsoft.com/office/officeart/2005/8/layout/radial6"/>
    <dgm:cxn modelId="{5ACE01B7-09A4-4A1B-981B-1CB903090FCB}" type="presOf" srcId="{718DEE65-91EF-4990-A071-571FB7280486}" destId="{C0381D39-DA4E-406F-A6D6-835A8F36701D}" srcOrd="0" destOrd="0" presId="urn:microsoft.com/office/officeart/2005/8/layout/radial6"/>
    <dgm:cxn modelId="{E2D6FACF-4886-4E5A-8252-BF502BA68E67}" type="presOf" srcId="{1459493F-CD96-430A-AAE6-FBD07D8A323E}" destId="{2E81E4D2-521F-451B-9BA3-E863EF6CE554}" srcOrd="0" destOrd="0" presId="urn:microsoft.com/office/officeart/2005/8/layout/radial6"/>
    <dgm:cxn modelId="{605574ED-E8A4-44DC-92A4-A538F591BB83}" type="presOf" srcId="{0DB9294F-D4E7-488D-AB60-0643ACDCEE3A}" destId="{CBAA99EB-794E-4F9C-9C81-36BCBA304371}" srcOrd="0" destOrd="0" presId="urn:microsoft.com/office/officeart/2005/8/layout/radial6"/>
    <dgm:cxn modelId="{6B88B4F5-F13E-4166-BEBE-2513A4C47F11}" type="presOf" srcId="{DD709585-7189-4546-B2E8-CF433A035F57}" destId="{D19E7704-6A63-434F-B7C5-9C51177F6ABC}" srcOrd="0" destOrd="0" presId="urn:microsoft.com/office/officeart/2005/8/layout/radial6"/>
    <dgm:cxn modelId="{992EEFB7-68F7-4CDA-838F-6EF26A66530D}" type="presParOf" srcId="{67C1FA51-0BCD-430C-BFEC-11BBA834C7A0}" destId="{2E81E4D2-521F-451B-9BA3-E863EF6CE554}" srcOrd="0" destOrd="0" presId="urn:microsoft.com/office/officeart/2005/8/layout/radial6"/>
    <dgm:cxn modelId="{DEF5D755-5FBD-4266-AE79-60081131E9A3}" type="presParOf" srcId="{67C1FA51-0BCD-430C-BFEC-11BBA834C7A0}" destId="{D19E7704-6A63-434F-B7C5-9C51177F6ABC}" srcOrd="1" destOrd="0" presId="urn:microsoft.com/office/officeart/2005/8/layout/radial6"/>
    <dgm:cxn modelId="{5B9FDEDB-527E-4E99-AC43-B2891C20250D}" type="presParOf" srcId="{67C1FA51-0BCD-430C-BFEC-11BBA834C7A0}" destId="{2EFB967A-BD5D-49BD-B504-2CB0688AC681}" srcOrd="2" destOrd="0" presId="urn:microsoft.com/office/officeart/2005/8/layout/radial6"/>
    <dgm:cxn modelId="{FB3156EA-AFC1-43D4-A1D6-F364C856F3F3}" type="presParOf" srcId="{67C1FA51-0BCD-430C-BFEC-11BBA834C7A0}" destId="{C00833CE-A730-40E9-98E9-E29004901034}" srcOrd="3" destOrd="0" presId="urn:microsoft.com/office/officeart/2005/8/layout/radial6"/>
    <dgm:cxn modelId="{C1A08E8E-F32E-4DD1-B284-C8658FF7FA52}" type="presParOf" srcId="{67C1FA51-0BCD-430C-BFEC-11BBA834C7A0}" destId="{5A84BE85-6482-41FE-A2D4-E3E37728ED6F}" srcOrd="4" destOrd="0" presId="urn:microsoft.com/office/officeart/2005/8/layout/radial6"/>
    <dgm:cxn modelId="{BF94674A-7CD6-4F82-8371-701A678BA5D0}" type="presParOf" srcId="{67C1FA51-0BCD-430C-BFEC-11BBA834C7A0}" destId="{EF4D7F52-B8EA-4B5B-8BE8-725E57D5238A}" srcOrd="5" destOrd="0" presId="urn:microsoft.com/office/officeart/2005/8/layout/radial6"/>
    <dgm:cxn modelId="{B339154F-8B9F-49B3-8A1A-889ABD8F046F}" type="presParOf" srcId="{67C1FA51-0BCD-430C-BFEC-11BBA834C7A0}" destId="{C0381D39-DA4E-406F-A6D6-835A8F36701D}" srcOrd="6" destOrd="0" presId="urn:microsoft.com/office/officeart/2005/8/layout/radial6"/>
    <dgm:cxn modelId="{5CDE88DE-8EFD-4CCE-89C6-FFBA84FAFACE}" type="presParOf" srcId="{67C1FA51-0BCD-430C-BFEC-11BBA834C7A0}" destId="{CBAA99EB-794E-4F9C-9C81-36BCBA304371}" srcOrd="7" destOrd="0" presId="urn:microsoft.com/office/officeart/2005/8/layout/radial6"/>
    <dgm:cxn modelId="{3B218FD5-4E43-40C6-AD3F-BF5D8DCB8E51}" type="presParOf" srcId="{67C1FA51-0BCD-430C-BFEC-11BBA834C7A0}" destId="{859AF55E-96BC-419A-A62E-45624709E5BF}" srcOrd="8" destOrd="0" presId="urn:microsoft.com/office/officeart/2005/8/layout/radial6"/>
    <dgm:cxn modelId="{F224A955-19D9-45BB-973F-F5DAC268E3E3}" type="presParOf" srcId="{67C1FA51-0BCD-430C-BFEC-11BBA834C7A0}" destId="{40BC2809-BC24-4F5F-AF40-949493D4A174}" srcOrd="9" destOrd="0" presId="urn:microsoft.com/office/officeart/2005/8/layout/radial6"/>
    <dgm:cxn modelId="{52400A2C-A3F2-4FC0-9067-346CFA626F25}" type="presParOf" srcId="{67C1FA51-0BCD-430C-BFEC-11BBA834C7A0}" destId="{735C3A52-2B64-4EDE-A5E3-9779C78141AC}" srcOrd="10" destOrd="0" presId="urn:microsoft.com/office/officeart/2005/8/layout/radial6"/>
    <dgm:cxn modelId="{81085473-FD30-491C-AEEE-30CFE2D74364}" type="presParOf" srcId="{67C1FA51-0BCD-430C-BFEC-11BBA834C7A0}" destId="{1DFF76F1-44B5-4A98-8DC8-21EA5DF03F49}" srcOrd="11" destOrd="0" presId="urn:microsoft.com/office/officeart/2005/8/layout/radial6"/>
    <dgm:cxn modelId="{BF42A582-B8C2-4B51-958F-E2C54FD8EFF3}" type="presParOf" srcId="{67C1FA51-0BCD-430C-BFEC-11BBA834C7A0}" destId="{627429C0-024A-46AB-AE57-C0649B63E1E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ACE34C93-9342-48D9-B84B-2D174AEAB65E}" type="presOf" srcId="{29D6AB23-25DA-4DA8-BB7D-445FE441D7CC}" destId="{7CB280A8-87FF-4D94-8E72-2FF508DAAB2A}" srcOrd="0" destOrd="0" presId="urn:microsoft.com/office/officeart/2005/8/layout/hChevron3"/>
    <dgm:cxn modelId="{D1EF8AAC-FAF6-4F2A-A3F3-640378458ED1}" type="presOf" srcId="{0AC1F50B-C65C-453B-9F1A-C55AC0D2A0F9}" destId="{44EDB10B-79F2-4196-BB71-2C3514587C5D}" srcOrd="0" destOrd="0" presId="urn:microsoft.com/office/officeart/2005/8/layout/hChevron3"/>
    <dgm:cxn modelId="{14815CB1-E173-4B90-B2C2-1621E74C587C}" type="presOf" srcId="{A885556A-91B6-419D-A877-1CB35B9D2E52}" destId="{BB44B8D7-DA2A-4A62-9CCC-6CE3C07D2D28}" srcOrd="0" destOrd="0" presId="urn:microsoft.com/office/officeart/2005/8/layout/hChevron3"/>
    <dgm:cxn modelId="{C94A80B6-956C-43FE-87B6-597A71E9B793}" type="presOf" srcId="{6FF7BBA6-AEA4-4895-A02D-285B661D9D9C}" destId="{9395227A-FF8B-45C5-AEEA-F2AB2FD80348}" srcOrd="0" destOrd="0" presId="urn:microsoft.com/office/officeart/2005/8/layout/hChevron3"/>
    <dgm:cxn modelId="{C4CD2C8B-7FF6-4C71-BE66-48BF2754B7C2}" type="presParOf" srcId="{BB44B8D7-DA2A-4A62-9CCC-6CE3C07D2D28}" destId="{7CB280A8-87FF-4D94-8E72-2FF508DAAB2A}" srcOrd="0" destOrd="0" presId="urn:microsoft.com/office/officeart/2005/8/layout/hChevron3"/>
    <dgm:cxn modelId="{9CA9EBD8-25CC-4023-B00A-1F04697C3404}" type="presParOf" srcId="{BB44B8D7-DA2A-4A62-9CCC-6CE3C07D2D28}" destId="{E5CA2EB2-F6AA-42AC-99F9-90AC7D76C1D9}" srcOrd="1" destOrd="0" presId="urn:microsoft.com/office/officeart/2005/8/layout/hChevron3"/>
    <dgm:cxn modelId="{513E8630-3A14-4D2D-AD7B-9210DD8802C9}" type="presParOf" srcId="{BB44B8D7-DA2A-4A62-9CCC-6CE3C07D2D28}" destId="{44EDB10B-79F2-4196-BB71-2C3514587C5D}" srcOrd="2" destOrd="0" presId="urn:microsoft.com/office/officeart/2005/8/layout/hChevron3"/>
    <dgm:cxn modelId="{711CA6FF-F329-41E0-B558-1374A537D1AB}" type="presParOf" srcId="{BB44B8D7-DA2A-4A62-9CCC-6CE3C07D2D28}" destId="{29C4D1B7-8C8A-4E24-9E0C-5F96A325DC83}" srcOrd="3" destOrd="0" presId="urn:microsoft.com/office/officeart/2005/8/layout/hChevron3"/>
    <dgm:cxn modelId="{87866DA9-70E6-49D6-9B4F-D7C5A4CFEEDA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48C42E-CACF-494F-967E-ABC4020891A1}" type="doc">
      <dgm:prSet loTypeId="urn:microsoft.com/office/officeart/2005/8/layout/radial6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1459493F-CD96-430A-AAE6-FBD07D8A323E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dirty="0"/>
        </a:p>
      </dgm:t>
    </dgm:pt>
    <dgm:pt modelId="{8D068822-11B1-4042-9BA3-DA3CEB3A5FB7}" type="par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0181BBB4-0C0E-4D20-BEB2-53866C719663}" type="sibTrans" cxnId="{1F0B3DA6-C542-472F-9206-C6C0150DD496}">
      <dgm:prSet/>
      <dgm:spPr/>
      <dgm:t>
        <a:bodyPr/>
        <a:lstStyle/>
        <a:p>
          <a:endParaRPr lang="zh-CN" altLang="en-US" sz="1000"/>
        </a:p>
      </dgm:t>
    </dgm:pt>
    <dgm:pt modelId="{DD709585-7189-4546-B2E8-CF433A035F57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gm:t>
    </dgm:pt>
    <dgm:pt modelId="{F68CEE24-5B77-4BE2-9ADB-2E4233986CF0}" type="par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17C76B03-2209-48D9-8836-CF7BC74B3E65}" type="sibTrans" cxnId="{D5F88548-C123-4F19-AFC6-6A021A67369F}">
      <dgm:prSet/>
      <dgm:spPr/>
      <dgm:t>
        <a:bodyPr/>
        <a:lstStyle/>
        <a:p>
          <a:endParaRPr lang="zh-CN" altLang="en-US" sz="1000"/>
        </a:p>
      </dgm:t>
    </dgm:pt>
    <dgm:pt modelId="{77F4D283-58CA-4A30-B20A-B1299B484F4F}">
      <dgm:prSet phldrT="[文本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gm:t>
    </dgm:pt>
    <dgm:pt modelId="{6A68F8C1-B1BC-4EEF-A2F4-999E229F3FA5}" type="par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718DEE65-91EF-4990-A071-571FB7280486}" type="sibTrans" cxnId="{BD83AB7E-58AA-4EDA-A34D-D8B3A3CB168E}">
      <dgm:prSet/>
      <dgm:spPr/>
      <dgm:t>
        <a:bodyPr/>
        <a:lstStyle/>
        <a:p>
          <a:endParaRPr lang="zh-CN" altLang="en-US" sz="1000"/>
        </a:p>
      </dgm:t>
    </dgm:pt>
    <dgm:pt modelId="{0DB9294F-D4E7-488D-AB60-0643ACDCEE3A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gm:t>
    </dgm:pt>
    <dgm:pt modelId="{C9214104-BAC4-42E3-9CC0-F50B35258DA3}" type="par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9B37FFB0-1683-4726-83F1-08959056D521}" type="sibTrans" cxnId="{744DE275-C650-4848-AFE3-7B4020A6E7BC}">
      <dgm:prSet/>
      <dgm:spPr/>
      <dgm:t>
        <a:bodyPr/>
        <a:lstStyle/>
        <a:p>
          <a:endParaRPr lang="zh-CN" altLang="en-US" sz="1000"/>
        </a:p>
      </dgm:t>
    </dgm:pt>
    <dgm:pt modelId="{EB830972-A265-4324-ADC9-31371E26AD39}">
      <dgm:prSet phldrT="[文本]" custT="1"/>
      <dgm:spPr/>
      <dgm:t>
        <a:bodyPr/>
        <a:lstStyle/>
        <a:p>
          <a:r>
            <a: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gm:t>
    </dgm:pt>
    <dgm:pt modelId="{99E2B0D4-B809-4609-BF52-1BE318BFD9F3}" type="par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77270D29-FF2A-4504-B945-57AB78F102C9}" type="sibTrans" cxnId="{7A5A1299-0047-450C-AD0E-1CD912C81057}">
      <dgm:prSet/>
      <dgm:spPr/>
      <dgm:t>
        <a:bodyPr/>
        <a:lstStyle/>
        <a:p>
          <a:endParaRPr lang="zh-CN" altLang="en-US" sz="1000"/>
        </a:p>
      </dgm:t>
    </dgm:pt>
    <dgm:pt modelId="{67C1FA51-0BCD-430C-BFEC-11BBA834C7A0}" type="pres">
      <dgm:prSet presAssocID="{D248C42E-CACF-494F-967E-ABC4020891A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E81E4D2-521F-451B-9BA3-E863EF6CE554}" type="pres">
      <dgm:prSet presAssocID="{1459493F-CD96-430A-AAE6-FBD07D8A323E}" presName="centerShape" presStyleLbl="node0" presStyleIdx="0" presStyleCnt="1" custScaleX="89011" custScaleY="89011"/>
      <dgm:spPr/>
    </dgm:pt>
    <dgm:pt modelId="{D19E7704-6A63-434F-B7C5-9C51177F6ABC}" type="pres">
      <dgm:prSet presAssocID="{DD709585-7189-4546-B2E8-CF433A035F57}" presName="node" presStyleLbl="node1" presStyleIdx="0" presStyleCnt="4">
        <dgm:presLayoutVars>
          <dgm:bulletEnabled val="1"/>
        </dgm:presLayoutVars>
      </dgm:prSet>
      <dgm:spPr/>
    </dgm:pt>
    <dgm:pt modelId="{2EFB967A-BD5D-49BD-B504-2CB0688AC681}" type="pres">
      <dgm:prSet presAssocID="{DD709585-7189-4546-B2E8-CF433A035F57}" presName="dummy" presStyleCnt="0"/>
      <dgm:spPr/>
    </dgm:pt>
    <dgm:pt modelId="{C00833CE-A730-40E9-98E9-E29004901034}" type="pres">
      <dgm:prSet presAssocID="{17C76B03-2209-48D9-8836-CF7BC74B3E65}" presName="sibTrans" presStyleLbl="sibTrans2D1" presStyleIdx="0" presStyleCnt="4"/>
      <dgm:spPr/>
    </dgm:pt>
    <dgm:pt modelId="{5A84BE85-6482-41FE-A2D4-E3E37728ED6F}" type="pres">
      <dgm:prSet presAssocID="{77F4D283-58CA-4A30-B20A-B1299B484F4F}" presName="node" presStyleLbl="node1" presStyleIdx="1" presStyleCnt="4">
        <dgm:presLayoutVars>
          <dgm:bulletEnabled val="1"/>
        </dgm:presLayoutVars>
      </dgm:prSet>
      <dgm:spPr/>
    </dgm:pt>
    <dgm:pt modelId="{EF4D7F52-B8EA-4B5B-8BE8-725E57D5238A}" type="pres">
      <dgm:prSet presAssocID="{77F4D283-58CA-4A30-B20A-B1299B484F4F}" presName="dummy" presStyleCnt="0"/>
      <dgm:spPr/>
    </dgm:pt>
    <dgm:pt modelId="{C0381D39-DA4E-406F-A6D6-835A8F36701D}" type="pres">
      <dgm:prSet presAssocID="{718DEE65-91EF-4990-A071-571FB7280486}" presName="sibTrans" presStyleLbl="sibTrans2D1" presStyleIdx="1" presStyleCnt="4"/>
      <dgm:spPr/>
    </dgm:pt>
    <dgm:pt modelId="{CBAA99EB-794E-4F9C-9C81-36BCBA304371}" type="pres">
      <dgm:prSet presAssocID="{0DB9294F-D4E7-488D-AB60-0643ACDCEE3A}" presName="node" presStyleLbl="node1" presStyleIdx="2" presStyleCnt="4">
        <dgm:presLayoutVars>
          <dgm:bulletEnabled val="1"/>
        </dgm:presLayoutVars>
      </dgm:prSet>
      <dgm:spPr/>
    </dgm:pt>
    <dgm:pt modelId="{859AF55E-96BC-419A-A62E-45624709E5BF}" type="pres">
      <dgm:prSet presAssocID="{0DB9294F-D4E7-488D-AB60-0643ACDCEE3A}" presName="dummy" presStyleCnt="0"/>
      <dgm:spPr/>
    </dgm:pt>
    <dgm:pt modelId="{40BC2809-BC24-4F5F-AF40-949493D4A174}" type="pres">
      <dgm:prSet presAssocID="{9B37FFB0-1683-4726-83F1-08959056D521}" presName="sibTrans" presStyleLbl="sibTrans2D1" presStyleIdx="2" presStyleCnt="4"/>
      <dgm:spPr/>
    </dgm:pt>
    <dgm:pt modelId="{735C3A52-2B64-4EDE-A5E3-9779C78141AC}" type="pres">
      <dgm:prSet presAssocID="{EB830972-A265-4324-ADC9-31371E26AD39}" presName="node" presStyleLbl="node1" presStyleIdx="3" presStyleCnt="4">
        <dgm:presLayoutVars>
          <dgm:bulletEnabled val="1"/>
        </dgm:presLayoutVars>
      </dgm:prSet>
      <dgm:spPr/>
    </dgm:pt>
    <dgm:pt modelId="{1DFF76F1-44B5-4A98-8DC8-21EA5DF03F49}" type="pres">
      <dgm:prSet presAssocID="{EB830972-A265-4324-ADC9-31371E26AD39}" presName="dummy" presStyleCnt="0"/>
      <dgm:spPr/>
    </dgm:pt>
    <dgm:pt modelId="{627429C0-024A-46AB-AE57-C0649B63E1E4}" type="pres">
      <dgm:prSet presAssocID="{77270D29-FF2A-4504-B945-57AB78F102C9}" presName="sibTrans" presStyleLbl="sibTrans2D1" presStyleIdx="3" presStyleCnt="4"/>
      <dgm:spPr/>
    </dgm:pt>
  </dgm:ptLst>
  <dgm:cxnLst>
    <dgm:cxn modelId="{F579E306-3E5B-44AA-AD24-FCED57CEA709}" type="presOf" srcId="{77F4D283-58CA-4A30-B20A-B1299B484F4F}" destId="{5A84BE85-6482-41FE-A2D4-E3E37728ED6F}" srcOrd="0" destOrd="0" presId="urn:microsoft.com/office/officeart/2005/8/layout/radial6"/>
    <dgm:cxn modelId="{56FF943C-4D41-427B-9980-991F2F5CDD9D}" type="presOf" srcId="{D248C42E-CACF-494F-967E-ABC4020891A1}" destId="{67C1FA51-0BCD-430C-BFEC-11BBA834C7A0}" srcOrd="0" destOrd="0" presId="urn:microsoft.com/office/officeart/2005/8/layout/radial6"/>
    <dgm:cxn modelId="{6FAA205F-96D2-4E7B-BD9D-50A9AB4CB47E}" type="presOf" srcId="{EB830972-A265-4324-ADC9-31371E26AD39}" destId="{735C3A52-2B64-4EDE-A5E3-9779C78141AC}" srcOrd="0" destOrd="0" presId="urn:microsoft.com/office/officeart/2005/8/layout/radial6"/>
    <dgm:cxn modelId="{D5F88548-C123-4F19-AFC6-6A021A67369F}" srcId="{1459493F-CD96-430A-AAE6-FBD07D8A323E}" destId="{DD709585-7189-4546-B2E8-CF433A035F57}" srcOrd="0" destOrd="0" parTransId="{F68CEE24-5B77-4BE2-9ADB-2E4233986CF0}" sibTransId="{17C76B03-2209-48D9-8836-CF7BC74B3E65}"/>
    <dgm:cxn modelId="{8634E174-4B7C-48B6-9A41-8C8E0D3BD7B5}" type="presOf" srcId="{9B37FFB0-1683-4726-83F1-08959056D521}" destId="{40BC2809-BC24-4F5F-AF40-949493D4A174}" srcOrd="0" destOrd="0" presId="urn:microsoft.com/office/officeart/2005/8/layout/radial6"/>
    <dgm:cxn modelId="{744DE275-C650-4848-AFE3-7B4020A6E7BC}" srcId="{1459493F-CD96-430A-AAE6-FBD07D8A323E}" destId="{0DB9294F-D4E7-488D-AB60-0643ACDCEE3A}" srcOrd="2" destOrd="0" parTransId="{C9214104-BAC4-42E3-9CC0-F50B35258DA3}" sibTransId="{9B37FFB0-1683-4726-83F1-08959056D521}"/>
    <dgm:cxn modelId="{94841A7C-F0D6-45DB-8104-529CCC857588}" type="presOf" srcId="{17C76B03-2209-48D9-8836-CF7BC74B3E65}" destId="{C00833CE-A730-40E9-98E9-E29004901034}" srcOrd="0" destOrd="0" presId="urn:microsoft.com/office/officeart/2005/8/layout/radial6"/>
    <dgm:cxn modelId="{BD83AB7E-58AA-4EDA-A34D-D8B3A3CB168E}" srcId="{1459493F-CD96-430A-AAE6-FBD07D8A323E}" destId="{77F4D283-58CA-4A30-B20A-B1299B484F4F}" srcOrd="1" destOrd="0" parTransId="{6A68F8C1-B1BC-4EEF-A2F4-999E229F3FA5}" sibTransId="{718DEE65-91EF-4990-A071-571FB7280486}"/>
    <dgm:cxn modelId="{7A5A1299-0047-450C-AD0E-1CD912C81057}" srcId="{1459493F-CD96-430A-AAE6-FBD07D8A323E}" destId="{EB830972-A265-4324-ADC9-31371E26AD39}" srcOrd="3" destOrd="0" parTransId="{99E2B0D4-B809-4609-BF52-1BE318BFD9F3}" sibTransId="{77270D29-FF2A-4504-B945-57AB78F102C9}"/>
    <dgm:cxn modelId="{1F0B3DA6-C542-472F-9206-C6C0150DD496}" srcId="{D248C42E-CACF-494F-967E-ABC4020891A1}" destId="{1459493F-CD96-430A-AAE6-FBD07D8A323E}" srcOrd="0" destOrd="0" parTransId="{8D068822-11B1-4042-9BA3-DA3CEB3A5FB7}" sibTransId="{0181BBB4-0C0E-4D20-BEB2-53866C719663}"/>
    <dgm:cxn modelId="{9A8DDFB1-4178-4679-B151-D8D427330668}" type="presOf" srcId="{77270D29-FF2A-4504-B945-57AB78F102C9}" destId="{627429C0-024A-46AB-AE57-C0649B63E1E4}" srcOrd="0" destOrd="0" presId="urn:microsoft.com/office/officeart/2005/8/layout/radial6"/>
    <dgm:cxn modelId="{5ACE01B7-09A4-4A1B-981B-1CB903090FCB}" type="presOf" srcId="{718DEE65-91EF-4990-A071-571FB7280486}" destId="{C0381D39-DA4E-406F-A6D6-835A8F36701D}" srcOrd="0" destOrd="0" presId="urn:microsoft.com/office/officeart/2005/8/layout/radial6"/>
    <dgm:cxn modelId="{E2D6FACF-4886-4E5A-8252-BF502BA68E67}" type="presOf" srcId="{1459493F-CD96-430A-AAE6-FBD07D8A323E}" destId="{2E81E4D2-521F-451B-9BA3-E863EF6CE554}" srcOrd="0" destOrd="0" presId="urn:microsoft.com/office/officeart/2005/8/layout/radial6"/>
    <dgm:cxn modelId="{605574ED-E8A4-44DC-92A4-A538F591BB83}" type="presOf" srcId="{0DB9294F-D4E7-488D-AB60-0643ACDCEE3A}" destId="{CBAA99EB-794E-4F9C-9C81-36BCBA304371}" srcOrd="0" destOrd="0" presId="urn:microsoft.com/office/officeart/2005/8/layout/radial6"/>
    <dgm:cxn modelId="{6B88B4F5-F13E-4166-BEBE-2513A4C47F11}" type="presOf" srcId="{DD709585-7189-4546-B2E8-CF433A035F57}" destId="{D19E7704-6A63-434F-B7C5-9C51177F6ABC}" srcOrd="0" destOrd="0" presId="urn:microsoft.com/office/officeart/2005/8/layout/radial6"/>
    <dgm:cxn modelId="{992EEFB7-68F7-4CDA-838F-6EF26A66530D}" type="presParOf" srcId="{67C1FA51-0BCD-430C-BFEC-11BBA834C7A0}" destId="{2E81E4D2-521F-451B-9BA3-E863EF6CE554}" srcOrd="0" destOrd="0" presId="urn:microsoft.com/office/officeart/2005/8/layout/radial6"/>
    <dgm:cxn modelId="{DEF5D755-5FBD-4266-AE79-60081131E9A3}" type="presParOf" srcId="{67C1FA51-0BCD-430C-BFEC-11BBA834C7A0}" destId="{D19E7704-6A63-434F-B7C5-9C51177F6ABC}" srcOrd="1" destOrd="0" presId="urn:microsoft.com/office/officeart/2005/8/layout/radial6"/>
    <dgm:cxn modelId="{5B9FDEDB-527E-4E99-AC43-B2891C20250D}" type="presParOf" srcId="{67C1FA51-0BCD-430C-BFEC-11BBA834C7A0}" destId="{2EFB967A-BD5D-49BD-B504-2CB0688AC681}" srcOrd="2" destOrd="0" presId="urn:microsoft.com/office/officeart/2005/8/layout/radial6"/>
    <dgm:cxn modelId="{FB3156EA-AFC1-43D4-A1D6-F364C856F3F3}" type="presParOf" srcId="{67C1FA51-0BCD-430C-BFEC-11BBA834C7A0}" destId="{C00833CE-A730-40E9-98E9-E29004901034}" srcOrd="3" destOrd="0" presId="urn:microsoft.com/office/officeart/2005/8/layout/radial6"/>
    <dgm:cxn modelId="{C1A08E8E-F32E-4DD1-B284-C8658FF7FA52}" type="presParOf" srcId="{67C1FA51-0BCD-430C-BFEC-11BBA834C7A0}" destId="{5A84BE85-6482-41FE-A2D4-E3E37728ED6F}" srcOrd="4" destOrd="0" presId="urn:microsoft.com/office/officeart/2005/8/layout/radial6"/>
    <dgm:cxn modelId="{BF94674A-7CD6-4F82-8371-701A678BA5D0}" type="presParOf" srcId="{67C1FA51-0BCD-430C-BFEC-11BBA834C7A0}" destId="{EF4D7F52-B8EA-4B5B-8BE8-725E57D5238A}" srcOrd="5" destOrd="0" presId="urn:microsoft.com/office/officeart/2005/8/layout/radial6"/>
    <dgm:cxn modelId="{B339154F-8B9F-49B3-8A1A-889ABD8F046F}" type="presParOf" srcId="{67C1FA51-0BCD-430C-BFEC-11BBA834C7A0}" destId="{C0381D39-DA4E-406F-A6D6-835A8F36701D}" srcOrd="6" destOrd="0" presId="urn:microsoft.com/office/officeart/2005/8/layout/radial6"/>
    <dgm:cxn modelId="{5CDE88DE-8EFD-4CCE-89C6-FFBA84FAFACE}" type="presParOf" srcId="{67C1FA51-0BCD-430C-BFEC-11BBA834C7A0}" destId="{CBAA99EB-794E-4F9C-9C81-36BCBA304371}" srcOrd="7" destOrd="0" presId="urn:microsoft.com/office/officeart/2005/8/layout/radial6"/>
    <dgm:cxn modelId="{3B218FD5-4E43-40C6-AD3F-BF5D8DCB8E51}" type="presParOf" srcId="{67C1FA51-0BCD-430C-BFEC-11BBA834C7A0}" destId="{859AF55E-96BC-419A-A62E-45624709E5BF}" srcOrd="8" destOrd="0" presId="urn:microsoft.com/office/officeart/2005/8/layout/radial6"/>
    <dgm:cxn modelId="{F224A955-19D9-45BB-973F-F5DAC268E3E3}" type="presParOf" srcId="{67C1FA51-0BCD-430C-BFEC-11BBA834C7A0}" destId="{40BC2809-BC24-4F5F-AF40-949493D4A174}" srcOrd="9" destOrd="0" presId="urn:microsoft.com/office/officeart/2005/8/layout/radial6"/>
    <dgm:cxn modelId="{52400A2C-A3F2-4FC0-9067-346CFA626F25}" type="presParOf" srcId="{67C1FA51-0BCD-430C-BFEC-11BBA834C7A0}" destId="{735C3A52-2B64-4EDE-A5E3-9779C78141AC}" srcOrd="10" destOrd="0" presId="urn:microsoft.com/office/officeart/2005/8/layout/radial6"/>
    <dgm:cxn modelId="{81085473-FD30-491C-AEEE-30CFE2D74364}" type="presParOf" srcId="{67C1FA51-0BCD-430C-BFEC-11BBA834C7A0}" destId="{1DFF76F1-44B5-4A98-8DC8-21EA5DF03F49}" srcOrd="11" destOrd="0" presId="urn:microsoft.com/office/officeart/2005/8/layout/radial6"/>
    <dgm:cxn modelId="{BF42A582-B8C2-4B51-958F-E2C54FD8EFF3}" type="presParOf" srcId="{67C1FA51-0BCD-430C-BFEC-11BBA834C7A0}" destId="{627429C0-024A-46AB-AE57-C0649B63E1E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1.1 C++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程序概貌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429C0-024A-46AB-AE57-C0649B63E1E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C2809-BC24-4F5F-AF40-949493D4A17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81D39-DA4E-406F-A6D6-835A8F36701D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833CE-A730-40E9-98E9-E2900490103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1E4D2-521F-451B-9BA3-E863EF6CE554}">
      <dsp:nvSpPr>
        <dsp:cNvPr id="0" name=""/>
        <dsp:cNvSpPr/>
      </dsp:nvSpPr>
      <dsp:spPr>
        <a:xfrm>
          <a:off x="852777" y="837106"/>
          <a:ext cx="770536" cy="770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kern="1200" dirty="0"/>
        </a:p>
      </dsp:txBody>
      <dsp:txXfrm>
        <a:off x="965619" y="949948"/>
        <a:ext cx="544852" cy="544852"/>
      </dsp:txXfrm>
    </dsp:sp>
    <dsp:sp modelId="{D19E7704-6A63-434F-B7C5-9C51177F6ABC}">
      <dsp:nvSpPr>
        <dsp:cNvPr id="0" name=""/>
        <dsp:cNvSpPr/>
      </dsp:nvSpPr>
      <dsp:spPr>
        <a:xfrm>
          <a:off x="935062" y="605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sp:txBody>
      <dsp:txXfrm>
        <a:off x="1023804" y="89347"/>
        <a:ext cx="428481" cy="428481"/>
      </dsp:txXfrm>
    </dsp:sp>
    <dsp:sp modelId="{5A84BE85-6482-41FE-A2D4-E3E37728ED6F}">
      <dsp:nvSpPr>
        <dsp:cNvPr id="0" name=""/>
        <dsp:cNvSpPr/>
      </dsp:nvSpPr>
      <dsp:spPr>
        <a:xfrm>
          <a:off x="1853849" y="919391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sp:txBody>
      <dsp:txXfrm>
        <a:off x="1942591" y="1008133"/>
        <a:ext cx="428481" cy="428481"/>
      </dsp:txXfrm>
    </dsp:sp>
    <dsp:sp modelId="{CBAA99EB-794E-4F9C-9C81-36BCBA304371}">
      <dsp:nvSpPr>
        <dsp:cNvPr id="0" name=""/>
        <dsp:cNvSpPr/>
      </dsp:nvSpPr>
      <dsp:spPr>
        <a:xfrm>
          <a:off x="935062" y="1838178"/>
          <a:ext cx="605965" cy="605965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sp:txBody>
      <dsp:txXfrm>
        <a:off x="1023804" y="1926920"/>
        <a:ext cx="428481" cy="428481"/>
      </dsp:txXfrm>
    </dsp:sp>
    <dsp:sp modelId="{735C3A52-2B64-4EDE-A5E3-9779C78141AC}">
      <dsp:nvSpPr>
        <dsp:cNvPr id="0" name=""/>
        <dsp:cNvSpPr/>
      </dsp:nvSpPr>
      <dsp:spPr>
        <a:xfrm>
          <a:off x="16276" y="919391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sp:txBody>
      <dsp:txXfrm>
        <a:off x="105018" y="1008133"/>
        <a:ext cx="428481" cy="4284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429C0-024A-46AB-AE57-C0649B63E1E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C2809-BC24-4F5F-AF40-949493D4A17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81D39-DA4E-406F-A6D6-835A8F36701D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833CE-A730-40E9-98E9-E2900490103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1E4D2-521F-451B-9BA3-E863EF6CE554}">
      <dsp:nvSpPr>
        <dsp:cNvPr id="0" name=""/>
        <dsp:cNvSpPr/>
      </dsp:nvSpPr>
      <dsp:spPr>
        <a:xfrm>
          <a:off x="852777" y="837106"/>
          <a:ext cx="770536" cy="770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kern="1200" dirty="0"/>
        </a:p>
      </dsp:txBody>
      <dsp:txXfrm>
        <a:off x="965619" y="949948"/>
        <a:ext cx="544852" cy="544852"/>
      </dsp:txXfrm>
    </dsp:sp>
    <dsp:sp modelId="{D19E7704-6A63-434F-B7C5-9C51177F6ABC}">
      <dsp:nvSpPr>
        <dsp:cNvPr id="0" name=""/>
        <dsp:cNvSpPr/>
      </dsp:nvSpPr>
      <dsp:spPr>
        <a:xfrm>
          <a:off x="935062" y="605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sp:txBody>
      <dsp:txXfrm>
        <a:off x="1023804" y="89347"/>
        <a:ext cx="428481" cy="428481"/>
      </dsp:txXfrm>
    </dsp:sp>
    <dsp:sp modelId="{5A84BE85-6482-41FE-A2D4-E3E37728ED6F}">
      <dsp:nvSpPr>
        <dsp:cNvPr id="0" name=""/>
        <dsp:cNvSpPr/>
      </dsp:nvSpPr>
      <dsp:spPr>
        <a:xfrm>
          <a:off x="1853849" y="919391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sp:txBody>
      <dsp:txXfrm>
        <a:off x="1942591" y="1008133"/>
        <a:ext cx="428481" cy="428481"/>
      </dsp:txXfrm>
    </dsp:sp>
    <dsp:sp modelId="{CBAA99EB-794E-4F9C-9C81-36BCBA304371}">
      <dsp:nvSpPr>
        <dsp:cNvPr id="0" name=""/>
        <dsp:cNvSpPr/>
      </dsp:nvSpPr>
      <dsp:spPr>
        <a:xfrm>
          <a:off x="935062" y="1838178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sp:txBody>
      <dsp:txXfrm>
        <a:off x="1023804" y="1926920"/>
        <a:ext cx="428481" cy="428481"/>
      </dsp:txXfrm>
    </dsp:sp>
    <dsp:sp modelId="{735C3A52-2B64-4EDE-A5E3-9779C78141AC}">
      <dsp:nvSpPr>
        <dsp:cNvPr id="0" name=""/>
        <dsp:cNvSpPr/>
      </dsp:nvSpPr>
      <dsp:spPr>
        <a:xfrm>
          <a:off x="16276" y="919391"/>
          <a:ext cx="605965" cy="605965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sp:txBody>
      <dsp:txXfrm>
        <a:off x="105018" y="1008133"/>
        <a:ext cx="428481" cy="42848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1.2.3 OOA/D/P</a:t>
          </a: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A90D2-3CDF-44A9-9434-ACD65C66366A}">
      <dsp:nvSpPr>
        <dsp:cNvPr id="0" name=""/>
        <dsp:cNvSpPr/>
      </dsp:nvSpPr>
      <dsp:spPr>
        <a:xfrm>
          <a:off x="2775360" y="934"/>
          <a:ext cx="1923228" cy="19232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Consolas" panose="020B0609020204030204" pitchFamily="49" charset="0"/>
            </a:rPr>
            <a:t>OOA</a:t>
          </a:r>
          <a:endParaRPr lang="zh-CN" altLang="en-US" sz="2800" kern="1200" dirty="0">
            <a:latin typeface="Consolas" panose="020B0609020204030204" pitchFamily="49" charset="0"/>
          </a:endParaRPr>
        </a:p>
      </dsp:txBody>
      <dsp:txXfrm>
        <a:off x="3057010" y="282584"/>
        <a:ext cx="1359928" cy="1359928"/>
      </dsp:txXfrm>
    </dsp:sp>
    <dsp:sp modelId="{164B57A8-688D-4737-BA8B-7CADE35612BB}">
      <dsp:nvSpPr>
        <dsp:cNvPr id="0" name=""/>
        <dsp:cNvSpPr/>
      </dsp:nvSpPr>
      <dsp:spPr>
        <a:xfrm rot="3600000">
          <a:off x="4196135" y="1874874"/>
          <a:ext cx="509893" cy="649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latin typeface="Consolas" panose="020B0609020204030204" pitchFamily="49" charset="0"/>
          </a:endParaRPr>
        </a:p>
      </dsp:txBody>
      <dsp:txXfrm>
        <a:off x="4234377" y="1938455"/>
        <a:ext cx="356925" cy="389453"/>
      </dsp:txXfrm>
    </dsp:sp>
    <dsp:sp modelId="{70ABC118-4278-470C-BAE7-9A64977D0B34}">
      <dsp:nvSpPr>
        <dsp:cNvPr id="0" name=""/>
        <dsp:cNvSpPr/>
      </dsp:nvSpPr>
      <dsp:spPr>
        <a:xfrm>
          <a:off x="4218006" y="2499670"/>
          <a:ext cx="1923228" cy="1923228"/>
        </a:xfrm>
        <a:prstGeom prst="ellipse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Consolas" panose="020B0609020204030204" pitchFamily="49" charset="0"/>
            </a:rPr>
            <a:t>OOD</a:t>
          </a:r>
          <a:endParaRPr lang="zh-CN" altLang="en-US" sz="2800" kern="1200" dirty="0">
            <a:latin typeface="Consolas" panose="020B0609020204030204" pitchFamily="49" charset="0"/>
          </a:endParaRPr>
        </a:p>
      </dsp:txBody>
      <dsp:txXfrm>
        <a:off x="4499656" y="2781320"/>
        <a:ext cx="1359928" cy="1359928"/>
      </dsp:txXfrm>
    </dsp:sp>
    <dsp:sp modelId="{60ABC6BC-60B4-4876-8AB0-B68575DCCBA6}">
      <dsp:nvSpPr>
        <dsp:cNvPr id="0" name=""/>
        <dsp:cNvSpPr/>
      </dsp:nvSpPr>
      <dsp:spPr>
        <a:xfrm rot="10800000">
          <a:off x="3496459" y="3136739"/>
          <a:ext cx="509893" cy="649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latin typeface="Consolas" panose="020B0609020204030204" pitchFamily="49" charset="0"/>
          </a:endParaRPr>
        </a:p>
      </dsp:txBody>
      <dsp:txXfrm rot="10800000">
        <a:off x="3649427" y="3266557"/>
        <a:ext cx="356925" cy="389453"/>
      </dsp:txXfrm>
    </dsp:sp>
    <dsp:sp modelId="{153CA54F-1E4D-422B-AF87-FAD8CCE6EA89}">
      <dsp:nvSpPr>
        <dsp:cNvPr id="0" name=""/>
        <dsp:cNvSpPr/>
      </dsp:nvSpPr>
      <dsp:spPr>
        <a:xfrm>
          <a:off x="1332715" y="2499670"/>
          <a:ext cx="1923228" cy="1923228"/>
        </a:xfrm>
        <a:prstGeom prst="ellipse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Consolas" panose="020B0609020204030204" pitchFamily="49" charset="0"/>
            </a:rPr>
            <a:t>OOP</a:t>
          </a:r>
          <a:endParaRPr lang="zh-CN" altLang="en-US" sz="2800" kern="1200" dirty="0">
            <a:latin typeface="Consolas" panose="020B0609020204030204" pitchFamily="49" charset="0"/>
          </a:endParaRPr>
        </a:p>
      </dsp:txBody>
      <dsp:txXfrm>
        <a:off x="1614365" y="2781320"/>
        <a:ext cx="1359928" cy="1359928"/>
      </dsp:txXfrm>
    </dsp:sp>
    <dsp:sp modelId="{0C01C504-5BB5-438A-BAF4-408F3AE9927E}">
      <dsp:nvSpPr>
        <dsp:cNvPr id="0" name=""/>
        <dsp:cNvSpPr/>
      </dsp:nvSpPr>
      <dsp:spPr>
        <a:xfrm rot="18000000">
          <a:off x="2753490" y="1899869"/>
          <a:ext cx="509893" cy="649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latin typeface="Consolas" panose="020B0609020204030204" pitchFamily="49" charset="0"/>
          </a:endParaRPr>
        </a:p>
      </dsp:txBody>
      <dsp:txXfrm>
        <a:off x="2791732" y="2095924"/>
        <a:ext cx="356925" cy="38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面向过程 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VS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429C0-024A-46AB-AE57-C0649B63E1E4}">
      <dsp:nvSpPr>
        <dsp:cNvPr id="0" name=""/>
        <dsp:cNvSpPr/>
      </dsp:nvSpPr>
      <dsp:spPr>
        <a:xfrm>
          <a:off x="2085732" y="549032"/>
          <a:ext cx="3654910" cy="3654910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C2809-BC24-4F5F-AF40-949493D4A174}">
      <dsp:nvSpPr>
        <dsp:cNvPr id="0" name=""/>
        <dsp:cNvSpPr/>
      </dsp:nvSpPr>
      <dsp:spPr>
        <a:xfrm>
          <a:off x="2085732" y="549032"/>
          <a:ext cx="3654910" cy="3654910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81D39-DA4E-406F-A6D6-835A8F36701D}">
      <dsp:nvSpPr>
        <dsp:cNvPr id="0" name=""/>
        <dsp:cNvSpPr/>
      </dsp:nvSpPr>
      <dsp:spPr>
        <a:xfrm>
          <a:off x="2085732" y="549032"/>
          <a:ext cx="3654910" cy="3654910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833CE-A730-40E9-98E9-E29004901034}">
      <dsp:nvSpPr>
        <dsp:cNvPr id="0" name=""/>
        <dsp:cNvSpPr/>
      </dsp:nvSpPr>
      <dsp:spPr>
        <a:xfrm>
          <a:off x="2085732" y="549032"/>
          <a:ext cx="3654910" cy="3654910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1E4D2-521F-451B-9BA3-E863EF6CE554}">
      <dsp:nvSpPr>
        <dsp:cNvPr id="0" name=""/>
        <dsp:cNvSpPr/>
      </dsp:nvSpPr>
      <dsp:spPr>
        <a:xfrm>
          <a:off x="3164000" y="1627300"/>
          <a:ext cx="1498374" cy="1498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800" kern="1200" dirty="0"/>
        </a:p>
      </dsp:txBody>
      <dsp:txXfrm>
        <a:off x="3383432" y="1846732"/>
        <a:ext cx="1059510" cy="1059510"/>
      </dsp:txXfrm>
    </dsp:sp>
    <dsp:sp modelId="{D19E7704-6A63-434F-B7C5-9C51177F6ABC}">
      <dsp:nvSpPr>
        <dsp:cNvPr id="0" name=""/>
        <dsp:cNvSpPr/>
      </dsp:nvSpPr>
      <dsp:spPr>
        <a:xfrm>
          <a:off x="3324012" y="2277"/>
          <a:ext cx="1178350" cy="11783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sp:txBody>
      <dsp:txXfrm>
        <a:off x="3496577" y="174842"/>
        <a:ext cx="833220" cy="833220"/>
      </dsp:txXfrm>
    </dsp:sp>
    <dsp:sp modelId="{5A84BE85-6482-41FE-A2D4-E3E37728ED6F}">
      <dsp:nvSpPr>
        <dsp:cNvPr id="0" name=""/>
        <dsp:cNvSpPr/>
      </dsp:nvSpPr>
      <dsp:spPr>
        <a:xfrm>
          <a:off x="5109046" y="1787312"/>
          <a:ext cx="1178350" cy="11783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sp:txBody>
      <dsp:txXfrm>
        <a:off x="5281611" y="1959877"/>
        <a:ext cx="833220" cy="833220"/>
      </dsp:txXfrm>
    </dsp:sp>
    <dsp:sp modelId="{CBAA99EB-794E-4F9C-9C81-36BCBA304371}">
      <dsp:nvSpPr>
        <dsp:cNvPr id="0" name=""/>
        <dsp:cNvSpPr/>
      </dsp:nvSpPr>
      <dsp:spPr>
        <a:xfrm>
          <a:off x="3324012" y="3572346"/>
          <a:ext cx="1178350" cy="11783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sp:txBody>
      <dsp:txXfrm>
        <a:off x="3496577" y="3744911"/>
        <a:ext cx="833220" cy="833220"/>
      </dsp:txXfrm>
    </dsp:sp>
    <dsp:sp modelId="{735C3A52-2B64-4EDE-A5E3-9779C78141AC}">
      <dsp:nvSpPr>
        <dsp:cNvPr id="0" name=""/>
        <dsp:cNvSpPr/>
      </dsp:nvSpPr>
      <dsp:spPr>
        <a:xfrm>
          <a:off x="1538977" y="1787312"/>
          <a:ext cx="1178350" cy="11783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sp:txBody>
      <dsp:txXfrm>
        <a:off x="1711542" y="1959877"/>
        <a:ext cx="833220" cy="8332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429C0-024A-46AB-AE57-C0649B63E1E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C2809-BC24-4F5F-AF40-949493D4A17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81D39-DA4E-406F-A6D6-835A8F36701D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833CE-A730-40E9-98E9-E2900490103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1E4D2-521F-451B-9BA3-E863EF6CE554}">
      <dsp:nvSpPr>
        <dsp:cNvPr id="0" name=""/>
        <dsp:cNvSpPr/>
      </dsp:nvSpPr>
      <dsp:spPr>
        <a:xfrm>
          <a:off x="852777" y="837106"/>
          <a:ext cx="770536" cy="770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kern="1200" dirty="0"/>
        </a:p>
      </dsp:txBody>
      <dsp:txXfrm>
        <a:off x="965619" y="949948"/>
        <a:ext cx="544852" cy="544852"/>
      </dsp:txXfrm>
    </dsp:sp>
    <dsp:sp modelId="{D19E7704-6A63-434F-B7C5-9C51177F6ABC}">
      <dsp:nvSpPr>
        <dsp:cNvPr id="0" name=""/>
        <dsp:cNvSpPr/>
      </dsp:nvSpPr>
      <dsp:spPr>
        <a:xfrm>
          <a:off x="935062" y="605"/>
          <a:ext cx="605965" cy="605965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sp:txBody>
      <dsp:txXfrm>
        <a:off x="1023804" y="89347"/>
        <a:ext cx="428481" cy="428481"/>
      </dsp:txXfrm>
    </dsp:sp>
    <dsp:sp modelId="{5A84BE85-6482-41FE-A2D4-E3E37728ED6F}">
      <dsp:nvSpPr>
        <dsp:cNvPr id="0" name=""/>
        <dsp:cNvSpPr/>
      </dsp:nvSpPr>
      <dsp:spPr>
        <a:xfrm>
          <a:off x="1853849" y="919391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sp:txBody>
      <dsp:txXfrm>
        <a:off x="1942591" y="1008133"/>
        <a:ext cx="428481" cy="428481"/>
      </dsp:txXfrm>
    </dsp:sp>
    <dsp:sp modelId="{CBAA99EB-794E-4F9C-9C81-36BCBA304371}">
      <dsp:nvSpPr>
        <dsp:cNvPr id="0" name=""/>
        <dsp:cNvSpPr/>
      </dsp:nvSpPr>
      <dsp:spPr>
        <a:xfrm>
          <a:off x="935062" y="1838178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sp:txBody>
      <dsp:txXfrm>
        <a:off x="1023804" y="1926920"/>
        <a:ext cx="428481" cy="428481"/>
      </dsp:txXfrm>
    </dsp:sp>
    <dsp:sp modelId="{735C3A52-2B64-4EDE-A5E3-9779C78141AC}">
      <dsp:nvSpPr>
        <dsp:cNvPr id="0" name=""/>
        <dsp:cNvSpPr/>
      </dsp:nvSpPr>
      <dsp:spPr>
        <a:xfrm>
          <a:off x="16276" y="919391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sp:txBody>
      <dsp:txXfrm>
        <a:off x="105018" y="1008133"/>
        <a:ext cx="428481" cy="4284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面向对象的基本概念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面向对象的核心概念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429C0-024A-46AB-AE57-C0649B63E1E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C2809-BC24-4F5F-AF40-949493D4A17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81D39-DA4E-406F-A6D6-835A8F36701D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833CE-A730-40E9-98E9-E29004901034}">
      <dsp:nvSpPr>
        <dsp:cNvPr id="0" name=""/>
        <dsp:cNvSpPr/>
      </dsp:nvSpPr>
      <dsp:spPr>
        <a:xfrm>
          <a:off x="297444" y="281773"/>
          <a:ext cx="1881202" cy="1881202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1E4D2-521F-451B-9BA3-E863EF6CE554}">
      <dsp:nvSpPr>
        <dsp:cNvPr id="0" name=""/>
        <dsp:cNvSpPr/>
      </dsp:nvSpPr>
      <dsp:spPr>
        <a:xfrm>
          <a:off x="852777" y="837106"/>
          <a:ext cx="770536" cy="770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面向对象</a:t>
          </a:r>
          <a:endParaRPr lang="zh-CN" altLang="en-US" sz="1000" kern="1200" dirty="0"/>
        </a:p>
      </dsp:txBody>
      <dsp:txXfrm>
        <a:off x="965619" y="949948"/>
        <a:ext cx="544852" cy="544852"/>
      </dsp:txXfrm>
    </dsp:sp>
    <dsp:sp modelId="{D19E7704-6A63-434F-B7C5-9C51177F6ABC}">
      <dsp:nvSpPr>
        <dsp:cNvPr id="0" name=""/>
        <dsp:cNvSpPr/>
      </dsp:nvSpPr>
      <dsp:spPr>
        <a:xfrm>
          <a:off x="935062" y="605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数据封装</a:t>
          </a:r>
        </a:p>
      </dsp:txBody>
      <dsp:txXfrm>
        <a:off x="1023804" y="89347"/>
        <a:ext cx="428481" cy="428481"/>
      </dsp:txXfrm>
    </dsp:sp>
    <dsp:sp modelId="{5A84BE85-6482-41FE-A2D4-E3E37728ED6F}">
      <dsp:nvSpPr>
        <dsp:cNvPr id="0" name=""/>
        <dsp:cNvSpPr/>
      </dsp:nvSpPr>
      <dsp:spPr>
        <a:xfrm>
          <a:off x="1853849" y="919391"/>
          <a:ext cx="605965" cy="605965"/>
        </a:xfrm>
        <a:prstGeom prst="ellipse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继承</a:t>
          </a:r>
        </a:p>
      </dsp:txBody>
      <dsp:txXfrm>
        <a:off x="1942591" y="1008133"/>
        <a:ext cx="428481" cy="428481"/>
      </dsp:txXfrm>
    </dsp:sp>
    <dsp:sp modelId="{CBAA99EB-794E-4F9C-9C81-36BCBA304371}">
      <dsp:nvSpPr>
        <dsp:cNvPr id="0" name=""/>
        <dsp:cNvSpPr/>
      </dsp:nvSpPr>
      <dsp:spPr>
        <a:xfrm>
          <a:off x="935062" y="1838178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多态</a:t>
          </a:r>
        </a:p>
      </dsp:txBody>
      <dsp:txXfrm>
        <a:off x="1023804" y="1926920"/>
        <a:ext cx="428481" cy="428481"/>
      </dsp:txXfrm>
    </dsp:sp>
    <dsp:sp modelId="{735C3A52-2B64-4EDE-A5E3-9779C78141AC}">
      <dsp:nvSpPr>
        <dsp:cNvPr id="0" name=""/>
        <dsp:cNvSpPr/>
      </dsp:nvSpPr>
      <dsp:spPr>
        <a:xfrm>
          <a:off x="16276" y="919391"/>
          <a:ext cx="605965" cy="60596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泛型</a:t>
          </a:r>
        </a:p>
      </dsp:txBody>
      <dsp:txXfrm>
        <a:off x="105018" y="1008133"/>
        <a:ext cx="428481" cy="428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第一章 引论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2757799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766642357"/>
              </p:ext>
            </p:extLst>
          </p:nvPr>
        </p:nvGraphicFramePr>
        <p:xfrm>
          <a:off x="2346325" y="1581150"/>
          <a:ext cx="7473950" cy="442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2299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1372405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31653" y="2225611"/>
            <a:ext cx="4390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//helloworld.cpp</a:t>
            </a:r>
            <a:endParaRPr lang="zh-CN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//#include &lt;iostream&gt;</a:t>
            </a:r>
            <a:endParaRPr lang="zh-CN" altLang="zh-CN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import </a:t>
            </a:r>
            <a:r>
              <a:rPr lang="en-US" altLang="zh-CN" b="1" i="1" dirty="0">
                <a:latin typeface="Consolas" panose="020B0609020204030204" pitchFamily="49" charset="0"/>
              </a:rPr>
              <a:t>&lt;iostream&gt;;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 err="1">
                <a:latin typeface="Consolas" panose="020B0609020204030204" pitchFamily="49" charset="0"/>
              </a:rPr>
              <a:t>std</a:t>
            </a:r>
            <a:r>
              <a:rPr lang="en-US" altLang="zh-CN" b="1" i="1" dirty="0">
                <a:latin typeface="Consolas" panose="020B0609020204030204" pitchFamily="49" charset="0"/>
              </a:rPr>
              <a:t>::</a:t>
            </a:r>
            <a:r>
              <a:rPr lang="en-US" altLang="zh-CN" b="1" i="1" dirty="0" err="1">
                <a:latin typeface="Consolas" panose="020B0609020204030204" pitchFamily="49" charset="0"/>
              </a:rPr>
              <a:t>cout</a:t>
            </a:r>
            <a:r>
              <a:rPr lang="en-US" altLang="zh-CN" b="1" i="1" dirty="0">
                <a:latin typeface="Consolas" panose="020B0609020204030204" pitchFamily="49" charset="0"/>
              </a:rPr>
              <a:t> &lt;&lt;</a:t>
            </a:r>
            <a:r>
              <a:rPr lang="en-US" altLang="zh-CN" dirty="0">
                <a:latin typeface="Consolas" panose="020B0609020204030204" pitchFamily="49" charset="0"/>
              </a:rPr>
              <a:t> "Hello, world!" </a:t>
            </a:r>
            <a:r>
              <a:rPr lang="en-US" altLang="zh-CN" b="1" i="1" dirty="0">
                <a:latin typeface="Consolas" panose="020B0609020204030204" pitchFamily="49" charset="0"/>
              </a:rPr>
              <a:t>&lt;&lt; </a:t>
            </a:r>
            <a:r>
              <a:rPr lang="en-US" altLang="zh-CN" b="1" i="1" dirty="0" err="1">
                <a:latin typeface="Consolas" panose="020B0609020204030204" pitchFamily="49" charset="0"/>
              </a:rPr>
              <a:t>std</a:t>
            </a:r>
            <a:r>
              <a:rPr lang="en-US" altLang="zh-CN" b="1" i="1" dirty="0">
                <a:latin typeface="Consolas" panose="020B0609020204030204" pitchFamily="49" charset="0"/>
              </a:rPr>
              <a:t>::</a:t>
            </a:r>
            <a:r>
              <a:rPr lang="en-US" altLang="zh-CN" b="1" i="1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19745" y="2223647"/>
            <a:ext cx="415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/* </a:t>
            </a:r>
            <a:r>
              <a:rPr lang="en-US" altLang="zh-CN" dirty="0" err="1">
                <a:latin typeface="Consolas" panose="020B0609020204030204" pitchFamily="49" charset="0"/>
              </a:rPr>
              <a:t>helloworld.c</a:t>
            </a:r>
            <a:r>
              <a:rPr lang="en-US" altLang="zh-CN" dirty="0">
                <a:latin typeface="Consolas" panose="020B0609020204030204" pitchFamily="49" charset="0"/>
              </a:rPr>
              <a:t> */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#include </a:t>
            </a:r>
            <a:r>
              <a:rPr lang="en-US" altLang="zh-CN" b="1" i="1" dirty="0">
                <a:latin typeface="Consolas" panose="020B0609020204030204" pitchFamily="49" charset="0"/>
              </a:rPr>
              <a:t>&lt;</a:t>
            </a:r>
            <a:r>
              <a:rPr lang="en-US" altLang="zh-CN" b="1" i="1" dirty="0" err="1">
                <a:latin typeface="Consolas" panose="020B0609020204030204" pitchFamily="49" charset="0"/>
              </a:rPr>
              <a:t>stdio.h</a:t>
            </a:r>
            <a:r>
              <a:rPr lang="en-US" altLang="zh-CN" b="1" i="1" dirty="0">
                <a:latin typeface="Consolas" panose="020B0609020204030204" pitchFamily="49" charset="0"/>
              </a:rPr>
              <a:t>&gt;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 err="1"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</a:rPr>
              <a:t>("Hello, world!</a:t>
            </a:r>
            <a:r>
              <a:rPr lang="en-US" altLang="zh-CN" b="1" i="1" dirty="0">
                <a:latin typeface="Consolas" panose="020B0609020204030204" pitchFamily="49" charset="0"/>
              </a:rPr>
              <a:t>\n</a:t>
            </a:r>
            <a:r>
              <a:rPr lang="en-US" altLang="zh-CN" dirty="0">
                <a:latin typeface="Consolas" panose="020B0609020204030204" pitchFamily="49" charset="0"/>
              </a:rPr>
              <a:t>");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return 0;</a:t>
            </a:r>
            <a:endParaRPr lang="zh-CN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43267" y="3089778"/>
            <a:ext cx="1130060" cy="11300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</a:rPr>
              <a:t>VS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0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6097923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任意多边形 9"/>
          <p:cNvSpPr/>
          <p:nvPr/>
        </p:nvSpPr>
        <p:spPr>
          <a:xfrm>
            <a:off x="3651277" y="2242316"/>
            <a:ext cx="2563488" cy="2824984"/>
          </a:xfrm>
          <a:custGeom>
            <a:avLst/>
            <a:gdLst>
              <a:gd name="connsiteX0" fmla="*/ 1331119 w 2964657"/>
              <a:gd name="connsiteY0" fmla="*/ 0 h 3267076"/>
              <a:gd name="connsiteX1" fmla="*/ 2964657 w 2964657"/>
              <a:gd name="connsiteY1" fmla="*/ 1633538 h 3267076"/>
              <a:gd name="connsiteX2" fmla="*/ 1331119 w 2964657"/>
              <a:gd name="connsiteY2" fmla="*/ 3267076 h 3267076"/>
              <a:gd name="connsiteX3" fmla="*/ 70602 w 2964657"/>
              <a:gd name="connsiteY3" fmla="*/ 2672620 h 3267076"/>
              <a:gd name="connsiteX4" fmla="*/ 0 w 2964657"/>
              <a:gd name="connsiteY4" fmla="*/ 2578205 h 3267076"/>
              <a:gd name="connsiteX5" fmla="*/ 23436 w 2964657"/>
              <a:gd name="connsiteY5" fmla="*/ 2546864 h 3267076"/>
              <a:gd name="connsiteX6" fmla="*/ 302419 w 2964657"/>
              <a:gd name="connsiteY6" fmla="*/ 1633537 h 3267076"/>
              <a:gd name="connsiteX7" fmla="*/ 23436 w 2964657"/>
              <a:gd name="connsiteY7" fmla="*/ 720211 h 3267076"/>
              <a:gd name="connsiteX8" fmla="*/ 1 w 2964657"/>
              <a:gd name="connsiteY8" fmla="*/ 688870 h 3267076"/>
              <a:gd name="connsiteX9" fmla="*/ 70602 w 2964657"/>
              <a:gd name="connsiteY9" fmla="*/ 594456 h 3267076"/>
              <a:gd name="connsiteX10" fmla="*/ 1331119 w 2964657"/>
              <a:gd name="connsiteY10" fmla="*/ 0 h 326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4657" h="3267076">
                <a:moveTo>
                  <a:pt x="1331119" y="0"/>
                </a:moveTo>
                <a:cubicBezTo>
                  <a:pt x="2233297" y="0"/>
                  <a:pt x="2964657" y="731360"/>
                  <a:pt x="2964657" y="1633538"/>
                </a:cubicBezTo>
                <a:cubicBezTo>
                  <a:pt x="2964657" y="2535716"/>
                  <a:pt x="2233297" y="3267076"/>
                  <a:pt x="1331119" y="3267076"/>
                </a:cubicBezTo>
                <a:cubicBezTo>
                  <a:pt x="823644" y="3267076"/>
                  <a:pt x="370217" y="3035669"/>
                  <a:pt x="70602" y="2672620"/>
                </a:cubicBezTo>
                <a:lnTo>
                  <a:pt x="0" y="2578205"/>
                </a:lnTo>
                <a:lnTo>
                  <a:pt x="23436" y="2546864"/>
                </a:lnTo>
                <a:cubicBezTo>
                  <a:pt x="199572" y="2286149"/>
                  <a:pt x="302419" y="1971854"/>
                  <a:pt x="302419" y="1633537"/>
                </a:cubicBezTo>
                <a:cubicBezTo>
                  <a:pt x="302419" y="1295220"/>
                  <a:pt x="199572" y="980925"/>
                  <a:pt x="23436" y="720211"/>
                </a:cubicBezTo>
                <a:lnTo>
                  <a:pt x="1" y="688870"/>
                </a:lnTo>
                <a:lnTo>
                  <a:pt x="70602" y="594456"/>
                </a:lnTo>
                <a:cubicBezTo>
                  <a:pt x="370217" y="231407"/>
                  <a:pt x="823644" y="0"/>
                  <a:pt x="133111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12019" y="2242316"/>
            <a:ext cx="2824983" cy="28249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6108727" y="2242316"/>
            <a:ext cx="2563488" cy="2824984"/>
          </a:xfrm>
          <a:custGeom>
            <a:avLst/>
            <a:gdLst>
              <a:gd name="connsiteX0" fmla="*/ 1331119 w 2964657"/>
              <a:gd name="connsiteY0" fmla="*/ 0 h 3267076"/>
              <a:gd name="connsiteX1" fmla="*/ 2964657 w 2964657"/>
              <a:gd name="connsiteY1" fmla="*/ 1633538 h 3267076"/>
              <a:gd name="connsiteX2" fmla="*/ 1331119 w 2964657"/>
              <a:gd name="connsiteY2" fmla="*/ 3267076 h 3267076"/>
              <a:gd name="connsiteX3" fmla="*/ 70602 w 2964657"/>
              <a:gd name="connsiteY3" fmla="*/ 2672620 h 3267076"/>
              <a:gd name="connsiteX4" fmla="*/ 0 w 2964657"/>
              <a:gd name="connsiteY4" fmla="*/ 2578205 h 3267076"/>
              <a:gd name="connsiteX5" fmla="*/ 23436 w 2964657"/>
              <a:gd name="connsiteY5" fmla="*/ 2546864 h 3267076"/>
              <a:gd name="connsiteX6" fmla="*/ 302419 w 2964657"/>
              <a:gd name="connsiteY6" fmla="*/ 1633537 h 3267076"/>
              <a:gd name="connsiteX7" fmla="*/ 23436 w 2964657"/>
              <a:gd name="connsiteY7" fmla="*/ 720211 h 3267076"/>
              <a:gd name="connsiteX8" fmla="*/ 1 w 2964657"/>
              <a:gd name="connsiteY8" fmla="*/ 688870 h 3267076"/>
              <a:gd name="connsiteX9" fmla="*/ 70602 w 2964657"/>
              <a:gd name="connsiteY9" fmla="*/ 594456 h 3267076"/>
              <a:gd name="connsiteX10" fmla="*/ 1331119 w 2964657"/>
              <a:gd name="connsiteY10" fmla="*/ 0 h 326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4657" h="3267076">
                <a:moveTo>
                  <a:pt x="1331119" y="0"/>
                </a:moveTo>
                <a:cubicBezTo>
                  <a:pt x="2233297" y="0"/>
                  <a:pt x="2964657" y="731360"/>
                  <a:pt x="2964657" y="1633538"/>
                </a:cubicBezTo>
                <a:cubicBezTo>
                  <a:pt x="2964657" y="2535716"/>
                  <a:pt x="2233297" y="3267076"/>
                  <a:pt x="1331119" y="3267076"/>
                </a:cubicBezTo>
                <a:cubicBezTo>
                  <a:pt x="823644" y="3267076"/>
                  <a:pt x="370217" y="3035669"/>
                  <a:pt x="70602" y="2672620"/>
                </a:cubicBezTo>
                <a:lnTo>
                  <a:pt x="0" y="2578205"/>
                </a:lnTo>
                <a:lnTo>
                  <a:pt x="23436" y="2546864"/>
                </a:lnTo>
                <a:cubicBezTo>
                  <a:pt x="199572" y="2286149"/>
                  <a:pt x="302419" y="1971854"/>
                  <a:pt x="302419" y="1633537"/>
                </a:cubicBezTo>
                <a:cubicBezTo>
                  <a:pt x="302419" y="1295220"/>
                  <a:pt x="199572" y="980925"/>
                  <a:pt x="23436" y="720211"/>
                </a:cubicBezTo>
                <a:lnTo>
                  <a:pt x="1" y="688870"/>
                </a:lnTo>
                <a:lnTo>
                  <a:pt x="70602" y="594456"/>
                </a:lnTo>
                <a:cubicBezTo>
                  <a:pt x="370217" y="231407"/>
                  <a:pt x="823644" y="0"/>
                  <a:pt x="1331119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566177" y="2242316"/>
            <a:ext cx="2563488" cy="2824984"/>
          </a:xfrm>
          <a:custGeom>
            <a:avLst/>
            <a:gdLst>
              <a:gd name="connsiteX0" fmla="*/ 1331119 w 2964657"/>
              <a:gd name="connsiteY0" fmla="*/ 0 h 3267076"/>
              <a:gd name="connsiteX1" fmla="*/ 2964657 w 2964657"/>
              <a:gd name="connsiteY1" fmla="*/ 1633538 h 3267076"/>
              <a:gd name="connsiteX2" fmla="*/ 1331119 w 2964657"/>
              <a:gd name="connsiteY2" fmla="*/ 3267076 h 3267076"/>
              <a:gd name="connsiteX3" fmla="*/ 70602 w 2964657"/>
              <a:gd name="connsiteY3" fmla="*/ 2672620 h 3267076"/>
              <a:gd name="connsiteX4" fmla="*/ 0 w 2964657"/>
              <a:gd name="connsiteY4" fmla="*/ 2578205 h 3267076"/>
              <a:gd name="connsiteX5" fmla="*/ 23436 w 2964657"/>
              <a:gd name="connsiteY5" fmla="*/ 2546864 h 3267076"/>
              <a:gd name="connsiteX6" fmla="*/ 302419 w 2964657"/>
              <a:gd name="connsiteY6" fmla="*/ 1633537 h 3267076"/>
              <a:gd name="connsiteX7" fmla="*/ 23436 w 2964657"/>
              <a:gd name="connsiteY7" fmla="*/ 720211 h 3267076"/>
              <a:gd name="connsiteX8" fmla="*/ 1 w 2964657"/>
              <a:gd name="connsiteY8" fmla="*/ 688870 h 3267076"/>
              <a:gd name="connsiteX9" fmla="*/ 70602 w 2964657"/>
              <a:gd name="connsiteY9" fmla="*/ 594456 h 3267076"/>
              <a:gd name="connsiteX10" fmla="*/ 1331119 w 2964657"/>
              <a:gd name="connsiteY10" fmla="*/ 0 h 326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4657" h="3267076">
                <a:moveTo>
                  <a:pt x="1331119" y="0"/>
                </a:moveTo>
                <a:cubicBezTo>
                  <a:pt x="2233297" y="0"/>
                  <a:pt x="2964657" y="731360"/>
                  <a:pt x="2964657" y="1633538"/>
                </a:cubicBezTo>
                <a:cubicBezTo>
                  <a:pt x="2964657" y="2535716"/>
                  <a:pt x="2233297" y="3267076"/>
                  <a:pt x="1331119" y="3267076"/>
                </a:cubicBezTo>
                <a:cubicBezTo>
                  <a:pt x="823644" y="3267076"/>
                  <a:pt x="370217" y="3035669"/>
                  <a:pt x="70602" y="2672620"/>
                </a:cubicBezTo>
                <a:lnTo>
                  <a:pt x="0" y="2578205"/>
                </a:lnTo>
                <a:lnTo>
                  <a:pt x="23436" y="2546864"/>
                </a:lnTo>
                <a:cubicBezTo>
                  <a:pt x="199572" y="2286149"/>
                  <a:pt x="302419" y="1971854"/>
                  <a:pt x="302419" y="1633537"/>
                </a:cubicBezTo>
                <a:cubicBezTo>
                  <a:pt x="302419" y="1295220"/>
                  <a:pt x="199572" y="980925"/>
                  <a:pt x="23436" y="720211"/>
                </a:cubicBezTo>
                <a:lnTo>
                  <a:pt x="1" y="688870"/>
                </a:lnTo>
                <a:lnTo>
                  <a:pt x="70602" y="594456"/>
                </a:lnTo>
                <a:cubicBezTo>
                  <a:pt x="370217" y="231407"/>
                  <a:pt x="823644" y="0"/>
                  <a:pt x="1331119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54761" y="2885908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现实中的对象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482179" y="3629633"/>
            <a:ext cx="180975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92252" y="2870429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计算机中的对象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4080533" y="3629633"/>
            <a:ext cx="180975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85633" y="3008928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517332" y="3629633"/>
            <a:ext cx="180975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279015" y="3027522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9039855" y="3629633"/>
            <a:ext cx="1809750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440733" y="3838933"/>
            <a:ext cx="171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客观存在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076756" y="3838933"/>
            <a:ext cx="171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特定类型的内存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534206" y="3838933"/>
            <a:ext cx="171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以过程为中心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039855" y="3838933"/>
            <a:ext cx="1712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以对象为中心</a:t>
            </a:r>
          </a:p>
        </p:txBody>
      </p:sp>
      <p:pic>
        <p:nvPicPr>
          <p:cNvPr id="6" name="图形 5" descr="层次结构">
            <a:extLst>
              <a:ext uri="{FF2B5EF4-FFF2-40B4-BE49-F238E27FC236}">
                <a16:creationId xmlns:a16="http://schemas.microsoft.com/office/drawing/2014/main" id="{47220784-BC17-4789-AF5C-22847B307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5701" y="4290360"/>
            <a:ext cx="469227" cy="469227"/>
          </a:xfrm>
          <a:prstGeom prst="rect">
            <a:avLst/>
          </a:prstGeom>
        </p:spPr>
      </p:pic>
      <p:pic>
        <p:nvPicPr>
          <p:cNvPr id="8" name="图形 7" descr="靶心">
            <a:extLst>
              <a:ext uri="{FF2B5EF4-FFF2-40B4-BE49-F238E27FC236}">
                <a16:creationId xmlns:a16="http://schemas.microsoft.com/office/drawing/2014/main" id="{A7DA2652-FB3F-433E-93D0-83C10C8AE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60390" y="4310546"/>
            <a:ext cx="469227" cy="469227"/>
          </a:xfrm>
          <a:prstGeom prst="rect">
            <a:avLst/>
          </a:prstGeom>
        </p:spPr>
      </p:pic>
      <p:pic>
        <p:nvPicPr>
          <p:cNvPr id="16" name="图形 15" descr="盆栽花卉">
            <a:extLst>
              <a:ext uri="{FF2B5EF4-FFF2-40B4-BE49-F238E27FC236}">
                <a16:creationId xmlns:a16="http://schemas.microsoft.com/office/drawing/2014/main" id="{7EA2903B-9A52-4E1B-91F3-6F065F9D47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62383" y="4310546"/>
            <a:ext cx="469227" cy="469227"/>
          </a:xfrm>
          <a:prstGeom prst="rect">
            <a:avLst/>
          </a:prstGeom>
        </p:spPr>
      </p:pic>
      <p:pic>
        <p:nvPicPr>
          <p:cNvPr id="28" name="图形 27" descr="电脑">
            <a:extLst>
              <a:ext uri="{FF2B5EF4-FFF2-40B4-BE49-F238E27FC236}">
                <a16:creationId xmlns:a16="http://schemas.microsoft.com/office/drawing/2014/main" id="{7FFACD08-24EC-4869-A562-315690EC54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98408" y="4290360"/>
            <a:ext cx="469227" cy="4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5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8349804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31653" y="2225611"/>
            <a:ext cx="4135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struct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year, month, day;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 date;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date_create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dirty="0">
                <a:latin typeface="Consolas" panose="020B0609020204030204" pitchFamily="49" charset="0"/>
              </a:rPr>
              <a:t>*,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date_add_day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dirty="0">
                <a:latin typeface="Consolas" panose="020B0609020204030204" pitchFamily="49" charset="0"/>
              </a:rPr>
              <a:t>*,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19745" y="2223647"/>
            <a:ext cx="4157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class date</a:t>
            </a:r>
          </a:p>
          <a:p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year, month, day;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date(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void </a:t>
            </a:r>
            <a:r>
              <a:rPr lang="en-US" altLang="zh-CN" dirty="0" err="1">
                <a:latin typeface="Consolas" panose="020B0609020204030204" pitchFamily="49" charset="0"/>
              </a:rPr>
              <a:t>date_add_day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43267" y="3089778"/>
            <a:ext cx="1130060" cy="11300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</a:rPr>
              <a:t>VS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01" y="4988119"/>
            <a:ext cx="311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函数为中心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对象是参数（从属地位）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319745" y="4988119"/>
            <a:ext cx="300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对象是主体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行为（函数）是从属</a:t>
            </a:r>
          </a:p>
        </p:txBody>
      </p:sp>
    </p:spTree>
    <p:extLst>
      <p:ext uri="{BB962C8B-B14F-4D97-AF65-F5344CB8AC3E}">
        <p14:creationId xmlns:p14="http://schemas.microsoft.com/office/powerpoint/2010/main" val="360236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2371114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789607862"/>
              </p:ext>
            </p:extLst>
          </p:nvPr>
        </p:nvGraphicFramePr>
        <p:xfrm>
          <a:off x="2260599" y="1485900"/>
          <a:ext cx="7826375" cy="475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31985" y="1779293"/>
            <a:ext cx="363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对象的属性和行为封装在一个闭包“类”中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24900" y="3708498"/>
            <a:ext cx="239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新类从已有类扩展而出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15148" y="5672331"/>
            <a:ext cx="239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一个接口，多种实现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31898" y="3708497"/>
            <a:ext cx="239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以类型无关的方式编码</a:t>
            </a:r>
          </a:p>
        </p:txBody>
      </p:sp>
    </p:spTree>
    <p:extLst>
      <p:ext uri="{BB962C8B-B14F-4D97-AF65-F5344CB8AC3E}">
        <p14:creationId xmlns:p14="http://schemas.microsoft.com/office/powerpoint/2010/main" val="208567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2139734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324620553"/>
              </p:ext>
            </p:extLst>
          </p:nvPr>
        </p:nvGraphicFramePr>
        <p:xfrm>
          <a:off x="895759" y="2206625"/>
          <a:ext cx="2476091" cy="244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DEE062D-C798-4EBD-A091-58065703C295}"/>
              </a:ext>
            </a:extLst>
          </p:cNvPr>
          <p:cNvSpPr txBox="1"/>
          <p:nvPr/>
        </p:nvSpPr>
        <p:spPr>
          <a:xfrm>
            <a:off x="4179885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未封装的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378A78-A6FF-4ED3-B2CA-26BDF721D92C}"/>
              </a:ext>
            </a:extLst>
          </p:cNvPr>
          <p:cNvSpPr txBox="1"/>
          <p:nvPr/>
        </p:nvSpPr>
        <p:spPr>
          <a:xfrm>
            <a:off x="8434592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3285D4-5469-411D-86C0-F527CD4C7192}"/>
              </a:ext>
            </a:extLst>
          </p:cNvPr>
          <p:cNvSpPr txBox="1"/>
          <p:nvPr/>
        </p:nvSpPr>
        <p:spPr>
          <a:xfrm>
            <a:off x="4409835" y="2051641"/>
            <a:ext cx="228441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所有属性对外暴露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方法不属于对象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对象是方法的参数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11CDE31-34B2-4FEE-95C0-7E06D31B13E0}"/>
              </a:ext>
            </a:extLst>
          </p:cNvPr>
          <p:cNvGrpSpPr/>
          <p:nvPr/>
        </p:nvGrpSpPr>
        <p:grpSpPr>
          <a:xfrm>
            <a:off x="4481929" y="2993673"/>
            <a:ext cx="2080093" cy="3102703"/>
            <a:chOff x="4481929" y="2993673"/>
            <a:chExt cx="2080093" cy="310270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9D45AE6-7617-4769-AD8D-9AE0B8E60DF3}"/>
                </a:ext>
              </a:extLst>
            </p:cNvPr>
            <p:cNvGrpSpPr/>
            <p:nvPr/>
          </p:nvGrpSpPr>
          <p:grpSpPr>
            <a:xfrm>
              <a:off x="4481929" y="2993673"/>
              <a:ext cx="2080093" cy="1353253"/>
              <a:chOff x="4334667" y="2206625"/>
              <a:chExt cx="2080093" cy="1353253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E168D92-993D-4635-8114-DC3A3EE6A4AA}"/>
                  </a:ext>
                </a:extLst>
              </p:cNvPr>
              <p:cNvSpPr/>
              <p:nvPr/>
            </p:nvSpPr>
            <p:spPr>
              <a:xfrm>
                <a:off x="4334667" y="2355849"/>
                <a:ext cx="1974850" cy="1073150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DD822CA-0A37-41D0-81C0-A919BF7C3AC9}"/>
                  </a:ext>
                </a:extLst>
              </p:cNvPr>
              <p:cNvSpPr/>
              <p:nvPr/>
            </p:nvSpPr>
            <p:spPr>
              <a:xfrm>
                <a:off x="6096000" y="2206625"/>
                <a:ext cx="318760" cy="13532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375C4CB-C661-406A-8B1E-04C0A7F30095}"/>
                </a:ext>
              </a:extLst>
            </p:cNvPr>
            <p:cNvSpPr/>
            <p:nvPr/>
          </p:nvSpPr>
          <p:spPr>
            <a:xfrm>
              <a:off x="4610350" y="3405425"/>
              <a:ext cx="670095" cy="3629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147AE5A-CD4B-41FE-BF58-04552F2D7149}"/>
                </a:ext>
              </a:extLst>
            </p:cNvPr>
            <p:cNvSpPr/>
            <p:nvPr/>
          </p:nvSpPr>
          <p:spPr>
            <a:xfrm>
              <a:off x="5061396" y="3789288"/>
              <a:ext cx="670095" cy="3629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877D6AE-3C7D-4A9F-AAF6-08FF55883A77}"/>
                </a:ext>
              </a:extLst>
            </p:cNvPr>
            <p:cNvSpPr/>
            <p:nvPr/>
          </p:nvSpPr>
          <p:spPr>
            <a:xfrm>
              <a:off x="5408866" y="3223941"/>
              <a:ext cx="670095" cy="3629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433404F-A530-46CE-8DE8-95943C132C9B}"/>
                </a:ext>
              </a:extLst>
            </p:cNvPr>
            <p:cNvGrpSpPr/>
            <p:nvPr/>
          </p:nvGrpSpPr>
          <p:grpSpPr>
            <a:xfrm>
              <a:off x="4854814" y="4534522"/>
              <a:ext cx="934555" cy="606826"/>
              <a:chOff x="4865952" y="4134127"/>
              <a:chExt cx="934555" cy="606826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5DAA857-EAD8-40C6-A76A-0DE441E48957}"/>
                  </a:ext>
                </a:extLst>
              </p:cNvPr>
              <p:cNvSpPr/>
              <p:nvPr/>
            </p:nvSpPr>
            <p:spPr>
              <a:xfrm>
                <a:off x="5125685" y="4134127"/>
                <a:ext cx="437496" cy="43749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B434C3BD-F1CB-476E-BE16-673ABA3E8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2" y="4651374"/>
                <a:ext cx="934555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AD0C3607-5216-4766-968D-C52914576A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3" y="4740953"/>
                <a:ext cx="93455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07B0178-DF6C-4CEE-BBB9-A78A2439F7E9}"/>
                </a:ext>
              </a:extLst>
            </p:cNvPr>
            <p:cNvGrpSpPr/>
            <p:nvPr/>
          </p:nvGrpSpPr>
          <p:grpSpPr>
            <a:xfrm>
              <a:off x="4865951" y="5489550"/>
              <a:ext cx="934555" cy="606826"/>
              <a:chOff x="4865952" y="4134127"/>
              <a:chExt cx="934555" cy="606826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0C6150C1-96F5-4A8E-9FA1-5C85F9D05FB5}"/>
                  </a:ext>
                </a:extLst>
              </p:cNvPr>
              <p:cNvSpPr/>
              <p:nvPr/>
            </p:nvSpPr>
            <p:spPr>
              <a:xfrm>
                <a:off x="5125685" y="4134127"/>
                <a:ext cx="437496" cy="43749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E2DEAE0-C1F4-4455-AC0C-C1663AEFB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2" y="4651374"/>
                <a:ext cx="934555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37A07421-5F03-4AE2-9941-5BC2DEA2E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3" y="4740953"/>
                <a:ext cx="93455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0976B9C-7C59-4D75-8622-197B25ED2E57}"/>
              </a:ext>
            </a:extLst>
          </p:cNvPr>
          <p:cNvSpPr txBox="1"/>
          <p:nvPr/>
        </p:nvSpPr>
        <p:spPr>
          <a:xfrm>
            <a:off x="8633409" y="2056136"/>
            <a:ext cx="228441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属性被分类保护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方法从属于对象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对象发起动作（方法）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DA0F368-93E2-48C3-9859-488F672AE78E}"/>
              </a:ext>
            </a:extLst>
          </p:cNvPr>
          <p:cNvGrpSpPr/>
          <p:nvPr/>
        </p:nvGrpSpPr>
        <p:grpSpPr>
          <a:xfrm>
            <a:off x="8509217" y="3147391"/>
            <a:ext cx="2135164" cy="3356392"/>
            <a:chOff x="8509217" y="3147391"/>
            <a:chExt cx="2135164" cy="3356392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5BE42FC-8441-4ACB-B7D0-E39B4A7C1BCF}"/>
                </a:ext>
              </a:extLst>
            </p:cNvPr>
            <p:cNvSpPr/>
            <p:nvPr/>
          </p:nvSpPr>
          <p:spPr>
            <a:xfrm>
              <a:off x="8705503" y="3147391"/>
              <a:ext cx="1857008" cy="834765"/>
            </a:xfrm>
            <a:prstGeom prst="rect">
              <a:avLst/>
            </a:prstGeom>
            <a:solidFill>
              <a:schemeClr val="bg1">
                <a:lumMod val="50000"/>
                <a:alpha val="26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24B4E28-57E0-47AD-B213-3DA26769B3D9}"/>
                </a:ext>
              </a:extLst>
            </p:cNvPr>
            <p:cNvSpPr/>
            <p:nvPr/>
          </p:nvSpPr>
          <p:spPr>
            <a:xfrm>
              <a:off x="9745550" y="3486902"/>
              <a:ext cx="670095" cy="3629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AA0E9A0A-899F-48FB-A155-12EEC739823F}"/>
                </a:ext>
              </a:extLst>
            </p:cNvPr>
            <p:cNvGrpSpPr/>
            <p:nvPr/>
          </p:nvGrpSpPr>
          <p:grpSpPr>
            <a:xfrm>
              <a:off x="8509217" y="3982156"/>
              <a:ext cx="2135164" cy="2521627"/>
              <a:chOff x="8509217" y="3982156"/>
              <a:chExt cx="2135164" cy="2521627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D836470-01C7-42B5-B5AA-150BA78EF9E3}"/>
                  </a:ext>
                </a:extLst>
              </p:cNvPr>
              <p:cNvSpPr/>
              <p:nvPr/>
            </p:nvSpPr>
            <p:spPr>
              <a:xfrm>
                <a:off x="8705503" y="3982156"/>
                <a:ext cx="1857008" cy="23461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26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54511C0-006B-40AB-8E5E-CCD0AFBE8BC4}"/>
                  </a:ext>
                </a:extLst>
              </p:cNvPr>
              <p:cNvSpPr/>
              <p:nvPr/>
            </p:nvSpPr>
            <p:spPr>
              <a:xfrm>
                <a:off x="8509217" y="6255455"/>
                <a:ext cx="2135164" cy="248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E278130-325B-4AF9-BB32-6AA2DE04DE1A}"/>
                </a:ext>
              </a:extLst>
            </p:cNvPr>
            <p:cNvSpPr/>
            <p:nvPr/>
          </p:nvSpPr>
          <p:spPr>
            <a:xfrm>
              <a:off x="8963912" y="3289099"/>
              <a:ext cx="670095" cy="3629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581DF96-4C03-4B91-8862-B8BD861C4220}"/>
                </a:ext>
              </a:extLst>
            </p:cNvPr>
            <p:cNvGrpSpPr/>
            <p:nvPr/>
          </p:nvGrpSpPr>
          <p:grpSpPr>
            <a:xfrm>
              <a:off x="9481090" y="4623317"/>
              <a:ext cx="934555" cy="606826"/>
              <a:chOff x="4865952" y="4134127"/>
              <a:chExt cx="934555" cy="606826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D19D47C-DA4E-4496-BF53-F13E60FF4B45}"/>
                  </a:ext>
                </a:extLst>
              </p:cNvPr>
              <p:cNvSpPr/>
              <p:nvPr/>
            </p:nvSpPr>
            <p:spPr>
              <a:xfrm>
                <a:off x="5125685" y="4134127"/>
                <a:ext cx="437496" cy="43749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3568B1C5-B4A8-4A6C-AA95-23E7462CB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2" y="4651374"/>
                <a:ext cx="934555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A89EF990-ACFB-4202-A117-482127F46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3" y="4740953"/>
                <a:ext cx="93455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4DBAB142-9CE8-4474-8635-C3E196304398}"/>
                </a:ext>
              </a:extLst>
            </p:cNvPr>
            <p:cNvGrpSpPr/>
            <p:nvPr/>
          </p:nvGrpSpPr>
          <p:grpSpPr>
            <a:xfrm>
              <a:off x="9196046" y="5540938"/>
              <a:ext cx="934555" cy="606826"/>
              <a:chOff x="4865952" y="4134127"/>
              <a:chExt cx="934555" cy="60682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9076B69-AAEB-4BD2-B660-6ACCA6983A80}"/>
                  </a:ext>
                </a:extLst>
              </p:cNvPr>
              <p:cNvSpPr/>
              <p:nvPr/>
            </p:nvSpPr>
            <p:spPr>
              <a:xfrm>
                <a:off x="5125685" y="4134127"/>
                <a:ext cx="437496" cy="43749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72A100F8-B39F-452D-BD99-8D9A5FD19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2" y="4651374"/>
                <a:ext cx="934555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BD23EF08-5968-4217-8FBA-2E1EFD117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5953" y="4740953"/>
                <a:ext cx="934554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DD2F516-4FDA-4872-A423-BBECFBA0C965}"/>
                </a:ext>
              </a:extLst>
            </p:cNvPr>
            <p:cNvSpPr/>
            <p:nvPr/>
          </p:nvSpPr>
          <p:spPr>
            <a:xfrm>
              <a:off x="8860998" y="4220606"/>
              <a:ext cx="670095" cy="36296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椭圆 69">
            <a:extLst>
              <a:ext uri="{FF2B5EF4-FFF2-40B4-BE49-F238E27FC236}">
                <a16:creationId xmlns:a16="http://schemas.microsoft.com/office/drawing/2014/main" id="{8C97A858-6061-444D-BFC9-AC3EECBB77B0}"/>
              </a:ext>
            </a:extLst>
          </p:cNvPr>
          <p:cNvSpPr/>
          <p:nvPr/>
        </p:nvSpPr>
        <p:spPr>
          <a:xfrm>
            <a:off x="7036246" y="3685143"/>
            <a:ext cx="866136" cy="8661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VS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4776293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388501462"/>
              </p:ext>
            </p:extLst>
          </p:nvPr>
        </p:nvGraphicFramePr>
        <p:xfrm>
          <a:off x="895759" y="2206625"/>
          <a:ext cx="2476091" cy="244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DEE062D-C798-4EBD-A091-58065703C295}"/>
              </a:ext>
            </a:extLst>
          </p:cNvPr>
          <p:cNvSpPr txBox="1"/>
          <p:nvPr/>
        </p:nvSpPr>
        <p:spPr>
          <a:xfrm>
            <a:off x="4179885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非继承的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378A78-A6FF-4ED3-B2CA-26BDF721D92C}"/>
              </a:ext>
            </a:extLst>
          </p:cNvPr>
          <p:cNvSpPr txBox="1"/>
          <p:nvPr/>
        </p:nvSpPr>
        <p:spPr>
          <a:xfrm>
            <a:off x="8434592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168D92-993D-4635-8114-DC3A3EE6A4AA}"/>
              </a:ext>
            </a:extLst>
          </p:cNvPr>
          <p:cNvSpPr/>
          <p:nvPr/>
        </p:nvSpPr>
        <p:spPr>
          <a:xfrm>
            <a:off x="4489450" y="3147391"/>
            <a:ext cx="1743675" cy="2082752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3285D4-5469-411D-86C0-F527CD4C7192}"/>
              </a:ext>
            </a:extLst>
          </p:cNvPr>
          <p:cNvSpPr txBox="1"/>
          <p:nvPr/>
        </p:nvSpPr>
        <p:spPr>
          <a:xfrm>
            <a:off x="4409835" y="2051641"/>
            <a:ext cx="228441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聚集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硬边界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0976B9C-7C59-4D75-8622-197B25ED2E57}"/>
              </a:ext>
            </a:extLst>
          </p:cNvPr>
          <p:cNvSpPr txBox="1"/>
          <p:nvPr/>
        </p:nvSpPr>
        <p:spPr>
          <a:xfrm>
            <a:off x="8633409" y="2056136"/>
            <a:ext cx="228441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在原基础上扩展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无边界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C97A858-6061-444D-BFC9-AC3EECBB77B0}"/>
              </a:ext>
            </a:extLst>
          </p:cNvPr>
          <p:cNvSpPr/>
          <p:nvPr/>
        </p:nvSpPr>
        <p:spPr>
          <a:xfrm>
            <a:off x="7036246" y="3685143"/>
            <a:ext cx="866136" cy="8661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VS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0898A6-2C23-4364-BE5F-E09F114A58CA}"/>
              </a:ext>
            </a:extLst>
          </p:cNvPr>
          <p:cNvSpPr/>
          <p:nvPr/>
        </p:nvSpPr>
        <p:spPr>
          <a:xfrm>
            <a:off x="4666786" y="3438666"/>
            <a:ext cx="1389002" cy="7703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FA812B6-DACB-402D-A716-2D194F904018}"/>
              </a:ext>
            </a:extLst>
          </p:cNvPr>
          <p:cNvSpPr/>
          <p:nvPr/>
        </p:nvSpPr>
        <p:spPr>
          <a:xfrm>
            <a:off x="8705504" y="3978687"/>
            <a:ext cx="1743675" cy="1243095"/>
          </a:xfrm>
          <a:prstGeom prst="rect">
            <a:avLst/>
          </a:prstGeom>
          <a:solidFill>
            <a:schemeClr val="accent1">
              <a:alpha val="26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205B622-4E79-459F-AE32-81AF1850B0DA}"/>
              </a:ext>
            </a:extLst>
          </p:cNvPr>
          <p:cNvSpPr/>
          <p:nvPr/>
        </p:nvSpPr>
        <p:spPr>
          <a:xfrm>
            <a:off x="8705503" y="3147391"/>
            <a:ext cx="1743675" cy="8312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0BEBADB-E1B0-4A3A-B630-54ECCE7E28C1}"/>
              </a:ext>
            </a:extLst>
          </p:cNvPr>
          <p:cNvSpPr/>
          <p:nvPr/>
        </p:nvSpPr>
        <p:spPr>
          <a:xfrm>
            <a:off x="8705503" y="3147392"/>
            <a:ext cx="1743675" cy="20743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7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701B1047-54C7-45FE-95AE-A89D2CCBAAD5}"/>
              </a:ext>
            </a:extLst>
          </p:cNvPr>
          <p:cNvSpPr/>
          <p:nvPr/>
        </p:nvSpPr>
        <p:spPr>
          <a:xfrm>
            <a:off x="8278465" y="4059986"/>
            <a:ext cx="2878878" cy="1311099"/>
          </a:xfrm>
          <a:prstGeom prst="rect">
            <a:avLst/>
          </a:prstGeom>
          <a:solidFill>
            <a:schemeClr val="bg2">
              <a:lumMod val="75000"/>
              <a:alpha val="26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8300067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206106654"/>
              </p:ext>
            </p:extLst>
          </p:nvPr>
        </p:nvGraphicFramePr>
        <p:xfrm>
          <a:off x="895759" y="2206625"/>
          <a:ext cx="2476091" cy="244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DEE062D-C798-4EBD-A091-58065703C295}"/>
              </a:ext>
            </a:extLst>
          </p:cNvPr>
          <p:cNvSpPr txBox="1"/>
          <p:nvPr/>
        </p:nvSpPr>
        <p:spPr>
          <a:xfrm>
            <a:off x="4179885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非多态的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378A78-A6FF-4ED3-B2CA-26BDF721D92C}"/>
              </a:ext>
            </a:extLst>
          </p:cNvPr>
          <p:cNvSpPr txBox="1"/>
          <p:nvPr/>
        </p:nvSpPr>
        <p:spPr>
          <a:xfrm>
            <a:off x="8434592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3285D4-5469-411D-86C0-F527CD4C7192}"/>
              </a:ext>
            </a:extLst>
          </p:cNvPr>
          <p:cNvSpPr txBox="1"/>
          <p:nvPr/>
        </p:nvSpPr>
        <p:spPr>
          <a:xfrm>
            <a:off x="4409835" y="2051641"/>
            <a:ext cx="228441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硬编码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if…else if / switch…case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编译时匹配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0976B9C-7C59-4D75-8622-197B25ED2E57}"/>
              </a:ext>
            </a:extLst>
          </p:cNvPr>
          <p:cNvSpPr txBox="1"/>
          <p:nvPr/>
        </p:nvSpPr>
        <p:spPr>
          <a:xfrm>
            <a:off x="8633409" y="2056136"/>
            <a:ext cx="228441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统一接口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运行时匹配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C97A858-6061-444D-BFC9-AC3EECBB77B0}"/>
              </a:ext>
            </a:extLst>
          </p:cNvPr>
          <p:cNvSpPr/>
          <p:nvPr/>
        </p:nvSpPr>
        <p:spPr>
          <a:xfrm>
            <a:off x="7036246" y="3685143"/>
            <a:ext cx="866136" cy="8661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VS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2544343-2CE1-4D90-8547-0EE29C93550F}"/>
              </a:ext>
            </a:extLst>
          </p:cNvPr>
          <p:cNvGrpSpPr/>
          <p:nvPr/>
        </p:nvGrpSpPr>
        <p:grpSpPr>
          <a:xfrm>
            <a:off x="4090709" y="3184693"/>
            <a:ext cx="2603541" cy="1972982"/>
            <a:chOff x="4090709" y="3184693"/>
            <a:chExt cx="2603541" cy="19729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1F5CA41-FE66-47B3-890E-74474F373BDE}"/>
                </a:ext>
              </a:extLst>
            </p:cNvPr>
            <p:cNvSpPr/>
            <p:nvPr/>
          </p:nvSpPr>
          <p:spPr>
            <a:xfrm>
              <a:off x="4935563" y="3184693"/>
              <a:ext cx="753856" cy="488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056D532-7D72-4E4A-871A-895B732152C8}"/>
                </a:ext>
              </a:extLst>
            </p:cNvPr>
            <p:cNvSpPr/>
            <p:nvPr/>
          </p:nvSpPr>
          <p:spPr>
            <a:xfrm>
              <a:off x="4090709" y="4534061"/>
              <a:ext cx="613694" cy="61369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64FAC2FB-CA5E-4340-8709-28026C19B830}"/>
                </a:ext>
              </a:extLst>
            </p:cNvPr>
            <p:cNvSpPr/>
            <p:nvPr/>
          </p:nvSpPr>
          <p:spPr>
            <a:xfrm>
              <a:off x="4983280" y="4571906"/>
              <a:ext cx="662895" cy="571461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710C5935-1763-42E5-AF18-D8067938F678}"/>
                </a:ext>
              </a:extLst>
            </p:cNvPr>
            <p:cNvSpPr/>
            <p:nvPr/>
          </p:nvSpPr>
          <p:spPr>
            <a:xfrm>
              <a:off x="6023872" y="4571906"/>
              <a:ext cx="670378" cy="585769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2794D98-E563-44B1-BAC1-BC2813A62A8F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4397556" y="3673304"/>
              <a:ext cx="914935" cy="86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37F0908-D867-4779-9801-D655077F3E9E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5312491" y="3673304"/>
              <a:ext cx="2237" cy="89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896D21B-8EF0-46A7-BF22-2157E93B1451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5312491" y="3673304"/>
              <a:ext cx="1046570" cy="898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B52D8A2-CE3C-42E4-B9D9-AF6CB3AFC420}"/>
              </a:ext>
            </a:extLst>
          </p:cNvPr>
          <p:cNvSpPr/>
          <p:nvPr/>
        </p:nvSpPr>
        <p:spPr>
          <a:xfrm>
            <a:off x="9286568" y="3792017"/>
            <a:ext cx="753856" cy="488611"/>
          </a:xfrm>
          <a:prstGeom prst="roundRect">
            <a:avLst>
              <a:gd name="adj" fmla="val 2836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虚接口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BE73ABD-502B-4F04-9A34-5BBC77974D86}"/>
              </a:ext>
            </a:extLst>
          </p:cNvPr>
          <p:cNvSpPr/>
          <p:nvPr/>
        </p:nvSpPr>
        <p:spPr>
          <a:xfrm>
            <a:off x="8441714" y="4545900"/>
            <a:ext cx="613694" cy="613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921FFDD7-7521-4688-AC48-9F5C7F9C57D4}"/>
              </a:ext>
            </a:extLst>
          </p:cNvPr>
          <p:cNvSpPr/>
          <p:nvPr/>
        </p:nvSpPr>
        <p:spPr>
          <a:xfrm>
            <a:off x="9334285" y="4583745"/>
            <a:ext cx="662895" cy="571461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梯形 33">
            <a:extLst>
              <a:ext uri="{FF2B5EF4-FFF2-40B4-BE49-F238E27FC236}">
                <a16:creationId xmlns:a16="http://schemas.microsoft.com/office/drawing/2014/main" id="{9C93B631-9A89-48DE-8E56-D33713821214}"/>
              </a:ext>
            </a:extLst>
          </p:cNvPr>
          <p:cNvSpPr/>
          <p:nvPr/>
        </p:nvSpPr>
        <p:spPr>
          <a:xfrm>
            <a:off x="10374877" y="4583745"/>
            <a:ext cx="670378" cy="585769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BB43C3D-1303-4EBF-99F3-9EAC9514C035}"/>
              </a:ext>
            </a:extLst>
          </p:cNvPr>
          <p:cNvCxnSpPr>
            <a:endCxn id="32" idx="0"/>
          </p:cNvCxnSpPr>
          <p:nvPr/>
        </p:nvCxnSpPr>
        <p:spPr>
          <a:xfrm flipH="1">
            <a:off x="8748561" y="4280628"/>
            <a:ext cx="914935" cy="265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67D2857-E99D-44EE-B4AC-E50CB66519D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663496" y="4280628"/>
            <a:ext cx="2237" cy="30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070A25F-0CE0-4498-8E84-5787C85A5084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663496" y="4280628"/>
            <a:ext cx="1046570" cy="30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17449A2-FEB7-41F0-ABE2-28F4002144AE}"/>
              </a:ext>
            </a:extLst>
          </p:cNvPr>
          <p:cNvSpPr/>
          <p:nvPr/>
        </p:nvSpPr>
        <p:spPr>
          <a:xfrm>
            <a:off x="9286568" y="3082764"/>
            <a:ext cx="753856" cy="48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7812538-89C9-449A-8414-C5493DC80759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9663496" y="3571375"/>
            <a:ext cx="0" cy="220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96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03F11E54-9551-4C14-B856-9E7A0BF837F5}"/>
              </a:ext>
            </a:extLst>
          </p:cNvPr>
          <p:cNvSpPr/>
          <p:nvPr/>
        </p:nvSpPr>
        <p:spPr>
          <a:xfrm>
            <a:off x="3998264" y="4776420"/>
            <a:ext cx="753856" cy="488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01B1047-54C7-45FE-95AE-A89D2CCBAAD5}"/>
              </a:ext>
            </a:extLst>
          </p:cNvPr>
          <p:cNvSpPr/>
          <p:nvPr/>
        </p:nvSpPr>
        <p:spPr>
          <a:xfrm>
            <a:off x="8224057" y="4621069"/>
            <a:ext cx="2878878" cy="1277159"/>
          </a:xfrm>
          <a:prstGeom prst="rect">
            <a:avLst/>
          </a:prstGeom>
          <a:solidFill>
            <a:schemeClr val="bg2">
              <a:lumMod val="75000"/>
              <a:alpha val="26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引论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197451783"/>
              </p:ext>
            </p:extLst>
          </p:nvPr>
        </p:nvGraphicFramePr>
        <p:xfrm>
          <a:off x="895759" y="2206625"/>
          <a:ext cx="2476091" cy="244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DEE062D-C798-4EBD-A091-58065703C295}"/>
              </a:ext>
            </a:extLst>
          </p:cNvPr>
          <p:cNvSpPr txBox="1"/>
          <p:nvPr/>
        </p:nvSpPr>
        <p:spPr>
          <a:xfrm>
            <a:off x="4179885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实类型的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378A78-A6FF-4ED3-B2CA-26BDF721D92C}"/>
              </a:ext>
            </a:extLst>
          </p:cNvPr>
          <p:cNvSpPr txBox="1"/>
          <p:nvPr/>
        </p:nvSpPr>
        <p:spPr>
          <a:xfrm>
            <a:off x="8434592" y="1690393"/>
            <a:ext cx="228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泛型的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3285D4-5469-411D-86C0-F527CD4C7192}"/>
              </a:ext>
            </a:extLst>
          </p:cNvPr>
          <p:cNvSpPr txBox="1"/>
          <p:nvPr/>
        </p:nvSpPr>
        <p:spPr>
          <a:xfrm>
            <a:off x="4409835" y="2051641"/>
            <a:ext cx="228441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硬编码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类型由程序员掌控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0976B9C-7C59-4D75-8622-197B25ED2E57}"/>
              </a:ext>
            </a:extLst>
          </p:cNvPr>
          <p:cNvSpPr txBox="1"/>
          <p:nvPr/>
        </p:nvSpPr>
        <p:spPr>
          <a:xfrm>
            <a:off x="8633409" y="2056136"/>
            <a:ext cx="228441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类型参数化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类型由编译器自动推导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C97A858-6061-444D-BFC9-AC3EECBB77B0}"/>
              </a:ext>
            </a:extLst>
          </p:cNvPr>
          <p:cNvSpPr/>
          <p:nvPr/>
        </p:nvSpPr>
        <p:spPr>
          <a:xfrm>
            <a:off x="7036246" y="3685143"/>
            <a:ext cx="866136" cy="8661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Consolas" panose="020B0609020204030204" pitchFamily="49" charset="0"/>
              </a:rPr>
              <a:t>VS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F5CA41-FE66-47B3-890E-74474F373BDE}"/>
              </a:ext>
            </a:extLst>
          </p:cNvPr>
          <p:cNvSpPr/>
          <p:nvPr/>
        </p:nvSpPr>
        <p:spPr>
          <a:xfrm>
            <a:off x="4935563" y="3184693"/>
            <a:ext cx="753856" cy="48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56D532-7D72-4E4A-871A-895B732152C8}"/>
              </a:ext>
            </a:extLst>
          </p:cNvPr>
          <p:cNvSpPr/>
          <p:nvPr/>
        </p:nvSpPr>
        <p:spPr>
          <a:xfrm>
            <a:off x="4172098" y="4521687"/>
            <a:ext cx="415606" cy="4156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794D98-E563-44B1-BAC1-BC2813A62A8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379901" y="3673304"/>
            <a:ext cx="932590" cy="848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7F0908-D867-4779-9801-D655077F3E9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5305013" y="3673304"/>
            <a:ext cx="7478" cy="872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896D21B-8EF0-46A7-BF22-2157E93B145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312491" y="3673304"/>
            <a:ext cx="918447" cy="87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BB43C3D-1303-4EBF-99F3-9EAC9514C035}"/>
              </a:ext>
            </a:extLst>
          </p:cNvPr>
          <p:cNvCxnSpPr>
            <a:cxnSpLocks/>
            <a:stCxn id="40" idx="2"/>
            <a:endCxn id="54" idx="0"/>
          </p:cNvCxnSpPr>
          <p:nvPr/>
        </p:nvCxnSpPr>
        <p:spPr>
          <a:xfrm flipH="1">
            <a:off x="8740515" y="4625688"/>
            <a:ext cx="915859" cy="403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67D2857-E99D-44EE-B4AC-E50CB66519D1}"/>
              </a:ext>
            </a:extLst>
          </p:cNvPr>
          <p:cNvCxnSpPr>
            <a:cxnSpLocks/>
            <a:stCxn id="40" idx="2"/>
            <a:endCxn id="59" idx="0"/>
          </p:cNvCxnSpPr>
          <p:nvPr/>
        </p:nvCxnSpPr>
        <p:spPr>
          <a:xfrm>
            <a:off x="9656374" y="4625688"/>
            <a:ext cx="9253" cy="42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070A25F-0CE0-4498-8E84-5787C85A5084}"/>
              </a:ext>
            </a:extLst>
          </p:cNvPr>
          <p:cNvCxnSpPr>
            <a:cxnSpLocks/>
            <a:stCxn id="40" idx="2"/>
            <a:endCxn id="60" idx="0"/>
          </p:cNvCxnSpPr>
          <p:nvPr/>
        </p:nvCxnSpPr>
        <p:spPr>
          <a:xfrm>
            <a:off x="9656374" y="4625688"/>
            <a:ext cx="935178" cy="432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17449A2-FEB7-41F0-ABE2-28F4002144AE}"/>
              </a:ext>
            </a:extLst>
          </p:cNvPr>
          <p:cNvSpPr/>
          <p:nvPr/>
        </p:nvSpPr>
        <p:spPr>
          <a:xfrm>
            <a:off x="9279446" y="3101076"/>
            <a:ext cx="753856" cy="48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7812538-89C9-449A-8414-C5493DC80759}"/>
              </a:ext>
            </a:extLst>
          </p:cNvPr>
          <p:cNvCxnSpPr>
            <a:cxnSpLocks/>
            <a:stCxn id="51" idx="2"/>
            <a:endCxn id="31" idx="0"/>
          </p:cNvCxnSpPr>
          <p:nvPr/>
        </p:nvCxnSpPr>
        <p:spPr>
          <a:xfrm>
            <a:off x="9656374" y="3589687"/>
            <a:ext cx="0" cy="397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76774EB-E57A-49DF-BEFF-CE766F35573E}"/>
              </a:ext>
            </a:extLst>
          </p:cNvPr>
          <p:cNvSpPr/>
          <p:nvPr/>
        </p:nvSpPr>
        <p:spPr>
          <a:xfrm>
            <a:off x="4925954" y="4774705"/>
            <a:ext cx="753856" cy="488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35A63A0-39FB-41FA-BCC8-7AF3B5B1ADB1}"/>
              </a:ext>
            </a:extLst>
          </p:cNvPr>
          <p:cNvSpPr/>
          <p:nvPr/>
        </p:nvSpPr>
        <p:spPr>
          <a:xfrm>
            <a:off x="5853644" y="4774705"/>
            <a:ext cx="753856" cy="4886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4FAC2FB-CA5E-4340-8709-28026C19B830}"/>
              </a:ext>
            </a:extLst>
          </p:cNvPr>
          <p:cNvSpPr/>
          <p:nvPr/>
        </p:nvSpPr>
        <p:spPr>
          <a:xfrm>
            <a:off x="5080550" y="4545900"/>
            <a:ext cx="448926" cy="38700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>
            <a:extLst>
              <a:ext uri="{FF2B5EF4-FFF2-40B4-BE49-F238E27FC236}">
                <a16:creationId xmlns:a16="http://schemas.microsoft.com/office/drawing/2014/main" id="{710C5935-1763-42E5-AF18-D8067938F678}"/>
              </a:ext>
            </a:extLst>
          </p:cNvPr>
          <p:cNvSpPr/>
          <p:nvPr/>
        </p:nvSpPr>
        <p:spPr>
          <a:xfrm>
            <a:off x="6003941" y="4550518"/>
            <a:ext cx="453994" cy="396695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62B80B7-7795-4535-B73B-5FB38EAFA1C6}"/>
              </a:ext>
            </a:extLst>
          </p:cNvPr>
          <p:cNvSpPr/>
          <p:nvPr/>
        </p:nvSpPr>
        <p:spPr>
          <a:xfrm>
            <a:off x="9279446" y="4137077"/>
            <a:ext cx="753856" cy="488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B52D8A2-CE3C-42E4-B9D9-AF6CB3AFC420}"/>
              </a:ext>
            </a:extLst>
          </p:cNvPr>
          <p:cNvSpPr/>
          <p:nvPr/>
        </p:nvSpPr>
        <p:spPr>
          <a:xfrm>
            <a:off x="9422164" y="3987392"/>
            <a:ext cx="468419" cy="303605"/>
          </a:xfrm>
          <a:prstGeom prst="roundRect">
            <a:avLst>
              <a:gd name="adj" fmla="val 2836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1EDFFF3-EE12-4B8A-A673-313C7C725A77}"/>
              </a:ext>
            </a:extLst>
          </p:cNvPr>
          <p:cNvSpPr/>
          <p:nvPr/>
        </p:nvSpPr>
        <p:spPr>
          <a:xfrm>
            <a:off x="4744787" y="3963354"/>
            <a:ext cx="205938" cy="2059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23B69E21-3D7F-499B-B3F2-BEB3A92705F3}"/>
              </a:ext>
            </a:extLst>
          </p:cNvPr>
          <p:cNvSpPr/>
          <p:nvPr/>
        </p:nvSpPr>
        <p:spPr>
          <a:xfrm>
            <a:off x="5208744" y="3955502"/>
            <a:ext cx="222449" cy="191766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梯形 42">
            <a:extLst>
              <a:ext uri="{FF2B5EF4-FFF2-40B4-BE49-F238E27FC236}">
                <a16:creationId xmlns:a16="http://schemas.microsoft.com/office/drawing/2014/main" id="{C61A0823-4947-4C67-9700-0F9EEBBA60FC}"/>
              </a:ext>
            </a:extLst>
          </p:cNvPr>
          <p:cNvSpPr/>
          <p:nvPr/>
        </p:nvSpPr>
        <p:spPr>
          <a:xfrm>
            <a:off x="5656792" y="3972725"/>
            <a:ext cx="224959" cy="196567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5332476-97DC-4CBC-AB11-0CA5C161AF5C}"/>
              </a:ext>
            </a:extLst>
          </p:cNvPr>
          <p:cNvSpPr/>
          <p:nvPr/>
        </p:nvSpPr>
        <p:spPr>
          <a:xfrm>
            <a:off x="8358878" y="5284049"/>
            <a:ext cx="753856" cy="4886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A20EC06-21D3-4872-9FEF-03DBDD9088FB}"/>
              </a:ext>
            </a:extLst>
          </p:cNvPr>
          <p:cNvSpPr/>
          <p:nvPr/>
        </p:nvSpPr>
        <p:spPr>
          <a:xfrm>
            <a:off x="8532712" y="5029316"/>
            <a:ext cx="415606" cy="4156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5B3EE0E-5D18-4EE3-9868-D71320F0CF7B}"/>
              </a:ext>
            </a:extLst>
          </p:cNvPr>
          <p:cNvSpPr/>
          <p:nvPr/>
        </p:nvSpPr>
        <p:spPr>
          <a:xfrm>
            <a:off x="9286568" y="5282334"/>
            <a:ext cx="753856" cy="488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50A8AD5-6C10-4888-8E19-F0F3D0594FF3}"/>
              </a:ext>
            </a:extLst>
          </p:cNvPr>
          <p:cNvSpPr/>
          <p:nvPr/>
        </p:nvSpPr>
        <p:spPr>
          <a:xfrm>
            <a:off x="10214258" y="5282334"/>
            <a:ext cx="753856" cy="4886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C565B463-68BE-4EF0-9824-FC22945392D6}"/>
              </a:ext>
            </a:extLst>
          </p:cNvPr>
          <p:cNvSpPr/>
          <p:nvPr/>
        </p:nvSpPr>
        <p:spPr>
          <a:xfrm>
            <a:off x="9441164" y="5053529"/>
            <a:ext cx="448926" cy="38700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梯形 59">
            <a:extLst>
              <a:ext uri="{FF2B5EF4-FFF2-40B4-BE49-F238E27FC236}">
                <a16:creationId xmlns:a16="http://schemas.microsoft.com/office/drawing/2014/main" id="{24B35632-AA41-4AE8-9E2A-372C34E7B323}"/>
              </a:ext>
            </a:extLst>
          </p:cNvPr>
          <p:cNvSpPr/>
          <p:nvPr/>
        </p:nvSpPr>
        <p:spPr>
          <a:xfrm>
            <a:off x="10364555" y="5058147"/>
            <a:ext cx="453994" cy="396695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2CE4ADA-66C0-42A0-9FC2-29F6A38D4C52}"/>
              </a:ext>
            </a:extLst>
          </p:cNvPr>
          <p:cNvGrpSpPr/>
          <p:nvPr/>
        </p:nvGrpSpPr>
        <p:grpSpPr>
          <a:xfrm>
            <a:off x="8528252" y="3693377"/>
            <a:ext cx="616179" cy="170583"/>
            <a:chOff x="4722025" y="5872585"/>
            <a:chExt cx="616179" cy="170583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C9E78E2-ED43-4A78-8985-13EFA3C5DBD2}"/>
                </a:ext>
              </a:extLst>
            </p:cNvPr>
            <p:cNvSpPr/>
            <p:nvPr/>
          </p:nvSpPr>
          <p:spPr>
            <a:xfrm>
              <a:off x="5167621" y="5872585"/>
              <a:ext cx="170583" cy="1705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C808D4AB-F2FB-4D41-A8F2-67AB9A1E5528}"/>
                </a:ext>
              </a:extLst>
            </p:cNvPr>
            <p:cNvSpPr/>
            <p:nvPr/>
          </p:nvSpPr>
          <p:spPr>
            <a:xfrm>
              <a:off x="4722025" y="5891885"/>
              <a:ext cx="203634" cy="131985"/>
            </a:xfrm>
            <a:prstGeom prst="roundRect">
              <a:avLst>
                <a:gd name="adj" fmla="val 2836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号 61">
              <a:extLst>
                <a:ext uri="{FF2B5EF4-FFF2-40B4-BE49-F238E27FC236}">
                  <a16:creationId xmlns:a16="http://schemas.microsoft.com/office/drawing/2014/main" id="{D1989C97-9D00-45E2-931C-7497B6E0AE28}"/>
                </a:ext>
              </a:extLst>
            </p:cNvPr>
            <p:cNvSpPr/>
            <p:nvPr/>
          </p:nvSpPr>
          <p:spPr>
            <a:xfrm>
              <a:off x="4938776" y="5896587"/>
              <a:ext cx="203634" cy="127283"/>
            </a:xfrm>
            <a:prstGeom prst="mathEqual">
              <a:avLst>
                <a:gd name="adj1" fmla="val 23520"/>
                <a:gd name="adj2" fmla="val 1835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8C096F2-9BA5-4CAF-9535-577552826F6C}"/>
              </a:ext>
            </a:extLst>
          </p:cNvPr>
          <p:cNvGrpSpPr/>
          <p:nvPr/>
        </p:nvGrpSpPr>
        <p:grpSpPr>
          <a:xfrm>
            <a:off x="9357614" y="3708583"/>
            <a:ext cx="616025" cy="158844"/>
            <a:chOff x="5779934" y="5709190"/>
            <a:chExt cx="616025" cy="158844"/>
          </a:xfrm>
        </p:grpSpPr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22ABE008-E455-430E-9D3A-42F8E0C2225C}"/>
                </a:ext>
              </a:extLst>
            </p:cNvPr>
            <p:cNvSpPr/>
            <p:nvPr/>
          </p:nvSpPr>
          <p:spPr>
            <a:xfrm>
              <a:off x="6211700" y="5709190"/>
              <a:ext cx="184259" cy="15884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C1B07137-7489-4C95-8430-40753A8FF31D}"/>
                </a:ext>
              </a:extLst>
            </p:cNvPr>
            <p:cNvSpPr/>
            <p:nvPr/>
          </p:nvSpPr>
          <p:spPr>
            <a:xfrm>
              <a:off x="5779934" y="5709190"/>
              <a:ext cx="203634" cy="131985"/>
            </a:xfrm>
            <a:prstGeom prst="roundRect">
              <a:avLst>
                <a:gd name="adj" fmla="val 2836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号 65">
              <a:extLst>
                <a:ext uri="{FF2B5EF4-FFF2-40B4-BE49-F238E27FC236}">
                  <a16:creationId xmlns:a16="http://schemas.microsoft.com/office/drawing/2014/main" id="{D50B9C61-2D40-4ECA-B964-E9CDC1A7512E}"/>
                </a:ext>
              </a:extLst>
            </p:cNvPr>
            <p:cNvSpPr/>
            <p:nvPr/>
          </p:nvSpPr>
          <p:spPr>
            <a:xfrm>
              <a:off x="5996685" y="5713892"/>
              <a:ext cx="203634" cy="127283"/>
            </a:xfrm>
            <a:prstGeom prst="mathEqual">
              <a:avLst>
                <a:gd name="adj1" fmla="val 23520"/>
                <a:gd name="adj2" fmla="val 1835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212642C1-D48D-49F5-BCD9-7CF92367A1B1}"/>
              </a:ext>
            </a:extLst>
          </p:cNvPr>
          <p:cNvGrpSpPr/>
          <p:nvPr/>
        </p:nvGrpSpPr>
        <p:grpSpPr>
          <a:xfrm>
            <a:off x="10162535" y="3693452"/>
            <a:ext cx="616179" cy="162820"/>
            <a:chOff x="6650164" y="5996679"/>
            <a:chExt cx="616179" cy="162820"/>
          </a:xfrm>
        </p:grpSpPr>
        <p:sp>
          <p:nvSpPr>
            <p:cNvPr id="47" name="梯形 46">
              <a:extLst>
                <a:ext uri="{FF2B5EF4-FFF2-40B4-BE49-F238E27FC236}">
                  <a16:creationId xmlns:a16="http://schemas.microsoft.com/office/drawing/2014/main" id="{4C36C128-3BF0-495D-AE32-E4F124ADCF33}"/>
                </a:ext>
              </a:extLst>
            </p:cNvPr>
            <p:cNvSpPr/>
            <p:nvPr/>
          </p:nvSpPr>
          <p:spPr>
            <a:xfrm>
              <a:off x="7080005" y="5996679"/>
              <a:ext cx="186338" cy="162820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3439DFE1-58FE-4197-B434-356880B0C570}"/>
                </a:ext>
              </a:extLst>
            </p:cNvPr>
            <p:cNvSpPr/>
            <p:nvPr/>
          </p:nvSpPr>
          <p:spPr>
            <a:xfrm>
              <a:off x="6650164" y="6006643"/>
              <a:ext cx="203634" cy="131985"/>
            </a:xfrm>
            <a:prstGeom prst="roundRect">
              <a:avLst>
                <a:gd name="adj" fmla="val 28363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号 67">
              <a:extLst>
                <a:ext uri="{FF2B5EF4-FFF2-40B4-BE49-F238E27FC236}">
                  <a16:creationId xmlns:a16="http://schemas.microsoft.com/office/drawing/2014/main" id="{0381F02E-C9D4-47D3-A45D-A30158C7944A}"/>
                </a:ext>
              </a:extLst>
            </p:cNvPr>
            <p:cNvSpPr/>
            <p:nvPr/>
          </p:nvSpPr>
          <p:spPr>
            <a:xfrm>
              <a:off x="6866915" y="6011345"/>
              <a:ext cx="203634" cy="127283"/>
            </a:xfrm>
            <a:prstGeom prst="mathEqual">
              <a:avLst>
                <a:gd name="adj1" fmla="val 23520"/>
                <a:gd name="adj2" fmla="val 1835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20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491</Words>
  <Application>Microsoft Office PowerPoint</Application>
  <PresentationFormat>宽屏</PresentationFormat>
  <Paragraphs>165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第一章 引论</vt:lpstr>
      <vt:lpstr>第一章 引论</vt:lpstr>
      <vt:lpstr>第一章 引论</vt:lpstr>
      <vt:lpstr>第一章 引论</vt:lpstr>
      <vt:lpstr>第一章 引论</vt:lpstr>
      <vt:lpstr>第一章 引论</vt:lpstr>
      <vt:lpstr>第一章 引论</vt:lpstr>
      <vt:lpstr>第一章 引论</vt:lpstr>
      <vt:lpstr>第一章 引论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Zhongjian Bai</cp:lastModifiedBy>
  <cp:revision>90</cp:revision>
  <dcterms:created xsi:type="dcterms:W3CDTF">2019-01-26T01:53:38Z</dcterms:created>
  <dcterms:modified xsi:type="dcterms:W3CDTF">2023-06-27T08:42:31Z</dcterms:modified>
</cp:coreProperties>
</file>