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ppt/diagrams/data25.xml" ContentType="application/vnd.openxmlformats-officedocument.drawingml.diagramData+xml"/>
  <Override PartName="/ppt/diagrams/layout25.xml" ContentType="application/vnd.openxmlformats-officedocument.drawingml.diagramLayout+xml"/>
  <Override PartName="/ppt/diagrams/quickStyle25.xml" ContentType="application/vnd.openxmlformats-officedocument.drawingml.diagramStyle+xml"/>
  <Override PartName="/ppt/diagrams/colors25.xml" ContentType="application/vnd.openxmlformats-officedocument.drawingml.diagramColors+xml"/>
  <Override PartName="/ppt/diagrams/drawing25.xml" ContentType="application/vnd.ms-office.drawingml.diagramDrawing+xml"/>
  <Override PartName="/ppt/diagrams/data26.xml" ContentType="application/vnd.openxmlformats-officedocument.drawingml.diagramData+xml"/>
  <Override PartName="/ppt/diagrams/layout26.xml" ContentType="application/vnd.openxmlformats-officedocument.drawingml.diagramLayout+xml"/>
  <Override PartName="/ppt/diagrams/quickStyle26.xml" ContentType="application/vnd.openxmlformats-officedocument.drawingml.diagramStyle+xml"/>
  <Override PartName="/ppt/diagrams/colors26.xml" ContentType="application/vnd.openxmlformats-officedocument.drawingml.diagramColors+xml"/>
  <Override PartName="/ppt/diagrams/drawing26.xml" ContentType="application/vnd.ms-office.drawingml.diagramDrawing+xml"/>
  <Override PartName="/ppt/diagrams/data27.xml" ContentType="application/vnd.openxmlformats-officedocument.drawingml.diagramData+xml"/>
  <Override PartName="/ppt/diagrams/layout27.xml" ContentType="application/vnd.openxmlformats-officedocument.drawingml.diagramLayout+xml"/>
  <Override PartName="/ppt/diagrams/quickStyle27.xml" ContentType="application/vnd.openxmlformats-officedocument.drawingml.diagramStyle+xml"/>
  <Override PartName="/ppt/diagrams/colors27.xml" ContentType="application/vnd.openxmlformats-officedocument.drawingml.diagramColors+xml"/>
  <Override PartName="/ppt/diagrams/drawing27.xml" ContentType="application/vnd.ms-office.drawingml.diagramDrawing+xml"/>
  <Override PartName="/ppt/diagrams/data28.xml" ContentType="application/vnd.openxmlformats-officedocument.drawingml.diagramData+xml"/>
  <Override PartName="/ppt/diagrams/layout28.xml" ContentType="application/vnd.openxmlformats-officedocument.drawingml.diagramLayout+xml"/>
  <Override PartName="/ppt/diagrams/quickStyle28.xml" ContentType="application/vnd.openxmlformats-officedocument.drawingml.diagramStyle+xml"/>
  <Override PartName="/ppt/diagrams/colors28.xml" ContentType="application/vnd.openxmlformats-officedocument.drawingml.diagramColors+xml"/>
  <Override PartName="/ppt/diagrams/drawing28.xml" ContentType="application/vnd.ms-office.drawingml.diagramDrawing+xml"/>
  <Override PartName="/ppt/diagrams/data29.xml" ContentType="application/vnd.openxmlformats-officedocument.drawingml.diagramData+xml"/>
  <Override PartName="/ppt/diagrams/layout29.xml" ContentType="application/vnd.openxmlformats-officedocument.drawingml.diagramLayout+xml"/>
  <Override PartName="/ppt/diagrams/quickStyle29.xml" ContentType="application/vnd.openxmlformats-officedocument.drawingml.diagramStyle+xml"/>
  <Override PartName="/ppt/diagrams/colors29.xml" ContentType="application/vnd.openxmlformats-officedocument.drawingml.diagramColors+xml"/>
  <Override PartName="/ppt/diagrams/drawing29.xml" ContentType="application/vnd.ms-office.drawingml.diagramDrawing+xml"/>
  <Override PartName="/ppt/diagrams/data30.xml" ContentType="application/vnd.openxmlformats-officedocument.drawingml.diagramData+xml"/>
  <Override PartName="/ppt/diagrams/layout30.xml" ContentType="application/vnd.openxmlformats-officedocument.drawingml.diagramLayout+xml"/>
  <Override PartName="/ppt/diagrams/quickStyle30.xml" ContentType="application/vnd.openxmlformats-officedocument.drawingml.diagramStyle+xml"/>
  <Override PartName="/ppt/diagrams/colors30.xml" ContentType="application/vnd.openxmlformats-officedocument.drawingml.diagramColors+xml"/>
  <Override PartName="/ppt/diagrams/drawing30.xml" ContentType="application/vnd.ms-office.drawingml.diagramDrawing+xml"/>
  <Override PartName="/ppt/diagrams/data31.xml" ContentType="application/vnd.openxmlformats-officedocument.drawingml.diagramData+xml"/>
  <Override PartName="/ppt/diagrams/layout31.xml" ContentType="application/vnd.openxmlformats-officedocument.drawingml.diagramLayout+xml"/>
  <Override PartName="/ppt/diagrams/quickStyle31.xml" ContentType="application/vnd.openxmlformats-officedocument.drawingml.diagramStyle+xml"/>
  <Override PartName="/ppt/diagrams/colors31.xml" ContentType="application/vnd.openxmlformats-officedocument.drawingml.diagramColors+xml"/>
  <Override PartName="/ppt/diagrams/drawing31.xml" ContentType="application/vnd.ms-office.drawingml.diagramDrawing+xml"/>
  <Override PartName="/ppt/diagrams/data32.xml" ContentType="application/vnd.openxmlformats-officedocument.drawingml.diagramData+xml"/>
  <Override PartName="/ppt/diagrams/layout32.xml" ContentType="application/vnd.openxmlformats-officedocument.drawingml.diagramLayout+xml"/>
  <Override PartName="/ppt/diagrams/quickStyle32.xml" ContentType="application/vnd.openxmlformats-officedocument.drawingml.diagramStyle+xml"/>
  <Override PartName="/ppt/diagrams/colors32.xml" ContentType="application/vnd.openxmlformats-officedocument.drawingml.diagramColors+xml"/>
  <Override PartName="/ppt/diagrams/drawing32.xml" ContentType="application/vnd.ms-office.drawingml.diagramDrawing+xml"/>
  <Override PartName="/ppt/diagrams/data33.xml" ContentType="application/vnd.openxmlformats-officedocument.drawingml.diagramData+xml"/>
  <Override PartName="/ppt/diagrams/layout33.xml" ContentType="application/vnd.openxmlformats-officedocument.drawingml.diagramLayout+xml"/>
  <Override PartName="/ppt/diagrams/quickStyle33.xml" ContentType="application/vnd.openxmlformats-officedocument.drawingml.diagramStyle+xml"/>
  <Override PartName="/ppt/diagrams/colors33.xml" ContentType="application/vnd.openxmlformats-officedocument.drawingml.diagramColors+xml"/>
  <Override PartName="/ppt/diagrams/drawing33.xml" ContentType="application/vnd.ms-office.drawingml.diagramDrawing+xml"/>
  <Override PartName="/ppt/diagrams/data34.xml" ContentType="application/vnd.openxmlformats-officedocument.drawingml.diagramData+xml"/>
  <Override PartName="/ppt/diagrams/layout34.xml" ContentType="application/vnd.openxmlformats-officedocument.drawingml.diagramLayout+xml"/>
  <Override PartName="/ppt/diagrams/quickStyle34.xml" ContentType="application/vnd.openxmlformats-officedocument.drawingml.diagramStyle+xml"/>
  <Override PartName="/ppt/diagrams/colors34.xml" ContentType="application/vnd.openxmlformats-officedocument.drawingml.diagramColors+xml"/>
  <Override PartName="/ppt/diagrams/drawing3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7"/>
  </p:notesMasterIdLst>
  <p:sldIdLst>
    <p:sldId id="256" r:id="rId2"/>
    <p:sldId id="411" r:id="rId3"/>
    <p:sldId id="380" r:id="rId4"/>
    <p:sldId id="412" r:id="rId5"/>
    <p:sldId id="435" r:id="rId6"/>
    <p:sldId id="436" r:id="rId7"/>
    <p:sldId id="437" r:id="rId8"/>
    <p:sldId id="438" r:id="rId9"/>
    <p:sldId id="439" r:id="rId10"/>
    <p:sldId id="461" r:id="rId11"/>
    <p:sldId id="441" r:id="rId12"/>
    <p:sldId id="442" r:id="rId13"/>
    <p:sldId id="443" r:id="rId14"/>
    <p:sldId id="444" r:id="rId15"/>
    <p:sldId id="464" r:id="rId16"/>
    <p:sldId id="445" r:id="rId17"/>
    <p:sldId id="446" r:id="rId18"/>
    <p:sldId id="447" r:id="rId19"/>
    <p:sldId id="448" r:id="rId20"/>
    <p:sldId id="449" r:id="rId21"/>
    <p:sldId id="450" r:id="rId22"/>
    <p:sldId id="451" r:id="rId23"/>
    <p:sldId id="452" r:id="rId24"/>
    <p:sldId id="453" r:id="rId25"/>
    <p:sldId id="454" r:id="rId26"/>
    <p:sldId id="462" r:id="rId27"/>
    <p:sldId id="463" r:id="rId28"/>
    <p:sldId id="465" r:id="rId29"/>
    <p:sldId id="455" r:id="rId30"/>
    <p:sldId id="456" r:id="rId31"/>
    <p:sldId id="457" r:id="rId32"/>
    <p:sldId id="458" r:id="rId33"/>
    <p:sldId id="466" r:id="rId34"/>
    <p:sldId id="459" r:id="rId35"/>
    <p:sldId id="460" r:id="rId3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9" d="100"/>
          <a:sy n="99" d="100"/>
        </p:scale>
        <p:origin x="5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7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8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9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0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4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885556A-91B6-419D-A877-1CB35B9D2E5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29D6AB23-25DA-4DA8-BB7D-445FE441D7CC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10.1 </a:t>
          </a:r>
          <a:r>
            <a: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案例</a:t>
          </a:r>
          <a:r>
            <a: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-</a:t>
          </a:r>
          <a:r>
            <a: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顺序执行的局限</a:t>
          </a:r>
        </a:p>
      </dgm:t>
    </dgm:pt>
    <dgm:pt modelId="{B1D9C88A-BCBE-4DAA-8D79-78F3E5528E78}" type="par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8196FE-426F-437F-BC85-41F389BCFB68}" type="sib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AC1F50B-C65C-453B-9F1A-C55AC0D2A0F9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10.1.1 </a:t>
          </a:r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案例的设计与实现</a:t>
          </a:r>
        </a:p>
      </dgm:t>
    </dgm:pt>
    <dgm:pt modelId="{0D2BBC72-8C84-422A-BDF2-D23A85012BFD}" type="par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219597B-31E5-47F6-97E6-030D3578B5C3}" type="sib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FF7BBA6-AEA4-4895-A02D-285B661D9D9C}">
      <dgm:prSet phldrT="[文本]"/>
      <dgm:spPr/>
      <dgm:t>
        <a:bodyPr/>
        <a:lstStyle/>
        <a:p>
          <a:pPr algn="l"/>
          <a:endParaRPr lang="zh-CN" altLang="en-US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779102E-6165-49D2-934D-660C4322D83B}" type="par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B060FA2-4BEA-4643-8A75-2632374CD0CB}" type="sib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B44B8D7-DA2A-4A62-9CCC-6CE3C07D2D28}" type="pres">
      <dgm:prSet presAssocID="{A885556A-91B6-419D-A877-1CB35B9D2E52}" presName="Name0" presStyleCnt="0">
        <dgm:presLayoutVars>
          <dgm:dir/>
          <dgm:resizeHandles val="exact"/>
        </dgm:presLayoutVars>
      </dgm:prSet>
      <dgm:spPr/>
    </dgm:pt>
    <dgm:pt modelId="{7CB280A8-87FF-4D94-8E72-2FF508DAAB2A}" type="pres">
      <dgm:prSet presAssocID="{29D6AB23-25DA-4DA8-BB7D-445FE441D7CC}" presName="parTxOnly" presStyleLbl="node1" presStyleIdx="0" presStyleCnt="3">
        <dgm:presLayoutVars>
          <dgm:bulletEnabled val="1"/>
        </dgm:presLayoutVars>
      </dgm:prSet>
      <dgm:spPr/>
    </dgm:pt>
    <dgm:pt modelId="{E5CA2EB2-F6AA-42AC-99F9-90AC7D76C1D9}" type="pres">
      <dgm:prSet presAssocID="{8D8196FE-426F-437F-BC85-41F389BCFB68}" presName="parSpace" presStyleCnt="0"/>
      <dgm:spPr/>
    </dgm:pt>
    <dgm:pt modelId="{44EDB10B-79F2-4196-BB71-2C3514587C5D}" type="pres">
      <dgm:prSet presAssocID="{0AC1F50B-C65C-453B-9F1A-C55AC0D2A0F9}" presName="parTxOnly" presStyleLbl="node1" presStyleIdx="1" presStyleCnt="3">
        <dgm:presLayoutVars>
          <dgm:bulletEnabled val="1"/>
        </dgm:presLayoutVars>
      </dgm:prSet>
      <dgm:spPr/>
    </dgm:pt>
    <dgm:pt modelId="{29C4D1B7-8C8A-4E24-9E0C-5F96A325DC83}" type="pres">
      <dgm:prSet presAssocID="{A219597B-31E5-47F6-97E6-030D3578B5C3}" presName="parSpace" presStyleCnt="0"/>
      <dgm:spPr/>
    </dgm:pt>
    <dgm:pt modelId="{9395227A-FF8B-45C5-AEEA-F2AB2FD80348}" type="pres">
      <dgm:prSet presAssocID="{6FF7BBA6-AEA4-4895-A02D-285B661D9D9C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62B93A00-1284-4D4F-9B62-6B415628FC92}" type="presOf" srcId="{A885556A-91B6-419D-A877-1CB35B9D2E52}" destId="{BB44B8D7-DA2A-4A62-9CCC-6CE3C07D2D28}" srcOrd="0" destOrd="0" presId="urn:microsoft.com/office/officeart/2005/8/layout/hChevron3"/>
    <dgm:cxn modelId="{38414B09-89DF-401F-B1F0-8F94DD2B141E}" srcId="{A885556A-91B6-419D-A877-1CB35B9D2E52}" destId="{29D6AB23-25DA-4DA8-BB7D-445FE441D7CC}" srcOrd="0" destOrd="0" parTransId="{B1D9C88A-BCBE-4DAA-8D79-78F3E5528E78}" sibTransId="{8D8196FE-426F-437F-BC85-41F389BCFB68}"/>
    <dgm:cxn modelId="{FDF3473C-EE50-4646-BA69-0293C7549A7E}" srcId="{A885556A-91B6-419D-A877-1CB35B9D2E52}" destId="{6FF7BBA6-AEA4-4895-A02D-285B661D9D9C}" srcOrd="2" destOrd="0" parTransId="{D779102E-6165-49D2-934D-660C4322D83B}" sibTransId="{5B060FA2-4BEA-4643-8A75-2632374CD0CB}"/>
    <dgm:cxn modelId="{7FCEC054-90F8-4495-A5E3-6DF12E160CB8}" type="presOf" srcId="{0AC1F50B-C65C-453B-9F1A-C55AC0D2A0F9}" destId="{44EDB10B-79F2-4196-BB71-2C3514587C5D}" srcOrd="0" destOrd="0" presId="urn:microsoft.com/office/officeart/2005/8/layout/hChevron3"/>
    <dgm:cxn modelId="{C55EC456-E05C-4DEA-8E4F-CBD15AEE020C}" srcId="{A885556A-91B6-419D-A877-1CB35B9D2E52}" destId="{0AC1F50B-C65C-453B-9F1A-C55AC0D2A0F9}" srcOrd="1" destOrd="0" parTransId="{0D2BBC72-8C84-422A-BDF2-D23A85012BFD}" sibTransId="{A219597B-31E5-47F6-97E6-030D3578B5C3}"/>
    <dgm:cxn modelId="{926243D3-4306-43B8-9AF2-0CD755C83893}" type="presOf" srcId="{6FF7BBA6-AEA4-4895-A02D-285B661D9D9C}" destId="{9395227A-FF8B-45C5-AEEA-F2AB2FD80348}" srcOrd="0" destOrd="0" presId="urn:microsoft.com/office/officeart/2005/8/layout/hChevron3"/>
    <dgm:cxn modelId="{F7EBFEE8-E659-4C32-B056-1F46DD4B882C}" type="presOf" srcId="{29D6AB23-25DA-4DA8-BB7D-445FE441D7CC}" destId="{7CB280A8-87FF-4D94-8E72-2FF508DAAB2A}" srcOrd="0" destOrd="0" presId="urn:microsoft.com/office/officeart/2005/8/layout/hChevron3"/>
    <dgm:cxn modelId="{1072ABD2-D273-4D07-8751-0AABCAD2FD45}" type="presParOf" srcId="{BB44B8D7-DA2A-4A62-9CCC-6CE3C07D2D28}" destId="{7CB280A8-87FF-4D94-8E72-2FF508DAAB2A}" srcOrd="0" destOrd="0" presId="urn:microsoft.com/office/officeart/2005/8/layout/hChevron3"/>
    <dgm:cxn modelId="{679DBC68-F05D-4DC6-933C-A666E9354814}" type="presParOf" srcId="{BB44B8D7-DA2A-4A62-9CCC-6CE3C07D2D28}" destId="{E5CA2EB2-F6AA-42AC-99F9-90AC7D76C1D9}" srcOrd="1" destOrd="0" presId="urn:microsoft.com/office/officeart/2005/8/layout/hChevron3"/>
    <dgm:cxn modelId="{076D33CC-23F3-4664-9BD9-D7A6A4C9E873}" type="presParOf" srcId="{BB44B8D7-DA2A-4A62-9CCC-6CE3C07D2D28}" destId="{44EDB10B-79F2-4196-BB71-2C3514587C5D}" srcOrd="2" destOrd="0" presId="urn:microsoft.com/office/officeart/2005/8/layout/hChevron3"/>
    <dgm:cxn modelId="{C754FF65-14DD-4A06-9D74-9493BD3FA599}" type="presParOf" srcId="{BB44B8D7-DA2A-4A62-9CCC-6CE3C07D2D28}" destId="{29C4D1B7-8C8A-4E24-9E0C-5F96A325DC83}" srcOrd="3" destOrd="0" presId="urn:microsoft.com/office/officeart/2005/8/layout/hChevron3"/>
    <dgm:cxn modelId="{9CCDE946-2BA1-4B56-B425-3779B1E256C4}" type="presParOf" srcId="{BB44B8D7-DA2A-4A62-9CCC-6CE3C07D2D28}" destId="{9395227A-FF8B-45C5-AEEA-F2AB2FD80348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A885556A-91B6-419D-A877-1CB35B9D2E5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29D6AB23-25DA-4DA8-BB7D-445FE441D7CC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10.3 C++</a:t>
          </a:r>
          <a:r>
            <a: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的多线程库</a:t>
          </a:r>
        </a:p>
      </dgm:t>
    </dgm:pt>
    <dgm:pt modelId="{B1D9C88A-BCBE-4DAA-8D79-78F3E5528E78}" type="par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8196FE-426F-437F-BC85-41F389BCFB68}" type="sib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AC1F50B-C65C-453B-9F1A-C55AC0D2A0F9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10.3.1 </a:t>
          </a:r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头文件</a:t>
          </a:r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&lt;thread&gt;</a:t>
          </a:r>
          <a:endParaRPr lang="zh-CN" altLang="en-US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D2BBC72-8C84-422A-BDF2-D23A85012BFD}" type="par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219597B-31E5-47F6-97E6-030D3578B5C3}" type="sib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FF7BBA6-AEA4-4895-A02D-285B661D9D9C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10.3.1.1 thread</a:t>
          </a:r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类</a:t>
          </a:r>
        </a:p>
      </dgm:t>
    </dgm:pt>
    <dgm:pt modelId="{D779102E-6165-49D2-934D-660C4322D83B}" type="par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B060FA2-4BEA-4643-8A75-2632374CD0CB}" type="sib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B44B8D7-DA2A-4A62-9CCC-6CE3C07D2D28}" type="pres">
      <dgm:prSet presAssocID="{A885556A-91B6-419D-A877-1CB35B9D2E52}" presName="Name0" presStyleCnt="0">
        <dgm:presLayoutVars>
          <dgm:dir/>
          <dgm:resizeHandles val="exact"/>
        </dgm:presLayoutVars>
      </dgm:prSet>
      <dgm:spPr/>
    </dgm:pt>
    <dgm:pt modelId="{7CB280A8-87FF-4D94-8E72-2FF508DAAB2A}" type="pres">
      <dgm:prSet presAssocID="{29D6AB23-25DA-4DA8-BB7D-445FE441D7CC}" presName="parTxOnly" presStyleLbl="node1" presStyleIdx="0" presStyleCnt="3">
        <dgm:presLayoutVars>
          <dgm:bulletEnabled val="1"/>
        </dgm:presLayoutVars>
      </dgm:prSet>
      <dgm:spPr/>
    </dgm:pt>
    <dgm:pt modelId="{E5CA2EB2-F6AA-42AC-99F9-90AC7D76C1D9}" type="pres">
      <dgm:prSet presAssocID="{8D8196FE-426F-437F-BC85-41F389BCFB68}" presName="parSpace" presStyleCnt="0"/>
      <dgm:spPr/>
    </dgm:pt>
    <dgm:pt modelId="{44EDB10B-79F2-4196-BB71-2C3514587C5D}" type="pres">
      <dgm:prSet presAssocID="{0AC1F50B-C65C-453B-9F1A-C55AC0D2A0F9}" presName="parTxOnly" presStyleLbl="node1" presStyleIdx="1" presStyleCnt="3">
        <dgm:presLayoutVars>
          <dgm:bulletEnabled val="1"/>
        </dgm:presLayoutVars>
      </dgm:prSet>
      <dgm:spPr/>
    </dgm:pt>
    <dgm:pt modelId="{29C4D1B7-8C8A-4E24-9E0C-5F96A325DC83}" type="pres">
      <dgm:prSet presAssocID="{A219597B-31E5-47F6-97E6-030D3578B5C3}" presName="parSpace" presStyleCnt="0"/>
      <dgm:spPr/>
    </dgm:pt>
    <dgm:pt modelId="{9395227A-FF8B-45C5-AEEA-F2AB2FD80348}" type="pres">
      <dgm:prSet presAssocID="{6FF7BBA6-AEA4-4895-A02D-285B661D9D9C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62B93A00-1284-4D4F-9B62-6B415628FC92}" type="presOf" srcId="{A885556A-91B6-419D-A877-1CB35B9D2E52}" destId="{BB44B8D7-DA2A-4A62-9CCC-6CE3C07D2D28}" srcOrd="0" destOrd="0" presId="urn:microsoft.com/office/officeart/2005/8/layout/hChevron3"/>
    <dgm:cxn modelId="{38414B09-89DF-401F-B1F0-8F94DD2B141E}" srcId="{A885556A-91B6-419D-A877-1CB35B9D2E52}" destId="{29D6AB23-25DA-4DA8-BB7D-445FE441D7CC}" srcOrd="0" destOrd="0" parTransId="{B1D9C88A-BCBE-4DAA-8D79-78F3E5528E78}" sibTransId="{8D8196FE-426F-437F-BC85-41F389BCFB68}"/>
    <dgm:cxn modelId="{FDF3473C-EE50-4646-BA69-0293C7549A7E}" srcId="{A885556A-91B6-419D-A877-1CB35B9D2E52}" destId="{6FF7BBA6-AEA4-4895-A02D-285B661D9D9C}" srcOrd="2" destOrd="0" parTransId="{D779102E-6165-49D2-934D-660C4322D83B}" sibTransId="{5B060FA2-4BEA-4643-8A75-2632374CD0CB}"/>
    <dgm:cxn modelId="{7FCEC054-90F8-4495-A5E3-6DF12E160CB8}" type="presOf" srcId="{0AC1F50B-C65C-453B-9F1A-C55AC0D2A0F9}" destId="{44EDB10B-79F2-4196-BB71-2C3514587C5D}" srcOrd="0" destOrd="0" presId="urn:microsoft.com/office/officeart/2005/8/layout/hChevron3"/>
    <dgm:cxn modelId="{C55EC456-E05C-4DEA-8E4F-CBD15AEE020C}" srcId="{A885556A-91B6-419D-A877-1CB35B9D2E52}" destId="{0AC1F50B-C65C-453B-9F1A-C55AC0D2A0F9}" srcOrd="1" destOrd="0" parTransId="{0D2BBC72-8C84-422A-BDF2-D23A85012BFD}" sibTransId="{A219597B-31E5-47F6-97E6-030D3578B5C3}"/>
    <dgm:cxn modelId="{926243D3-4306-43B8-9AF2-0CD755C83893}" type="presOf" srcId="{6FF7BBA6-AEA4-4895-A02D-285B661D9D9C}" destId="{9395227A-FF8B-45C5-AEEA-F2AB2FD80348}" srcOrd="0" destOrd="0" presId="urn:microsoft.com/office/officeart/2005/8/layout/hChevron3"/>
    <dgm:cxn modelId="{F7EBFEE8-E659-4C32-B056-1F46DD4B882C}" type="presOf" srcId="{29D6AB23-25DA-4DA8-BB7D-445FE441D7CC}" destId="{7CB280A8-87FF-4D94-8E72-2FF508DAAB2A}" srcOrd="0" destOrd="0" presId="urn:microsoft.com/office/officeart/2005/8/layout/hChevron3"/>
    <dgm:cxn modelId="{1072ABD2-D273-4D07-8751-0AABCAD2FD45}" type="presParOf" srcId="{BB44B8D7-DA2A-4A62-9CCC-6CE3C07D2D28}" destId="{7CB280A8-87FF-4D94-8E72-2FF508DAAB2A}" srcOrd="0" destOrd="0" presId="urn:microsoft.com/office/officeart/2005/8/layout/hChevron3"/>
    <dgm:cxn modelId="{679DBC68-F05D-4DC6-933C-A666E9354814}" type="presParOf" srcId="{BB44B8D7-DA2A-4A62-9CCC-6CE3C07D2D28}" destId="{E5CA2EB2-F6AA-42AC-99F9-90AC7D76C1D9}" srcOrd="1" destOrd="0" presId="urn:microsoft.com/office/officeart/2005/8/layout/hChevron3"/>
    <dgm:cxn modelId="{076D33CC-23F3-4664-9BD9-D7A6A4C9E873}" type="presParOf" srcId="{BB44B8D7-DA2A-4A62-9CCC-6CE3C07D2D28}" destId="{44EDB10B-79F2-4196-BB71-2C3514587C5D}" srcOrd="2" destOrd="0" presId="urn:microsoft.com/office/officeart/2005/8/layout/hChevron3"/>
    <dgm:cxn modelId="{C754FF65-14DD-4A06-9D74-9493BD3FA599}" type="presParOf" srcId="{BB44B8D7-DA2A-4A62-9CCC-6CE3C07D2D28}" destId="{29C4D1B7-8C8A-4E24-9E0C-5F96A325DC83}" srcOrd="3" destOrd="0" presId="urn:microsoft.com/office/officeart/2005/8/layout/hChevron3"/>
    <dgm:cxn modelId="{9CCDE946-2BA1-4B56-B425-3779B1E256C4}" type="presParOf" srcId="{BB44B8D7-DA2A-4A62-9CCC-6CE3C07D2D28}" destId="{9395227A-FF8B-45C5-AEEA-F2AB2FD80348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A885556A-91B6-419D-A877-1CB35B9D2E5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29D6AB23-25DA-4DA8-BB7D-445FE441D7CC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10.3 C++</a:t>
          </a:r>
          <a:r>
            <a: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的多线程库</a:t>
          </a:r>
        </a:p>
      </dgm:t>
    </dgm:pt>
    <dgm:pt modelId="{B1D9C88A-BCBE-4DAA-8D79-78F3E5528E78}" type="par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8196FE-426F-437F-BC85-41F389BCFB68}" type="sib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AC1F50B-C65C-453B-9F1A-C55AC0D2A0F9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10.3.1 </a:t>
          </a:r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头文件</a:t>
          </a:r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&lt;thread&gt;</a:t>
          </a:r>
          <a:endParaRPr lang="zh-CN" altLang="en-US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D2BBC72-8C84-422A-BDF2-D23A85012BFD}" type="par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219597B-31E5-47F6-97E6-030D3578B5C3}" type="sib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FF7BBA6-AEA4-4895-A02D-285B661D9D9C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10.3.1.1 thread</a:t>
          </a:r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类</a:t>
          </a:r>
        </a:p>
      </dgm:t>
    </dgm:pt>
    <dgm:pt modelId="{D779102E-6165-49D2-934D-660C4322D83B}" type="par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B060FA2-4BEA-4643-8A75-2632374CD0CB}" type="sib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B44B8D7-DA2A-4A62-9CCC-6CE3C07D2D28}" type="pres">
      <dgm:prSet presAssocID="{A885556A-91B6-419D-A877-1CB35B9D2E52}" presName="Name0" presStyleCnt="0">
        <dgm:presLayoutVars>
          <dgm:dir/>
          <dgm:resizeHandles val="exact"/>
        </dgm:presLayoutVars>
      </dgm:prSet>
      <dgm:spPr/>
    </dgm:pt>
    <dgm:pt modelId="{7CB280A8-87FF-4D94-8E72-2FF508DAAB2A}" type="pres">
      <dgm:prSet presAssocID="{29D6AB23-25DA-4DA8-BB7D-445FE441D7CC}" presName="parTxOnly" presStyleLbl="node1" presStyleIdx="0" presStyleCnt="3">
        <dgm:presLayoutVars>
          <dgm:bulletEnabled val="1"/>
        </dgm:presLayoutVars>
      </dgm:prSet>
      <dgm:spPr/>
    </dgm:pt>
    <dgm:pt modelId="{E5CA2EB2-F6AA-42AC-99F9-90AC7D76C1D9}" type="pres">
      <dgm:prSet presAssocID="{8D8196FE-426F-437F-BC85-41F389BCFB68}" presName="parSpace" presStyleCnt="0"/>
      <dgm:spPr/>
    </dgm:pt>
    <dgm:pt modelId="{44EDB10B-79F2-4196-BB71-2C3514587C5D}" type="pres">
      <dgm:prSet presAssocID="{0AC1F50B-C65C-453B-9F1A-C55AC0D2A0F9}" presName="parTxOnly" presStyleLbl="node1" presStyleIdx="1" presStyleCnt="3">
        <dgm:presLayoutVars>
          <dgm:bulletEnabled val="1"/>
        </dgm:presLayoutVars>
      </dgm:prSet>
      <dgm:spPr/>
    </dgm:pt>
    <dgm:pt modelId="{29C4D1B7-8C8A-4E24-9E0C-5F96A325DC83}" type="pres">
      <dgm:prSet presAssocID="{A219597B-31E5-47F6-97E6-030D3578B5C3}" presName="parSpace" presStyleCnt="0"/>
      <dgm:spPr/>
    </dgm:pt>
    <dgm:pt modelId="{9395227A-FF8B-45C5-AEEA-F2AB2FD80348}" type="pres">
      <dgm:prSet presAssocID="{6FF7BBA6-AEA4-4895-A02D-285B661D9D9C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62B93A00-1284-4D4F-9B62-6B415628FC92}" type="presOf" srcId="{A885556A-91B6-419D-A877-1CB35B9D2E52}" destId="{BB44B8D7-DA2A-4A62-9CCC-6CE3C07D2D28}" srcOrd="0" destOrd="0" presId="urn:microsoft.com/office/officeart/2005/8/layout/hChevron3"/>
    <dgm:cxn modelId="{38414B09-89DF-401F-B1F0-8F94DD2B141E}" srcId="{A885556A-91B6-419D-A877-1CB35B9D2E52}" destId="{29D6AB23-25DA-4DA8-BB7D-445FE441D7CC}" srcOrd="0" destOrd="0" parTransId="{B1D9C88A-BCBE-4DAA-8D79-78F3E5528E78}" sibTransId="{8D8196FE-426F-437F-BC85-41F389BCFB68}"/>
    <dgm:cxn modelId="{FDF3473C-EE50-4646-BA69-0293C7549A7E}" srcId="{A885556A-91B6-419D-A877-1CB35B9D2E52}" destId="{6FF7BBA6-AEA4-4895-A02D-285B661D9D9C}" srcOrd="2" destOrd="0" parTransId="{D779102E-6165-49D2-934D-660C4322D83B}" sibTransId="{5B060FA2-4BEA-4643-8A75-2632374CD0CB}"/>
    <dgm:cxn modelId="{7FCEC054-90F8-4495-A5E3-6DF12E160CB8}" type="presOf" srcId="{0AC1F50B-C65C-453B-9F1A-C55AC0D2A0F9}" destId="{44EDB10B-79F2-4196-BB71-2C3514587C5D}" srcOrd="0" destOrd="0" presId="urn:microsoft.com/office/officeart/2005/8/layout/hChevron3"/>
    <dgm:cxn modelId="{C55EC456-E05C-4DEA-8E4F-CBD15AEE020C}" srcId="{A885556A-91B6-419D-A877-1CB35B9D2E52}" destId="{0AC1F50B-C65C-453B-9F1A-C55AC0D2A0F9}" srcOrd="1" destOrd="0" parTransId="{0D2BBC72-8C84-422A-BDF2-D23A85012BFD}" sibTransId="{A219597B-31E5-47F6-97E6-030D3578B5C3}"/>
    <dgm:cxn modelId="{926243D3-4306-43B8-9AF2-0CD755C83893}" type="presOf" srcId="{6FF7BBA6-AEA4-4895-A02D-285B661D9D9C}" destId="{9395227A-FF8B-45C5-AEEA-F2AB2FD80348}" srcOrd="0" destOrd="0" presId="urn:microsoft.com/office/officeart/2005/8/layout/hChevron3"/>
    <dgm:cxn modelId="{F7EBFEE8-E659-4C32-B056-1F46DD4B882C}" type="presOf" srcId="{29D6AB23-25DA-4DA8-BB7D-445FE441D7CC}" destId="{7CB280A8-87FF-4D94-8E72-2FF508DAAB2A}" srcOrd="0" destOrd="0" presId="urn:microsoft.com/office/officeart/2005/8/layout/hChevron3"/>
    <dgm:cxn modelId="{1072ABD2-D273-4D07-8751-0AABCAD2FD45}" type="presParOf" srcId="{BB44B8D7-DA2A-4A62-9CCC-6CE3C07D2D28}" destId="{7CB280A8-87FF-4D94-8E72-2FF508DAAB2A}" srcOrd="0" destOrd="0" presId="urn:microsoft.com/office/officeart/2005/8/layout/hChevron3"/>
    <dgm:cxn modelId="{679DBC68-F05D-4DC6-933C-A666E9354814}" type="presParOf" srcId="{BB44B8D7-DA2A-4A62-9CCC-6CE3C07D2D28}" destId="{E5CA2EB2-F6AA-42AC-99F9-90AC7D76C1D9}" srcOrd="1" destOrd="0" presId="urn:microsoft.com/office/officeart/2005/8/layout/hChevron3"/>
    <dgm:cxn modelId="{076D33CC-23F3-4664-9BD9-D7A6A4C9E873}" type="presParOf" srcId="{BB44B8D7-DA2A-4A62-9CCC-6CE3C07D2D28}" destId="{44EDB10B-79F2-4196-BB71-2C3514587C5D}" srcOrd="2" destOrd="0" presId="urn:microsoft.com/office/officeart/2005/8/layout/hChevron3"/>
    <dgm:cxn modelId="{C754FF65-14DD-4A06-9D74-9493BD3FA599}" type="presParOf" srcId="{BB44B8D7-DA2A-4A62-9CCC-6CE3C07D2D28}" destId="{29C4D1B7-8C8A-4E24-9E0C-5F96A325DC83}" srcOrd="3" destOrd="0" presId="urn:microsoft.com/office/officeart/2005/8/layout/hChevron3"/>
    <dgm:cxn modelId="{9CCDE946-2BA1-4B56-B425-3779B1E256C4}" type="presParOf" srcId="{BB44B8D7-DA2A-4A62-9CCC-6CE3C07D2D28}" destId="{9395227A-FF8B-45C5-AEEA-F2AB2FD80348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A885556A-91B6-419D-A877-1CB35B9D2E5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29D6AB23-25DA-4DA8-BB7D-445FE441D7CC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10.3 C++</a:t>
          </a:r>
          <a:r>
            <a: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的多线程库</a:t>
          </a:r>
        </a:p>
      </dgm:t>
    </dgm:pt>
    <dgm:pt modelId="{B1D9C88A-BCBE-4DAA-8D79-78F3E5528E78}" type="par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8196FE-426F-437F-BC85-41F389BCFB68}" type="sib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AC1F50B-C65C-453B-9F1A-C55AC0D2A0F9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10.3.1 </a:t>
          </a:r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头文件</a:t>
          </a:r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&lt;thread&gt;</a:t>
          </a:r>
          <a:endParaRPr lang="zh-CN" altLang="en-US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D2BBC72-8C84-422A-BDF2-D23A85012BFD}" type="par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219597B-31E5-47F6-97E6-030D3578B5C3}" type="sib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FF7BBA6-AEA4-4895-A02D-285B661D9D9C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10.3.1.1 thread</a:t>
          </a:r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类</a:t>
          </a:r>
        </a:p>
      </dgm:t>
    </dgm:pt>
    <dgm:pt modelId="{D779102E-6165-49D2-934D-660C4322D83B}" type="par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B060FA2-4BEA-4643-8A75-2632374CD0CB}" type="sib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B44B8D7-DA2A-4A62-9CCC-6CE3C07D2D28}" type="pres">
      <dgm:prSet presAssocID="{A885556A-91B6-419D-A877-1CB35B9D2E52}" presName="Name0" presStyleCnt="0">
        <dgm:presLayoutVars>
          <dgm:dir/>
          <dgm:resizeHandles val="exact"/>
        </dgm:presLayoutVars>
      </dgm:prSet>
      <dgm:spPr/>
    </dgm:pt>
    <dgm:pt modelId="{7CB280A8-87FF-4D94-8E72-2FF508DAAB2A}" type="pres">
      <dgm:prSet presAssocID="{29D6AB23-25DA-4DA8-BB7D-445FE441D7CC}" presName="parTxOnly" presStyleLbl="node1" presStyleIdx="0" presStyleCnt="3">
        <dgm:presLayoutVars>
          <dgm:bulletEnabled val="1"/>
        </dgm:presLayoutVars>
      </dgm:prSet>
      <dgm:spPr/>
    </dgm:pt>
    <dgm:pt modelId="{E5CA2EB2-F6AA-42AC-99F9-90AC7D76C1D9}" type="pres">
      <dgm:prSet presAssocID="{8D8196FE-426F-437F-BC85-41F389BCFB68}" presName="parSpace" presStyleCnt="0"/>
      <dgm:spPr/>
    </dgm:pt>
    <dgm:pt modelId="{44EDB10B-79F2-4196-BB71-2C3514587C5D}" type="pres">
      <dgm:prSet presAssocID="{0AC1F50B-C65C-453B-9F1A-C55AC0D2A0F9}" presName="parTxOnly" presStyleLbl="node1" presStyleIdx="1" presStyleCnt="3">
        <dgm:presLayoutVars>
          <dgm:bulletEnabled val="1"/>
        </dgm:presLayoutVars>
      </dgm:prSet>
      <dgm:spPr/>
    </dgm:pt>
    <dgm:pt modelId="{29C4D1B7-8C8A-4E24-9E0C-5F96A325DC83}" type="pres">
      <dgm:prSet presAssocID="{A219597B-31E5-47F6-97E6-030D3578B5C3}" presName="parSpace" presStyleCnt="0"/>
      <dgm:spPr/>
    </dgm:pt>
    <dgm:pt modelId="{9395227A-FF8B-45C5-AEEA-F2AB2FD80348}" type="pres">
      <dgm:prSet presAssocID="{6FF7BBA6-AEA4-4895-A02D-285B661D9D9C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62B93A00-1284-4D4F-9B62-6B415628FC92}" type="presOf" srcId="{A885556A-91B6-419D-A877-1CB35B9D2E52}" destId="{BB44B8D7-DA2A-4A62-9CCC-6CE3C07D2D28}" srcOrd="0" destOrd="0" presId="urn:microsoft.com/office/officeart/2005/8/layout/hChevron3"/>
    <dgm:cxn modelId="{38414B09-89DF-401F-B1F0-8F94DD2B141E}" srcId="{A885556A-91B6-419D-A877-1CB35B9D2E52}" destId="{29D6AB23-25DA-4DA8-BB7D-445FE441D7CC}" srcOrd="0" destOrd="0" parTransId="{B1D9C88A-BCBE-4DAA-8D79-78F3E5528E78}" sibTransId="{8D8196FE-426F-437F-BC85-41F389BCFB68}"/>
    <dgm:cxn modelId="{FDF3473C-EE50-4646-BA69-0293C7549A7E}" srcId="{A885556A-91B6-419D-A877-1CB35B9D2E52}" destId="{6FF7BBA6-AEA4-4895-A02D-285B661D9D9C}" srcOrd="2" destOrd="0" parTransId="{D779102E-6165-49D2-934D-660C4322D83B}" sibTransId="{5B060FA2-4BEA-4643-8A75-2632374CD0CB}"/>
    <dgm:cxn modelId="{7FCEC054-90F8-4495-A5E3-6DF12E160CB8}" type="presOf" srcId="{0AC1F50B-C65C-453B-9F1A-C55AC0D2A0F9}" destId="{44EDB10B-79F2-4196-BB71-2C3514587C5D}" srcOrd="0" destOrd="0" presId="urn:microsoft.com/office/officeart/2005/8/layout/hChevron3"/>
    <dgm:cxn modelId="{C55EC456-E05C-4DEA-8E4F-CBD15AEE020C}" srcId="{A885556A-91B6-419D-A877-1CB35B9D2E52}" destId="{0AC1F50B-C65C-453B-9F1A-C55AC0D2A0F9}" srcOrd="1" destOrd="0" parTransId="{0D2BBC72-8C84-422A-BDF2-D23A85012BFD}" sibTransId="{A219597B-31E5-47F6-97E6-030D3578B5C3}"/>
    <dgm:cxn modelId="{926243D3-4306-43B8-9AF2-0CD755C83893}" type="presOf" srcId="{6FF7BBA6-AEA4-4895-A02D-285B661D9D9C}" destId="{9395227A-FF8B-45C5-AEEA-F2AB2FD80348}" srcOrd="0" destOrd="0" presId="urn:microsoft.com/office/officeart/2005/8/layout/hChevron3"/>
    <dgm:cxn modelId="{F7EBFEE8-E659-4C32-B056-1F46DD4B882C}" type="presOf" srcId="{29D6AB23-25DA-4DA8-BB7D-445FE441D7CC}" destId="{7CB280A8-87FF-4D94-8E72-2FF508DAAB2A}" srcOrd="0" destOrd="0" presId="urn:microsoft.com/office/officeart/2005/8/layout/hChevron3"/>
    <dgm:cxn modelId="{1072ABD2-D273-4D07-8751-0AABCAD2FD45}" type="presParOf" srcId="{BB44B8D7-DA2A-4A62-9CCC-6CE3C07D2D28}" destId="{7CB280A8-87FF-4D94-8E72-2FF508DAAB2A}" srcOrd="0" destOrd="0" presId="urn:microsoft.com/office/officeart/2005/8/layout/hChevron3"/>
    <dgm:cxn modelId="{679DBC68-F05D-4DC6-933C-A666E9354814}" type="presParOf" srcId="{BB44B8D7-DA2A-4A62-9CCC-6CE3C07D2D28}" destId="{E5CA2EB2-F6AA-42AC-99F9-90AC7D76C1D9}" srcOrd="1" destOrd="0" presId="urn:microsoft.com/office/officeart/2005/8/layout/hChevron3"/>
    <dgm:cxn modelId="{076D33CC-23F3-4664-9BD9-D7A6A4C9E873}" type="presParOf" srcId="{BB44B8D7-DA2A-4A62-9CCC-6CE3C07D2D28}" destId="{44EDB10B-79F2-4196-BB71-2C3514587C5D}" srcOrd="2" destOrd="0" presId="urn:microsoft.com/office/officeart/2005/8/layout/hChevron3"/>
    <dgm:cxn modelId="{C754FF65-14DD-4A06-9D74-9493BD3FA599}" type="presParOf" srcId="{BB44B8D7-DA2A-4A62-9CCC-6CE3C07D2D28}" destId="{29C4D1B7-8C8A-4E24-9E0C-5F96A325DC83}" srcOrd="3" destOrd="0" presId="urn:microsoft.com/office/officeart/2005/8/layout/hChevron3"/>
    <dgm:cxn modelId="{9CCDE946-2BA1-4B56-B425-3779B1E256C4}" type="presParOf" srcId="{BB44B8D7-DA2A-4A62-9CCC-6CE3C07D2D28}" destId="{9395227A-FF8B-45C5-AEEA-F2AB2FD80348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A885556A-91B6-419D-A877-1CB35B9D2E5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29D6AB23-25DA-4DA8-BB7D-445FE441D7CC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10.3 C++</a:t>
          </a:r>
          <a:r>
            <a: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的多线程库</a:t>
          </a:r>
        </a:p>
      </dgm:t>
    </dgm:pt>
    <dgm:pt modelId="{B1D9C88A-BCBE-4DAA-8D79-78F3E5528E78}" type="par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8196FE-426F-437F-BC85-41F389BCFB68}" type="sib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AC1F50B-C65C-453B-9F1A-C55AC0D2A0F9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10.3.1 </a:t>
          </a:r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头文件</a:t>
          </a:r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&lt;thread&gt;</a:t>
          </a:r>
          <a:endParaRPr lang="zh-CN" altLang="en-US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D2BBC72-8C84-422A-BDF2-D23A85012BFD}" type="par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219597B-31E5-47F6-97E6-030D3578B5C3}" type="sib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FF7BBA6-AEA4-4895-A02D-285B661D9D9C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10.3.1.1 thread</a:t>
          </a:r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类</a:t>
          </a:r>
        </a:p>
      </dgm:t>
    </dgm:pt>
    <dgm:pt modelId="{D779102E-6165-49D2-934D-660C4322D83B}" type="par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B060FA2-4BEA-4643-8A75-2632374CD0CB}" type="sib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B44B8D7-DA2A-4A62-9CCC-6CE3C07D2D28}" type="pres">
      <dgm:prSet presAssocID="{A885556A-91B6-419D-A877-1CB35B9D2E52}" presName="Name0" presStyleCnt="0">
        <dgm:presLayoutVars>
          <dgm:dir/>
          <dgm:resizeHandles val="exact"/>
        </dgm:presLayoutVars>
      </dgm:prSet>
      <dgm:spPr/>
    </dgm:pt>
    <dgm:pt modelId="{7CB280A8-87FF-4D94-8E72-2FF508DAAB2A}" type="pres">
      <dgm:prSet presAssocID="{29D6AB23-25DA-4DA8-BB7D-445FE441D7CC}" presName="parTxOnly" presStyleLbl="node1" presStyleIdx="0" presStyleCnt="3">
        <dgm:presLayoutVars>
          <dgm:bulletEnabled val="1"/>
        </dgm:presLayoutVars>
      </dgm:prSet>
      <dgm:spPr/>
    </dgm:pt>
    <dgm:pt modelId="{E5CA2EB2-F6AA-42AC-99F9-90AC7D76C1D9}" type="pres">
      <dgm:prSet presAssocID="{8D8196FE-426F-437F-BC85-41F389BCFB68}" presName="parSpace" presStyleCnt="0"/>
      <dgm:spPr/>
    </dgm:pt>
    <dgm:pt modelId="{44EDB10B-79F2-4196-BB71-2C3514587C5D}" type="pres">
      <dgm:prSet presAssocID="{0AC1F50B-C65C-453B-9F1A-C55AC0D2A0F9}" presName="parTxOnly" presStyleLbl="node1" presStyleIdx="1" presStyleCnt="3">
        <dgm:presLayoutVars>
          <dgm:bulletEnabled val="1"/>
        </dgm:presLayoutVars>
      </dgm:prSet>
      <dgm:spPr/>
    </dgm:pt>
    <dgm:pt modelId="{29C4D1B7-8C8A-4E24-9E0C-5F96A325DC83}" type="pres">
      <dgm:prSet presAssocID="{A219597B-31E5-47F6-97E6-030D3578B5C3}" presName="parSpace" presStyleCnt="0"/>
      <dgm:spPr/>
    </dgm:pt>
    <dgm:pt modelId="{9395227A-FF8B-45C5-AEEA-F2AB2FD80348}" type="pres">
      <dgm:prSet presAssocID="{6FF7BBA6-AEA4-4895-A02D-285B661D9D9C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62B93A00-1284-4D4F-9B62-6B415628FC92}" type="presOf" srcId="{A885556A-91B6-419D-A877-1CB35B9D2E52}" destId="{BB44B8D7-DA2A-4A62-9CCC-6CE3C07D2D28}" srcOrd="0" destOrd="0" presId="urn:microsoft.com/office/officeart/2005/8/layout/hChevron3"/>
    <dgm:cxn modelId="{38414B09-89DF-401F-B1F0-8F94DD2B141E}" srcId="{A885556A-91B6-419D-A877-1CB35B9D2E52}" destId="{29D6AB23-25DA-4DA8-BB7D-445FE441D7CC}" srcOrd="0" destOrd="0" parTransId="{B1D9C88A-BCBE-4DAA-8D79-78F3E5528E78}" sibTransId="{8D8196FE-426F-437F-BC85-41F389BCFB68}"/>
    <dgm:cxn modelId="{FDF3473C-EE50-4646-BA69-0293C7549A7E}" srcId="{A885556A-91B6-419D-A877-1CB35B9D2E52}" destId="{6FF7BBA6-AEA4-4895-A02D-285B661D9D9C}" srcOrd="2" destOrd="0" parTransId="{D779102E-6165-49D2-934D-660C4322D83B}" sibTransId="{5B060FA2-4BEA-4643-8A75-2632374CD0CB}"/>
    <dgm:cxn modelId="{7FCEC054-90F8-4495-A5E3-6DF12E160CB8}" type="presOf" srcId="{0AC1F50B-C65C-453B-9F1A-C55AC0D2A0F9}" destId="{44EDB10B-79F2-4196-BB71-2C3514587C5D}" srcOrd="0" destOrd="0" presId="urn:microsoft.com/office/officeart/2005/8/layout/hChevron3"/>
    <dgm:cxn modelId="{C55EC456-E05C-4DEA-8E4F-CBD15AEE020C}" srcId="{A885556A-91B6-419D-A877-1CB35B9D2E52}" destId="{0AC1F50B-C65C-453B-9F1A-C55AC0D2A0F9}" srcOrd="1" destOrd="0" parTransId="{0D2BBC72-8C84-422A-BDF2-D23A85012BFD}" sibTransId="{A219597B-31E5-47F6-97E6-030D3578B5C3}"/>
    <dgm:cxn modelId="{926243D3-4306-43B8-9AF2-0CD755C83893}" type="presOf" srcId="{6FF7BBA6-AEA4-4895-A02D-285B661D9D9C}" destId="{9395227A-FF8B-45C5-AEEA-F2AB2FD80348}" srcOrd="0" destOrd="0" presId="urn:microsoft.com/office/officeart/2005/8/layout/hChevron3"/>
    <dgm:cxn modelId="{F7EBFEE8-E659-4C32-B056-1F46DD4B882C}" type="presOf" srcId="{29D6AB23-25DA-4DA8-BB7D-445FE441D7CC}" destId="{7CB280A8-87FF-4D94-8E72-2FF508DAAB2A}" srcOrd="0" destOrd="0" presId="urn:microsoft.com/office/officeart/2005/8/layout/hChevron3"/>
    <dgm:cxn modelId="{1072ABD2-D273-4D07-8751-0AABCAD2FD45}" type="presParOf" srcId="{BB44B8D7-DA2A-4A62-9CCC-6CE3C07D2D28}" destId="{7CB280A8-87FF-4D94-8E72-2FF508DAAB2A}" srcOrd="0" destOrd="0" presId="urn:microsoft.com/office/officeart/2005/8/layout/hChevron3"/>
    <dgm:cxn modelId="{679DBC68-F05D-4DC6-933C-A666E9354814}" type="presParOf" srcId="{BB44B8D7-DA2A-4A62-9CCC-6CE3C07D2D28}" destId="{E5CA2EB2-F6AA-42AC-99F9-90AC7D76C1D9}" srcOrd="1" destOrd="0" presId="urn:microsoft.com/office/officeart/2005/8/layout/hChevron3"/>
    <dgm:cxn modelId="{076D33CC-23F3-4664-9BD9-D7A6A4C9E873}" type="presParOf" srcId="{BB44B8D7-DA2A-4A62-9CCC-6CE3C07D2D28}" destId="{44EDB10B-79F2-4196-BB71-2C3514587C5D}" srcOrd="2" destOrd="0" presId="urn:microsoft.com/office/officeart/2005/8/layout/hChevron3"/>
    <dgm:cxn modelId="{C754FF65-14DD-4A06-9D74-9493BD3FA599}" type="presParOf" srcId="{BB44B8D7-DA2A-4A62-9CCC-6CE3C07D2D28}" destId="{29C4D1B7-8C8A-4E24-9E0C-5F96A325DC83}" srcOrd="3" destOrd="0" presId="urn:microsoft.com/office/officeart/2005/8/layout/hChevron3"/>
    <dgm:cxn modelId="{9CCDE946-2BA1-4B56-B425-3779B1E256C4}" type="presParOf" srcId="{BB44B8D7-DA2A-4A62-9CCC-6CE3C07D2D28}" destId="{9395227A-FF8B-45C5-AEEA-F2AB2FD80348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A885556A-91B6-419D-A877-1CB35B9D2E5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29D6AB23-25DA-4DA8-BB7D-445FE441D7CC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10.3 C++</a:t>
          </a:r>
          <a:r>
            <a: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的多线程库</a:t>
          </a:r>
        </a:p>
      </dgm:t>
    </dgm:pt>
    <dgm:pt modelId="{B1D9C88A-BCBE-4DAA-8D79-78F3E5528E78}" type="par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8196FE-426F-437F-BC85-41F389BCFB68}" type="sib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AC1F50B-C65C-453B-9F1A-C55AC0D2A0F9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10.3.1 </a:t>
          </a:r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头文件</a:t>
          </a:r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&lt;thread&gt;</a:t>
          </a:r>
          <a:endParaRPr lang="zh-CN" altLang="en-US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D2BBC72-8C84-422A-BDF2-D23A85012BFD}" type="par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219597B-31E5-47F6-97E6-030D3578B5C3}" type="sib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FF7BBA6-AEA4-4895-A02D-285B661D9D9C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10.3.1.1 </a:t>
          </a:r>
          <a:r>
            <a:rPr lang="en-US" altLang="zh-CN" dirty="0" err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jthread</a:t>
          </a:r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类</a:t>
          </a:r>
        </a:p>
      </dgm:t>
    </dgm:pt>
    <dgm:pt modelId="{D779102E-6165-49D2-934D-660C4322D83B}" type="par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B060FA2-4BEA-4643-8A75-2632374CD0CB}" type="sib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B44B8D7-DA2A-4A62-9CCC-6CE3C07D2D28}" type="pres">
      <dgm:prSet presAssocID="{A885556A-91B6-419D-A877-1CB35B9D2E52}" presName="Name0" presStyleCnt="0">
        <dgm:presLayoutVars>
          <dgm:dir/>
          <dgm:resizeHandles val="exact"/>
        </dgm:presLayoutVars>
      </dgm:prSet>
      <dgm:spPr/>
    </dgm:pt>
    <dgm:pt modelId="{7CB280A8-87FF-4D94-8E72-2FF508DAAB2A}" type="pres">
      <dgm:prSet presAssocID="{29D6AB23-25DA-4DA8-BB7D-445FE441D7CC}" presName="parTxOnly" presStyleLbl="node1" presStyleIdx="0" presStyleCnt="3">
        <dgm:presLayoutVars>
          <dgm:bulletEnabled val="1"/>
        </dgm:presLayoutVars>
      </dgm:prSet>
      <dgm:spPr/>
    </dgm:pt>
    <dgm:pt modelId="{E5CA2EB2-F6AA-42AC-99F9-90AC7D76C1D9}" type="pres">
      <dgm:prSet presAssocID="{8D8196FE-426F-437F-BC85-41F389BCFB68}" presName="parSpace" presStyleCnt="0"/>
      <dgm:spPr/>
    </dgm:pt>
    <dgm:pt modelId="{44EDB10B-79F2-4196-BB71-2C3514587C5D}" type="pres">
      <dgm:prSet presAssocID="{0AC1F50B-C65C-453B-9F1A-C55AC0D2A0F9}" presName="parTxOnly" presStyleLbl="node1" presStyleIdx="1" presStyleCnt="3">
        <dgm:presLayoutVars>
          <dgm:bulletEnabled val="1"/>
        </dgm:presLayoutVars>
      </dgm:prSet>
      <dgm:spPr/>
    </dgm:pt>
    <dgm:pt modelId="{29C4D1B7-8C8A-4E24-9E0C-5F96A325DC83}" type="pres">
      <dgm:prSet presAssocID="{A219597B-31E5-47F6-97E6-030D3578B5C3}" presName="parSpace" presStyleCnt="0"/>
      <dgm:spPr/>
    </dgm:pt>
    <dgm:pt modelId="{9395227A-FF8B-45C5-AEEA-F2AB2FD80348}" type="pres">
      <dgm:prSet presAssocID="{6FF7BBA6-AEA4-4895-A02D-285B661D9D9C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62B93A00-1284-4D4F-9B62-6B415628FC92}" type="presOf" srcId="{A885556A-91B6-419D-A877-1CB35B9D2E52}" destId="{BB44B8D7-DA2A-4A62-9CCC-6CE3C07D2D28}" srcOrd="0" destOrd="0" presId="urn:microsoft.com/office/officeart/2005/8/layout/hChevron3"/>
    <dgm:cxn modelId="{38414B09-89DF-401F-B1F0-8F94DD2B141E}" srcId="{A885556A-91B6-419D-A877-1CB35B9D2E52}" destId="{29D6AB23-25DA-4DA8-BB7D-445FE441D7CC}" srcOrd="0" destOrd="0" parTransId="{B1D9C88A-BCBE-4DAA-8D79-78F3E5528E78}" sibTransId="{8D8196FE-426F-437F-BC85-41F389BCFB68}"/>
    <dgm:cxn modelId="{FDF3473C-EE50-4646-BA69-0293C7549A7E}" srcId="{A885556A-91B6-419D-A877-1CB35B9D2E52}" destId="{6FF7BBA6-AEA4-4895-A02D-285B661D9D9C}" srcOrd="2" destOrd="0" parTransId="{D779102E-6165-49D2-934D-660C4322D83B}" sibTransId="{5B060FA2-4BEA-4643-8A75-2632374CD0CB}"/>
    <dgm:cxn modelId="{7FCEC054-90F8-4495-A5E3-6DF12E160CB8}" type="presOf" srcId="{0AC1F50B-C65C-453B-9F1A-C55AC0D2A0F9}" destId="{44EDB10B-79F2-4196-BB71-2C3514587C5D}" srcOrd="0" destOrd="0" presId="urn:microsoft.com/office/officeart/2005/8/layout/hChevron3"/>
    <dgm:cxn modelId="{C55EC456-E05C-4DEA-8E4F-CBD15AEE020C}" srcId="{A885556A-91B6-419D-A877-1CB35B9D2E52}" destId="{0AC1F50B-C65C-453B-9F1A-C55AC0D2A0F9}" srcOrd="1" destOrd="0" parTransId="{0D2BBC72-8C84-422A-BDF2-D23A85012BFD}" sibTransId="{A219597B-31E5-47F6-97E6-030D3578B5C3}"/>
    <dgm:cxn modelId="{926243D3-4306-43B8-9AF2-0CD755C83893}" type="presOf" srcId="{6FF7BBA6-AEA4-4895-A02D-285B661D9D9C}" destId="{9395227A-FF8B-45C5-AEEA-F2AB2FD80348}" srcOrd="0" destOrd="0" presId="urn:microsoft.com/office/officeart/2005/8/layout/hChevron3"/>
    <dgm:cxn modelId="{F7EBFEE8-E659-4C32-B056-1F46DD4B882C}" type="presOf" srcId="{29D6AB23-25DA-4DA8-BB7D-445FE441D7CC}" destId="{7CB280A8-87FF-4D94-8E72-2FF508DAAB2A}" srcOrd="0" destOrd="0" presId="urn:microsoft.com/office/officeart/2005/8/layout/hChevron3"/>
    <dgm:cxn modelId="{1072ABD2-D273-4D07-8751-0AABCAD2FD45}" type="presParOf" srcId="{BB44B8D7-DA2A-4A62-9CCC-6CE3C07D2D28}" destId="{7CB280A8-87FF-4D94-8E72-2FF508DAAB2A}" srcOrd="0" destOrd="0" presId="urn:microsoft.com/office/officeart/2005/8/layout/hChevron3"/>
    <dgm:cxn modelId="{679DBC68-F05D-4DC6-933C-A666E9354814}" type="presParOf" srcId="{BB44B8D7-DA2A-4A62-9CCC-6CE3C07D2D28}" destId="{E5CA2EB2-F6AA-42AC-99F9-90AC7D76C1D9}" srcOrd="1" destOrd="0" presId="urn:microsoft.com/office/officeart/2005/8/layout/hChevron3"/>
    <dgm:cxn modelId="{076D33CC-23F3-4664-9BD9-D7A6A4C9E873}" type="presParOf" srcId="{BB44B8D7-DA2A-4A62-9CCC-6CE3C07D2D28}" destId="{44EDB10B-79F2-4196-BB71-2C3514587C5D}" srcOrd="2" destOrd="0" presId="urn:microsoft.com/office/officeart/2005/8/layout/hChevron3"/>
    <dgm:cxn modelId="{C754FF65-14DD-4A06-9D74-9493BD3FA599}" type="presParOf" srcId="{BB44B8D7-DA2A-4A62-9CCC-6CE3C07D2D28}" destId="{29C4D1B7-8C8A-4E24-9E0C-5F96A325DC83}" srcOrd="3" destOrd="0" presId="urn:microsoft.com/office/officeart/2005/8/layout/hChevron3"/>
    <dgm:cxn modelId="{9CCDE946-2BA1-4B56-B425-3779B1E256C4}" type="presParOf" srcId="{BB44B8D7-DA2A-4A62-9CCC-6CE3C07D2D28}" destId="{9395227A-FF8B-45C5-AEEA-F2AB2FD80348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A885556A-91B6-419D-A877-1CB35B9D2E5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29D6AB23-25DA-4DA8-BB7D-445FE441D7CC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10.3 C++</a:t>
          </a:r>
          <a:r>
            <a: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的多线程库</a:t>
          </a:r>
        </a:p>
      </dgm:t>
    </dgm:pt>
    <dgm:pt modelId="{B1D9C88A-BCBE-4DAA-8D79-78F3E5528E78}" type="par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8196FE-426F-437F-BC85-41F389BCFB68}" type="sib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AC1F50B-C65C-453B-9F1A-C55AC0D2A0F9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10.3.1 </a:t>
          </a:r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头文件</a:t>
          </a:r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&lt;thread&gt;</a:t>
          </a:r>
          <a:endParaRPr lang="zh-CN" altLang="en-US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D2BBC72-8C84-422A-BDF2-D23A85012BFD}" type="par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219597B-31E5-47F6-97E6-030D3578B5C3}" type="sib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FF7BBA6-AEA4-4895-A02D-285B661D9D9C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10.3.1.2 </a:t>
          </a:r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名字空间</a:t>
          </a:r>
          <a:r>
            <a:rPr lang="en-US" altLang="zh-CN" dirty="0" err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this_thread</a:t>
          </a:r>
          <a:endParaRPr lang="zh-CN" altLang="en-US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779102E-6165-49D2-934D-660C4322D83B}" type="par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B060FA2-4BEA-4643-8A75-2632374CD0CB}" type="sib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B44B8D7-DA2A-4A62-9CCC-6CE3C07D2D28}" type="pres">
      <dgm:prSet presAssocID="{A885556A-91B6-419D-A877-1CB35B9D2E52}" presName="Name0" presStyleCnt="0">
        <dgm:presLayoutVars>
          <dgm:dir/>
          <dgm:resizeHandles val="exact"/>
        </dgm:presLayoutVars>
      </dgm:prSet>
      <dgm:spPr/>
    </dgm:pt>
    <dgm:pt modelId="{7CB280A8-87FF-4D94-8E72-2FF508DAAB2A}" type="pres">
      <dgm:prSet presAssocID="{29D6AB23-25DA-4DA8-BB7D-445FE441D7CC}" presName="parTxOnly" presStyleLbl="node1" presStyleIdx="0" presStyleCnt="3">
        <dgm:presLayoutVars>
          <dgm:bulletEnabled val="1"/>
        </dgm:presLayoutVars>
      </dgm:prSet>
      <dgm:spPr/>
    </dgm:pt>
    <dgm:pt modelId="{E5CA2EB2-F6AA-42AC-99F9-90AC7D76C1D9}" type="pres">
      <dgm:prSet presAssocID="{8D8196FE-426F-437F-BC85-41F389BCFB68}" presName="parSpace" presStyleCnt="0"/>
      <dgm:spPr/>
    </dgm:pt>
    <dgm:pt modelId="{44EDB10B-79F2-4196-BB71-2C3514587C5D}" type="pres">
      <dgm:prSet presAssocID="{0AC1F50B-C65C-453B-9F1A-C55AC0D2A0F9}" presName="parTxOnly" presStyleLbl="node1" presStyleIdx="1" presStyleCnt="3">
        <dgm:presLayoutVars>
          <dgm:bulletEnabled val="1"/>
        </dgm:presLayoutVars>
      </dgm:prSet>
      <dgm:spPr/>
    </dgm:pt>
    <dgm:pt modelId="{29C4D1B7-8C8A-4E24-9E0C-5F96A325DC83}" type="pres">
      <dgm:prSet presAssocID="{A219597B-31E5-47F6-97E6-030D3578B5C3}" presName="parSpace" presStyleCnt="0"/>
      <dgm:spPr/>
    </dgm:pt>
    <dgm:pt modelId="{9395227A-FF8B-45C5-AEEA-F2AB2FD80348}" type="pres">
      <dgm:prSet presAssocID="{6FF7BBA6-AEA4-4895-A02D-285B661D9D9C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62B93A00-1284-4D4F-9B62-6B415628FC92}" type="presOf" srcId="{A885556A-91B6-419D-A877-1CB35B9D2E52}" destId="{BB44B8D7-DA2A-4A62-9CCC-6CE3C07D2D28}" srcOrd="0" destOrd="0" presId="urn:microsoft.com/office/officeart/2005/8/layout/hChevron3"/>
    <dgm:cxn modelId="{38414B09-89DF-401F-B1F0-8F94DD2B141E}" srcId="{A885556A-91B6-419D-A877-1CB35B9D2E52}" destId="{29D6AB23-25DA-4DA8-BB7D-445FE441D7CC}" srcOrd="0" destOrd="0" parTransId="{B1D9C88A-BCBE-4DAA-8D79-78F3E5528E78}" sibTransId="{8D8196FE-426F-437F-BC85-41F389BCFB68}"/>
    <dgm:cxn modelId="{FDF3473C-EE50-4646-BA69-0293C7549A7E}" srcId="{A885556A-91B6-419D-A877-1CB35B9D2E52}" destId="{6FF7BBA6-AEA4-4895-A02D-285B661D9D9C}" srcOrd="2" destOrd="0" parTransId="{D779102E-6165-49D2-934D-660C4322D83B}" sibTransId="{5B060FA2-4BEA-4643-8A75-2632374CD0CB}"/>
    <dgm:cxn modelId="{7FCEC054-90F8-4495-A5E3-6DF12E160CB8}" type="presOf" srcId="{0AC1F50B-C65C-453B-9F1A-C55AC0D2A0F9}" destId="{44EDB10B-79F2-4196-BB71-2C3514587C5D}" srcOrd="0" destOrd="0" presId="urn:microsoft.com/office/officeart/2005/8/layout/hChevron3"/>
    <dgm:cxn modelId="{C55EC456-E05C-4DEA-8E4F-CBD15AEE020C}" srcId="{A885556A-91B6-419D-A877-1CB35B9D2E52}" destId="{0AC1F50B-C65C-453B-9F1A-C55AC0D2A0F9}" srcOrd="1" destOrd="0" parTransId="{0D2BBC72-8C84-422A-BDF2-D23A85012BFD}" sibTransId="{A219597B-31E5-47F6-97E6-030D3578B5C3}"/>
    <dgm:cxn modelId="{926243D3-4306-43B8-9AF2-0CD755C83893}" type="presOf" srcId="{6FF7BBA6-AEA4-4895-A02D-285B661D9D9C}" destId="{9395227A-FF8B-45C5-AEEA-F2AB2FD80348}" srcOrd="0" destOrd="0" presId="urn:microsoft.com/office/officeart/2005/8/layout/hChevron3"/>
    <dgm:cxn modelId="{F7EBFEE8-E659-4C32-B056-1F46DD4B882C}" type="presOf" srcId="{29D6AB23-25DA-4DA8-BB7D-445FE441D7CC}" destId="{7CB280A8-87FF-4D94-8E72-2FF508DAAB2A}" srcOrd="0" destOrd="0" presId="urn:microsoft.com/office/officeart/2005/8/layout/hChevron3"/>
    <dgm:cxn modelId="{1072ABD2-D273-4D07-8751-0AABCAD2FD45}" type="presParOf" srcId="{BB44B8D7-DA2A-4A62-9CCC-6CE3C07D2D28}" destId="{7CB280A8-87FF-4D94-8E72-2FF508DAAB2A}" srcOrd="0" destOrd="0" presId="urn:microsoft.com/office/officeart/2005/8/layout/hChevron3"/>
    <dgm:cxn modelId="{679DBC68-F05D-4DC6-933C-A666E9354814}" type="presParOf" srcId="{BB44B8D7-DA2A-4A62-9CCC-6CE3C07D2D28}" destId="{E5CA2EB2-F6AA-42AC-99F9-90AC7D76C1D9}" srcOrd="1" destOrd="0" presId="urn:microsoft.com/office/officeart/2005/8/layout/hChevron3"/>
    <dgm:cxn modelId="{076D33CC-23F3-4664-9BD9-D7A6A4C9E873}" type="presParOf" srcId="{BB44B8D7-DA2A-4A62-9CCC-6CE3C07D2D28}" destId="{44EDB10B-79F2-4196-BB71-2C3514587C5D}" srcOrd="2" destOrd="0" presId="urn:microsoft.com/office/officeart/2005/8/layout/hChevron3"/>
    <dgm:cxn modelId="{C754FF65-14DD-4A06-9D74-9493BD3FA599}" type="presParOf" srcId="{BB44B8D7-DA2A-4A62-9CCC-6CE3C07D2D28}" destId="{29C4D1B7-8C8A-4E24-9E0C-5F96A325DC83}" srcOrd="3" destOrd="0" presId="urn:microsoft.com/office/officeart/2005/8/layout/hChevron3"/>
    <dgm:cxn modelId="{9CCDE946-2BA1-4B56-B425-3779B1E256C4}" type="presParOf" srcId="{BB44B8D7-DA2A-4A62-9CCC-6CE3C07D2D28}" destId="{9395227A-FF8B-45C5-AEEA-F2AB2FD80348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A885556A-91B6-419D-A877-1CB35B9D2E5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29D6AB23-25DA-4DA8-BB7D-445FE441D7CC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10.3 C++</a:t>
          </a:r>
          <a:r>
            <a: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的多线程库</a:t>
          </a:r>
        </a:p>
      </dgm:t>
    </dgm:pt>
    <dgm:pt modelId="{B1D9C88A-BCBE-4DAA-8D79-78F3E5528E78}" type="par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8196FE-426F-437F-BC85-41F389BCFB68}" type="sib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AC1F50B-C65C-453B-9F1A-C55AC0D2A0F9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10.3.2 </a:t>
          </a:r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头文件</a:t>
          </a:r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&lt;mutex&gt;</a:t>
          </a:r>
          <a:endParaRPr lang="zh-CN" altLang="en-US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D2BBC72-8C84-422A-BDF2-D23A85012BFD}" type="par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219597B-31E5-47F6-97E6-030D3578B5C3}" type="sib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FF7BBA6-AEA4-4895-A02D-285B661D9D9C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10.3.2.1 mutex</a:t>
          </a:r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类</a:t>
          </a:r>
        </a:p>
      </dgm:t>
    </dgm:pt>
    <dgm:pt modelId="{D779102E-6165-49D2-934D-660C4322D83B}" type="par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B060FA2-4BEA-4643-8A75-2632374CD0CB}" type="sib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B44B8D7-DA2A-4A62-9CCC-6CE3C07D2D28}" type="pres">
      <dgm:prSet presAssocID="{A885556A-91B6-419D-A877-1CB35B9D2E52}" presName="Name0" presStyleCnt="0">
        <dgm:presLayoutVars>
          <dgm:dir/>
          <dgm:resizeHandles val="exact"/>
        </dgm:presLayoutVars>
      </dgm:prSet>
      <dgm:spPr/>
    </dgm:pt>
    <dgm:pt modelId="{7CB280A8-87FF-4D94-8E72-2FF508DAAB2A}" type="pres">
      <dgm:prSet presAssocID="{29D6AB23-25DA-4DA8-BB7D-445FE441D7CC}" presName="parTxOnly" presStyleLbl="node1" presStyleIdx="0" presStyleCnt="3">
        <dgm:presLayoutVars>
          <dgm:bulletEnabled val="1"/>
        </dgm:presLayoutVars>
      </dgm:prSet>
      <dgm:spPr/>
    </dgm:pt>
    <dgm:pt modelId="{E5CA2EB2-F6AA-42AC-99F9-90AC7D76C1D9}" type="pres">
      <dgm:prSet presAssocID="{8D8196FE-426F-437F-BC85-41F389BCFB68}" presName="parSpace" presStyleCnt="0"/>
      <dgm:spPr/>
    </dgm:pt>
    <dgm:pt modelId="{44EDB10B-79F2-4196-BB71-2C3514587C5D}" type="pres">
      <dgm:prSet presAssocID="{0AC1F50B-C65C-453B-9F1A-C55AC0D2A0F9}" presName="parTxOnly" presStyleLbl="node1" presStyleIdx="1" presStyleCnt="3">
        <dgm:presLayoutVars>
          <dgm:bulletEnabled val="1"/>
        </dgm:presLayoutVars>
      </dgm:prSet>
      <dgm:spPr/>
    </dgm:pt>
    <dgm:pt modelId="{29C4D1B7-8C8A-4E24-9E0C-5F96A325DC83}" type="pres">
      <dgm:prSet presAssocID="{A219597B-31E5-47F6-97E6-030D3578B5C3}" presName="parSpace" presStyleCnt="0"/>
      <dgm:spPr/>
    </dgm:pt>
    <dgm:pt modelId="{9395227A-FF8B-45C5-AEEA-F2AB2FD80348}" type="pres">
      <dgm:prSet presAssocID="{6FF7BBA6-AEA4-4895-A02D-285B661D9D9C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62B93A00-1284-4D4F-9B62-6B415628FC92}" type="presOf" srcId="{A885556A-91B6-419D-A877-1CB35B9D2E52}" destId="{BB44B8D7-DA2A-4A62-9CCC-6CE3C07D2D28}" srcOrd="0" destOrd="0" presId="urn:microsoft.com/office/officeart/2005/8/layout/hChevron3"/>
    <dgm:cxn modelId="{38414B09-89DF-401F-B1F0-8F94DD2B141E}" srcId="{A885556A-91B6-419D-A877-1CB35B9D2E52}" destId="{29D6AB23-25DA-4DA8-BB7D-445FE441D7CC}" srcOrd="0" destOrd="0" parTransId="{B1D9C88A-BCBE-4DAA-8D79-78F3E5528E78}" sibTransId="{8D8196FE-426F-437F-BC85-41F389BCFB68}"/>
    <dgm:cxn modelId="{FDF3473C-EE50-4646-BA69-0293C7549A7E}" srcId="{A885556A-91B6-419D-A877-1CB35B9D2E52}" destId="{6FF7BBA6-AEA4-4895-A02D-285B661D9D9C}" srcOrd="2" destOrd="0" parTransId="{D779102E-6165-49D2-934D-660C4322D83B}" sibTransId="{5B060FA2-4BEA-4643-8A75-2632374CD0CB}"/>
    <dgm:cxn modelId="{7FCEC054-90F8-4495-A5E3-6DF12E160CB8}" type="presOf" srcId="{0AC1F50B-C65C-453B-9F1A-C55AC0D2A0F9}" destId="{44EDB10B-79F2-4196-BB71-2C3514587C5D}" srcOrd="0" destOrd="0" presId="urn:microsoft.com/office/officeart/2005/8/layout/hChevron3"/>
    <dgm:cxn modelId="{C55EC456-E05C-4DEA-8E4F-CBD15AEE020C}" srcId="{A885556A-91B6-419D-A877-1CB35B9D2E52}" destId="{0AC1F50B-C65C-453B-9F1A-C55AC0D2A0F9}" srcOrd="1" destOrd="0" parTransId="{0D2BBC72-8C84-422A-BDF2-D23A85012BFD}" sibTransId="{A219597B-31E5-47F6-97E6-030D3578B5C3}"/>
    <dgm:cxn modelId="{926243D3-4306-43B8-9AF2-0CD755C83893}" type="presOf" srcId="{6FF7BBA6-AEA4-4895-A02D-285B661D9D9C}" destId="{9395227A-FF8B-45C5-AEEA-F2AB2FD80348}" srcOrd="0" destOrd="0" presId="urn:microsoft.com/office/officeart/2005/8/layout/hChevron3"/>
    <dgm:cxn modelId="{F7EBFEE8-E659-4C32-B056-1F46DD4B882C}" type="presOf" srcId="{29D6AB23-25DA-4DA8-BB7D-445FE441D7CC}" destId="{7CB280A8-87FF-4D94-8E72-2FF508DAAB2A}" srcOrd="0" destOrd="0" presId="urn:microsoft.com/office/officeart/2005/8/layout/hChevron3"/>
    <dgm:cxn modelId="{1072ABD2-D273-4D07-8751-0AABCAD2FD45}" type="presParOf" srcId="{BB44B8D7-DA2A-4A62-9CCC-6CE3C07D2D28}" destId="{7CB280A8-87FF-4D94-8E72-2FF508DAAB2A}" srcOrd="0" destOrd="0" presId="urn:microsoft.com/office/officeart/2005/8/layout/hChevron3"/>
    <dgm:cxn modelId="{679DBC68-F05D-4DC6-933C-A666E9354814}" type="presParOf" srcId="{BB44B8D7-DA2A-4A62-9CCC-6CE3C07D2D28}" destId="{E5CA2EB2-F6AA-42AC-99F9-90AC7D76C1D9}" srcOrd="1" destOrd="0" presId="urn:microsoft.com/office/officeart/2005/8/layout/hChevron3"/>
    <dgm:cxn modelId="{076D33CC-23F3-4664-9BD9-D7A6A4C9E873}" type="presParOf" srcId="{BB44B8D7-DA2A-4A62-9CCC-6CE3C07D2D28}" destId="{44EDB10B-79F2-4196-BB71-2C3514587C5D}" srcOrd="2" destOrd="0" presId="urn:microsoft.com/office/officeart/2005/8/layout/hChevron3"/>
    <dgm:cxn modelId="{C754FF65-14DD-4A06-9D74-9493BD3FA599}" type="presParOf" srcId="{BB44B8D7-DA2A-4A62-9CCC-6CE3C07D2D28}" destId="{29C4D1B7-8C8A-4E24-9E0C-5F96A325DC83}" srcOrd="3" destOrd="0" presId="urn:microsoft.com/office/officeart/2005/8/layout/hChevron3"/>
    <dgm:cxn modelId="{9CCDE946-2BA1-4B56-B425-3779B1E256C4}" type="presParOf" srcId="{BB44B8D7-DA2A-4A62-9CCC-6CE3C07D2D28}" destId="{9395227A-FF8B-45C5-AEEA-F2AB2FD80348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A885556A-91B6-419D-A877-1CB35B9D2E5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29D6AB23-25DA-4DA8-BB7D-445FE441D7CC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10.3 C++</a:t>
          </a:r>
          <a:r>
            <a: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的多线程库</a:t>
          </a:r>
        </a:p>
      </dgm:t>
    </dgm:pt>
    <dgm:pt modelId="{B1D9C88A-BCBE-4DAA-8D79-78F3E5528E78}" type="par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8196FE-426F-437F-BC85-41F389BCFB68}" type="sib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B4254CF-4B17-4D45-A49C-283CBAECC143}">
      <dgm:prSet phldrT="[文本]"/>
      <dgm:spPr/>
      <dgm:t>
        <a:bodyPr/>
        <a:lstStyle/>
        <a:p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10.3.3 </a:t>
          </a:r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头文件</a:t>
          </a:r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&lt;</a:t>
          </a:r>
          <a:r>
            <a:rPr lang="en-US" altLang="zh-CN" dirty="0" err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condition_variable</a:t>
          </a:r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&gt;</a:t>
          </a:r>
          <a:endParaRPr lang="zh-CN" altLang="en-US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D59E537-7036-4276-989A-EA0D758EE6BD}" type="parTrans" cxnId="{89BFFA3C-77AB-4520-A9CB-396889F31C10}">
      <dgm:prSet/>
      <dgm:spPr/>
      <dgm:t>
        <a:bodyPr/>
        <a:lstStyle/>
        <a:p>
          <a:endParaRPr lang="zh-CN" altLang="en-US"/>
        </a:p>
      </dgm:t>
    </dgm:pt>
    <dgm:pt modelId="{ACA0E014-2852-4523-BE40-0FD951122C7F}" type="sibTrans" cxnId="{89BFFA3C-77AB-4520-A9CB-396889F31C10}">
      <dgm:prSet/>
      <dgm:spPr/>
      <dgm:t>
        <a:bodyPr/>
        <a:lstStyle/>
        <a:p>
          <a:endParaRPr lang="zh-CN" altLang="en-US"/>
        </a:p>
      </dgm:t>
    </dgm:pt>
    <dgm:pt modelId="{BB44B8D7-DA2A-4A62-9CCC-6CE3C07D2D28}" type="pres">
      <dgm:prSet presAssocID="{A885556A-91B6-419D-A877-1CB35B9D2E52}" presName="Name0" presStyleCnt="0">
        <dgm:presLayoutVars>
          <dgm:dir/>
          <dgm:resizeHandles val="exact"/>
        </dgm:presLayoutVars>
      </dgm:prSet>
      <dgm:spPr/>
    </dgm:pt>
    <dgm:pt modelId="{7CB280A8-87FF-4D94-8E72-2FF508DAAB2A}" type="pres">
      <dgm:prSet presAssocID="{29D6AB23-25DA-4DA8-BB7D-445FE441D7CC}" presName="parTxOnly" presStyleLbl="node1" presStyleIdx="0" presStyleCnt="2">
        <dgm:presLayoutVars>
          <dgm:bulletEnabled val="1"/>
        </dgm:presLayoutVars>
      </dgm:prSet>
      <dgm:spPr/>
    </dgm:pt>
    <dgm:pt modelId="{E5CA2EB2-F6AA-42AC-99F9-90AC7D76C1D9}" type="pres">
      <dgm:prSet presAssocID="{8D8196FE-426F-437F-BC85-41F389BCFB68}" presName="parSpace" presStyleCnt="0"/>
      <dgm:spPr/>
    </dgm:pt>
    <dgm:pt modelId="{289FB413-67B3-495B-930B-3230F9ABA48B}" type="pres">
      <dgm:prSet presAssocID="{9B4254CF-4B17-4D45-A49C-283CBAECC143}" presName="parTxOnly" presStyleLbl="node1" presStyleIdx="1" presStyleCnt="2">
        <dgm:presLayoutVars>
          <dgm:bulletEnabled val="1"/>
        </dgm:presLayoutVars>
      </dgm:prSet>
      <dgm:spPr/>
    </dgm:pt>
  </dgm:ptLst>
  <dgm:cxnLst>
    <dgm:cxn modelId="{62B93A00-1284-4D4F-9B62-6B415628FC92}" type="presOf" srcId="{A885556A-91B6-419D-A877-1CB35B9D2E52}" destId="{BB44B8D7-DA2A-4A62-9CCC-6CE3C07D2D28}" srcOrd="0" destOrd="0" presId="urn:microsoft.com/office/officeart/2005/8/layout/hChevron3"/>
    <dgm:cxn modelId="{38414B09-89DF-401F-B1F0-8F94DD2B141E}" srcId="{A885556A-91B6-419D-A877-1CB35B9D2E52}" destId="{29D6AB23-25DA-4DA8-BB7D-445FE441D7CC}" srcOrd="0" destOrd="0" parTransId="{B1D9C88A-BCBE-4DAA-8D79-78F3E5528E78}" sibTransId="{8D8196FE-426F-437F-BC85-41F389BCFB68}"/>
    <dgm:cxn modelId="{89BFFA3C-77AB-4520-A9CB-396889F31C10}" srcId="{A885556A-91B6-419D-A877-1CB35B9D2E52}" destId="{9B4254CF-4B17-4D45-A49C-283CBAECC143}" srcOrd="1" destOrd="0" parTransId="{ED59E537-7036-4276-989A-EA0D758EE6BD}" sibTransId="{ACA0E014-2852-4523-BE40-0FD951122C7F}"/>
    <dgm:cxn modelId="{A267BE6E-C462-4725-9F11-22511D6E1C13}" type="presOf" srcId="{9B4254CF-4B17-4D45-A49C-283CBAECC143}" destId="{289FB413-67B3-495B-930B-3230F9ABA48B}" srcOrd="0" destOrd="0" presId="urn:microsoft.com/office/officeart/2005/8/layout/hChevron3"/>
    <dgm:cxn modelId="{F7EBFEE8-E659-4C32-B056-1F46DD4B882C}" type="presOf" srcId="{29D6AB23-25DA-4DA8-BB7D-445FE441D7CC}" destId="{7CB280A8-87FF-4D94-8E72-2FF508DAAB2A}" srcOrd="0" destOrd="0" presId="urn:microsoft.com/office/officeart/2005/8/layout/hChevron3"/>
    <dgm:cxn modelId="{1072ABD2-D273-4D07-8751-0AABCAD2FD45}" type="presParOf" srcId="{BB44B8D7-DA2A-4A62-9CCC-6CE3C07D2D28}" destId="{7CB280A8-87FF-4D94-8E72-2FF508DAAB2A}" srcOrd="0" destOrd="0" presId="urn:microsoft.com/office/officeart/2005/8/layout/hChevron3"/>
    <dgm:cxn modelId="{679DBC68-F05D-4DC6-933C-A666E9354814}" type="presParOf" srcId="{BB44B8D7-DA2A-4A62-9CCC-6CE3C07D2D28}" destId="{E5CA2EB2-F6AA-42AC-99F9-90AC7D76C1D9}" srcOrd="1" destOrd="0" presId="urn:microsoft.com/office/officeart/2005/8/layout/hChevron3"/>
    <dgm:cxn modelId="{9199E46F-9E17-405A-BD90-E7915BDFF541}" type="presParOf" srcId="{BB44B8D7-DA2A-4A62-9CCC-6CE3C07D2D28}" destId="{289FB413-67B3-495B-930B-3230F9ABA48B}" srcOrd="2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A885556A-91B6-419D-A877-1CB35B9D2E5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29D6AB23-25DA-4DA8-BB7D-445FE441D7CC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10.3 C++</a:t>
          </a:r>
          <a:r>
            <a: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的多线程库</a:t>
          </a:r>
        </a:p>
      </dgm:t>
    </dgm:pt>
    <dgm:pt modelId="{B1D9C88A-BCBE-4DAA-8D79-78F3E5528E78}" type="par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8196FE-426F-437F-BC85-41F389BCFB68}" type="sib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AC1F50B-C65C-453B-9F1A-C55AC0D2A0F9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10.3.3 </a:t>
          </a:r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头文件</a:t>
          </a:r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&lt;</a:t>
          </a:r>
          <a:r>
            <a:rPr lang="en-US" altLang="zh-CN" dirty="0" err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condition_variable</a:t>
          </a:r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&gt;</a:t>
          </a:r>
          <a:endParaRPr lang="zh-CN" altLang="en-US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D2BBC72-8C84-422A-BDF2-D23A85012BFD}" type="par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219597B-31E5-47F6-97E6-030D3578B5C3}" type="sib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B44B8D7-DA2A-4A62-9CCC-6CE3C07D2D28}" type="pres">
      <dgm:prSet presAssocID="{A885556A-91B6-419D-A877-1CB35B9D2E52}" presName="Name0" presStyleCnt="0">
        <dgm:presLayoutVars>
          <dgm:dir/>
          <dgm:resizeHandles val="exact"/>
        </dgm:presLayoutVars>
      </dgm:prSet>
      <dgm:spPr/>
    </dgm:pt>
    <dgm:pt modelId="{7CB280A8-87FF-4D94-8E72-2FF508DAAB2A}" type="pres">
      <dgm:prSet presAssocID="{29D6AB23-25DA-4DA8-BB7D-445FE441D7CC}" presName="parTxOnly" presStyleLbl="node1" presStyleIdx="0" presStyleCnt="2">
        <dgm:presLayoutVars>
          <dgm:bulletEnabled val="1"/>
        </dgm:presLayoutVars>
      </dgm:prSet>
      <dgm:spPr/>
    </dgm:pt>
    <dgm:pt modelId="{E5CA2EB2-F6AA-42AC-99F9-90AC7D76C1D9}" type="pres">
      <dgm:prSet presAssocID="{8D8196FE-426F-437F-BC85-41F389BCFB68}" presName="parSpace" presStyleCnt="0"/>
      <dgm:spPr/>
    </dgm:pt>
    <dgm:pt modelId="{44EDB10B-79F2-4196-BB71-2C3514587C5D}" type="pres">
      <dgm:prSet presAssocID="{0AC1F50B-C65C-453B-9F1A-C55AC0D2A0F9}" presName="parTxOnly" presStyleLbl="node1" presStyleIdx="1" presStyleCnt="2">
        <dgm:presLayoutVars>
          <dgm:bulletEnabled val="1"/>
        </dgm:presLayoutVars>
      </dgm:prSet>
      <dgm:spPr/>
    </dgm:pt>
  </dgm:ptLst>
  <dgm:cxnLst>
    <dgm:cxn modelId="{62B93A00-1284-4D4F-9B62-6B415628FC92}" type="presOf" srcId="{A885556A-91B6-419D-A877-1CB35B9D2E52}" destId="{BB44B8D7-DA2A-4A62-9CCC-6CE3C07D2D28}" srcOrd="0" destOrd="0" presId="urn:microsoft.com/office/officeart/2005/8/layout/hChevron3"/>
    <dgm:cxn modelId="{38414B09-89DF-401F-B1F0-8F94DD2B141E}" srcId="{A885556A-91B6-419D-A877-1CB35B9D2E52}" destId="{29D6AB23-25DA-4DA8-BB7D-445FE441D7CC}" srcOrd="0" destOrd="0" parTransId="{B1D9C88A-BCBE-4DAA-8D79-78F3E5528E78}" sibTransId="{8D8196FE-426F-437F-BC85-41F389BCFB68}"/>
    <dgm:cxn modelId="{7FCEC054-90F8-4495-A5E3-6DF12E160CB8}" type="presOf" srcId="{0AC1F50B-C65C-453B-9F1A-C55AC0D2A0F9}" destId="{44EDB10B-79F2-4196-BB71-2C3514587C5D}" srcOrd="0" destOrd="0" presId="urn:microsoft.com/office/officeart/2005/8/layout/hChevron3"/>
    <dgm:cxn modelId="{C55EC456-E05C-4DEA-8E4F-CBD15AEE020C}" srcId="{A885556A-91B6-419D-A877-1CB35B9D2E52}" destId="{0AC1F50B-C65C-453B-9F1A-C55AC0D2A0F9}" srcOrd="1" destOrd="0" parTransId="{0D2BBC72-8C84-422A-BDF2-D23A85012BFD}" sibTransId="{A219597B-31E5-47F6-97E6-030D3578B5C3}"/>
    <dgm:cxn modelId="{F7EBFEE8-E659-4C32-B056-1F46DD4B882C}" type="presOf" srcId="{29D6AB23-25DA-4DA8-BB7D-445FE441D7CC}" destId="{7CB280A8-87FF-4D94-8E72-2FF508DAAB2A}" srcOrd="0" destOrd="0" presId="urn:microsoft.com/office/officeart/2005/8/layout/hChevron3"/>
    <dgm:cxn modelId="{1072ABD2-D273-4D07-8751-0AABCAD2FD45}" type="presParOf" srcId="{BB44B8D7-DA2A-4A62-9CCC-6CE3C07D2D28}" destId="{7CB280A8-87FF-4D94-8E72-2FF508DAAB2A}" srcOrd="0" destOrd="0" presId="urn:microsoft.com/office/officeart/2005/8/layout/hChevron3"/>
    <dgm:cxn modelId="{679DBC68-F05D-4DC6-933C-A666E9354814}" type="presParOf" srcId="{BB44B8D7-DA2A-4A62-9CCC-6CE3C07D2D28}" destId="{E5CA2EB2-F6AA-42AC-99F9-90AC7D76C1D9}" srcOrd="1" destOrd="0" presId="urn:microsoft.com/office/officeart/2005/8/layout/hChevron3"/>
    <dgm:cxn modelId="{076D33CC-23F3-4664-9BD9-D7A6A4C9E873}" type="presParOf" srcId="{BB44B8D7-DA2A-4A62-9CCC-6CE3C07D2D28}" destId="{44EDB10B-79F2-4196-BB71-2C3514587C5D}" srcOrd="2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A885556A-91B6-419D-A877-1CB35B9D2E5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29D6AB23-25DA-4DA8-BB7D-445FE441D7CC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10.3 C++</a:t>
          </a:r>
          <a:r>
            <a: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的多线程库</a:t>
          </a:r>
        </a:p>
      </dgm:t>
    </dgm:pt>
    <dgm:pt modelId="{B1D9C88A-BCBE-4DAA-8D79-78F3E5528E78}" type="par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8196FE-426F-437F-BC85-41F389BCFB68}" type="sib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521EEE5-BFEA-4041-8EAC-86C1ECAA2085}">
      <dgm:prSet phldrT="[文本]"/>
      <dgm:spPr/>
      <dgm:t>
        <a:bodyPr/>
        <a:lstStyle/>
        <a:p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10.3.3 </a:t>
          </a:r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头文件</a:t>
          </a:r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&lt;</a:t>
          </a:r>
          <a:r>
            <a:rPr lang="en-US" altLang="zh-CN" dirty="0" err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condition_variable</a:t>
          </a:r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&gt;</a:t>
          </a:r>
          <a:endParaRPr lang="zh-CN" altLang="en-US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24E9888-4BBB-4C7F-8326-BB4D8C39C8BA}" type="parTrans" cxnId="{BCB80355-53E3-41D2-8C2C-B9CE7A0989E1}">
      <dgm:prSet/>
      <dgm:spPr/>
      <dgm:t>
        <a:bodyPr/>
        <a:lstStyle/>
        <a:p>
          <a:endParaRPr lang="zh-CN" altLang="en-US"/>
        </a:p>
      </dgm:t>
    </dgm:pt>
    <dgm:pt modelId="{0FEF208A-2A7B-49D8-9CD2-B4002BE450B6}" type="sibTrans" cxnId="{BCB80355-53E3-41D2-8C2C-B9CE7A0989E1}">
      <dgm:prSet/>
      <dgm:spPr/>
      <dgm:t>
        <a:bodyPr/>
        <a:lstStyle/>
        <a:p>
          <a:endParaRPr lang="zh-CN" altLang="en-US"/>
        </a:p>
      </dgm:t>
    </dgm:pt>
    <dgm:pt modelId="{BB44B8D7-DA2A-4A62-9CCC-6CE3C07D2D28}" type="pres">
      <dgm:prSet presAssocID="{A885556A-91B6-419D-A877-1CB35B9D2E52}" presName="Name0" presStyleCnt="0">
        <dgm:presLayoutVars>
          <dgm:dir/>
          <dgm:resizeHandles val="exact"/>
        </dgm:presLayoutVars>
      </dgm:prSet>
      <dgm:spPr/>
    </dgm:pt>
    <dgm:pt modelId="{7CB280A8-87FF-4D94-8E72-2FF508DAAB2A}" type="pres">
      <dgm:prSet presAssocID="{29D6AB23-25DA-4DA8-BB7D-445FE441D7CC}" presName="parTxOnly" presStyleLbl="node1" presStyleIdx="0" presStyleCnt="2">
        <dgm:presLayoutVars>
          <dgm:bulletEnabled val="1"/>
        </dgm:presLayoutVars>
      </dgm:prSet>
      <dgm:spPr/>
    </dgm:pt>
    <dgm:pt modelId="{E5CA2EB2-F6AA-42AC-99F9-90AC7D76C1D9}" type="pres">
      <dgm:prSet presAssocID="{8D8196FE-426F-437F-BC85-41F389BCFB68}" presName="parSpace" presStyleCnt="0"/>
      <dgm:spPr/>
    </dgm:pt>
    <dgm:pt modelId="{5585ED3B-0E07-4B9E-B233-28E5CB733982}" type="pres">
      <dgm:prSet presAssocID="{D521EEE5-BFEA-4041-8EAC-86C1ECAA2085}" presName="parTxOnly" presStyleLbl="node1" presStyleIdx="1" presStyleCnt="2">
        <dgm:presLayoutVars>
          <dgm:bulletEnabled val="1"/>
        </dgm:presLayoutVars>
      </dgm:prSet>
      <dgm:spPr/>
    </dgm:pt>
  </dgm:ptLst>
  <dgm:cxnLst>
    <dgm:cxn modelId="{62B93A00-1284-4D4F-9B62-6B415628FC92}" type="presOf" srcId="{A885556A-91B6-419D-A877-1CB35B9D2E52}" destId="{BB44B8D7-DA2A-4A62-9CCC-6CE3C07D2D28}" srcOrd="0" destOrd="0" presId="urn:microsoft.com/office/officeart/2005/8/layout/hChevron3"/>
    <dgm:cxn modelId="{38414B09-89DF-401F-B1F0-8F94DD2B141E}" srcId="{A885556A-91B6-419D-A877-1CB35B9D2E52}" destId="{29D6AB23-25DA-4DA8-BB7D-445FE441D7CC}" srcOrd="0" destOrd="0" parTransId="{B1D9C88A-BCBE-4DAA-8D79-78F3E5528E78}" sibTransId="{8D8196FE-426F-437F-BC85-41F389BCFB68}"/>
    <dgm:cxn modelId="{5515901B-EE70-49B6-BE93-89113C15902E}" type="presOf" srcId="{D521EEE5-BFEA-4041-8EAC-86C1ECAA2085}" destId="{5585ED3B-0E07-4B9E-B233-28E5CB733982}" srcOrd="0" destOrd="0" presId="urn:microsoft.com/office/officeart/2005/8/layout/hChevron3"/>
    <dgm:cxn modelId="{BCB80355-53E3-41D2-8C2C-B9CE7A0989E1}" srcId="{A885556A-91B6-419D-A877-1CB35B9D2E52}" destId="{D521EEE5-BFEA-4041-8EAC-86C1ECAA2085}" srcOrd="1" destOrd="0" parTransId="{024E9888-4BBB-4C7F-8326-BB4D8C39C8BA}" sibTransId="{0FEF208A-2A7B-49D8-9CD2-B4002BE450B6}"/>
    <dgm:cxn modelId="{F7EBFEE8-E659-4C32-B056-1F46DD4B882C}" type="presOf" srcId="{29D6AB23-25DA-4DA8-BB7D-445FE441D7CC}" destId="{7CB280A8-87FF-4D94-8E72-2FF508DAAB2A}" srcOrd="0" destOrd="0" presId="urn:microsoft.com/office/officeart/2005/8/layout/hChevron3"/>
    <dgm:cxn modelId="{1072ABD2-D273-4D07-8751-0AABCAD2FD45}" type="presParOf" srcId="{BB44B8D7-DA2A-4A62-9CCC-6CE3C07D2D28}" destId="{7CB280A8-87FF-4D94-8E72-2FF508DAAB2A}" srcOrd="0" destOrd="0" presId="urn:microsoft.com/office/officeart/2005/8/layout/hChevron3"/>
    <dgm:cxn modelId="{679DBC68-F05D-4DC6-933C-A666E9354814}" type="presParOf" srcId="{BB44B8D7-DA2A-4A62-9CCC-6CE3C07D2D28}" destId="{E5CA2EB2-F6AA-42AC-99F9-90AC7D76C1D9}" srcOrd="1" destOrd="0" presId="urn:microsoft.com/office/officeart/2005/8/layout/hChevron3"/>
    <dgm:cxn modelId="{ABA8DA88-D992-42C4-84ED-4B4808A73043}" type="presParOf" srcId="{BB44B8D7-DA2A-4A62-9CCC-6CE3C07D2D28}" destId="{5585ED3B-0E07-4B9E-B233-28E5CB733982}" srcOrd="2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885556A-91B6-419D-A877-1CB35B9D2E5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29D6AB23-25DA-4DA8-BB7D-445FE441D7CC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10.1 </a:t>
          </a:r>
          <a:r>
            <a: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案例</a:t>
          </a:r>
          <a:r>
            <a: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-</a:t>
          </a:r>
          <a:r>
            <a: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类型带来的困扰</a:t>
          </a:r>
        </a:p>
      </dgm:t>
    </dgm:pt>
    <dgm:pt modelId="{B1D9C88A-BCBE-4DAA-8D79-78F3E5528E78}" type="par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8196FE-426F-437F-BC85-41F389BCFB68}" type="sib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AC1F50B-C65C-453B-9F1A-C55AC0D2A0F9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10.1.1 </a:t>
          </a:r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案例的设计与实现</a:t>
          </a:r>
        </a:p>
      </dgm:t>
    </dgm:pt>
    <dgm:pt modelId="{0D2BBC72-8C84-422A-BDF2-D23A85012BFD}" type="par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219597B-31E5-47F6-97E6-030D3578B5C3}" type="sib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FF7BBA6-AEA4-4895-A02D-285B661D9D9C}">
      <dgm:prSet phldrT="[文本]"/>
      <dgm:spPr/>
      <dgm:t>
        <a:bodyPr/>
        <a:lstStyle/>
        <a:p>
          <a:pPr algn="l"/>
          <a:endParaRPr lang="zh-CN" altLang="en-US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779102E-6165-49D2-934D-660C4322D83B}" type="par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B060FA2-4BEA-4643-8A75-2632374CD0CB}" type="sib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B44B8D7-DA2A-4A62-9CCC-6CE3C07D2D28}" type="pres">
      <dgm:prSet presAssocID="{A885556A-91B6-419D-A877-1CB35B9D2E52}" presName="Name0" presStyleCnt="0">
        <dgm:presLayoutVars>
          <dgm:dir/>
          <dgm:resizeHandles val="exact"/>
        </dgm:presLayoutVars>
      </dgm:prSet>
      <dgm:spPr/>
    </dgm:pt>
    <dgm:pt modelId="{7CB280A8-87FF-4D94-8E72-2FF508DAAB2A}" type="pres">
      <dgm:prSet presAssocID="{29D6AB23-25DA-4DA8-BB7D-445FE441D7CC}" presName="parTxOnly" presStyleLbl="node1" presStyleIdx="0" presStyleCnt="3">
        <dgm:presLayoutVars>
          <dgm:bulletEnabled val="1"/>
        </dgm:presLayoutVars>
      </dgm:prSet>
      <dgm:spPr/>
    </dgm:pt>
    <dgm:pt modelId="{E5CA2EB2-F6AA-42AC-99F9-90AC7D76C1D9}" type="pres">
      <dgm:prSet presAssocID="{8D8196FE-426F-437F-BC85-41F389BCFB68}" presName="parSpace" presStyleCnt="0"/>
      <dgm:spPr/>
    </dgm:pt>
    <dgm:pt modelId="{44EDB10B-79F2-4196-BB71-2C3514587C5D}" type="pres">
      <dgm:prSet presAssocID="{0AC1F50B-C65C-453B-9F1A-C55AC0D2A0F9}" presName="parTxOnly" presStyleLbl="node1" presStyleIdx="1" presStyleCnt="3">
        <dgm:presLayoutVars>
          <dgm:bulletEnabled val="1"/>
        </dgm:presLayoutVars>
      </dgm:prSet>
      <dgm:spPr/>
    </dgm:pt>
    <dgm:pt modelId="{29C4D1B7-8C8A-4E24-9E0C-5F96A325DC83}" type="pres">
      <dgm:prSet presAssocID="{A219597B-31E5-47F6-97E6-030D3578B5C3}" presName="parSpace" presStyleCnt="0"/>
      <dgm:spPr/>
    </dgm:pt>
    <dgm:pt modelId="{9395227A-FF8B-45C5-AEEA-F2AB2FD80348}" type="pres">
      <dgm:prSet presAssocID="{6FF7BBA6-AEA4-4895-A02D-285B661D9D9C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62B93A00-1284-4D4F-9B62-6B415628FC92}" type="presOf" srcId="{A885556A-91B6-419D-A877-1CB35B9D2E52}" destId="{BB44B8D7-DA2A-4A62-9CCC-6CE3C07D2D28}" srcOrd="0" destOrd="0" presId="urn:microsoft.com/office/officeart/2005/8/layout/hChevron3"/>
    <dgm:cxn modelId="{38414B09-89DF-401F-B1F0-8F94DD2B141E}" srcId="{A885556A-91B6-419D-A877-1CB35B9D2E52}" destId="{29D6AB23-25DA-4DA8-BB7D-445FE441D7CC}" srcOrd="0" destOrd="0" parTransId="{B1D9C88A-BCBE-4DAA-8D79-78F3E5528E78}" sibTransId="{8D8196FE-426F-437F-BC85-41F389BCFB68}"/>
    <dgm:cxn modelId="{FDF3473C-EE50-4646-BA69-0293C7549A7E}" srcId="{A885556A-91B6-419D-A877-1CB35B9D2E52}" destId="{6FF7BBA6-AEA4-4895-A02D-285B661D9D9C}" srcOrd="2" destOrd="0" parTransId="{D779102E-6165-49D2-934D-660C4322D83B}" sibTransId="{5B060FA2-4BEA-4643-8A75-2632374CD0CB}"/>
    <dgm:cxn modelId="{7FCEC054-90F8-4495-A5E3-6DF12E160CB8}" type="presOf" srcId="{0AC1F50B-C65C-453B-9F1A-C55AC0D2A0F9}" destId="{44EDB10B-79F2-4196-BB71-2C3514587C5D}" srcOrd="0" destOrd="0" presId="urn:microsoft.com/office/officeart/2005/8/layout/hChevron3"/>
    <dgm:cxn modelId="{C55EC456-E05C-4DEA-8E4F-CBD15AEE020C}" srcId="{A885556A-91B6-419D-A877-1CB35B9D2E52}" destId="{0AC1F50B-C65C-453B-9F1A-C55AC0D2A0F9}" srcOrd="1" destOrd="0" parTransId="{0D2BBC72-8C84-422A-BDF2-D23A85012BFD}" sibTransId="{A219597B-31E5-47F6-97E6-030D3578B5C3}"/>
    <dgm:cxn modelId="{926243D3-4306-43B8-9AF2-0CD755C83893}" type="presOf" srcId="{6FF7BBA6-AEA4-4895-A02D-285B661D9D9C}" destId="{9395227A-FF8B-45C5-AEEA-F2AB2FD80348}" srcOrd="0" destOrd="0" presId="urn:microsoft.com/office/officeart/2005/8/layout/hChevron3"/>
    <dgm:cxn modelId="{F7EBFEE8-E659-4C32-B056-1F46DD4B882C}" type="presOf" srcId="{29D6AB23-25DA-4DA8-BB7D-445FE441D7CC}" destId="{7CB280A8-87FF-4D94-8E72-2FF508DAAB2A}" srcOrd="0" destOrd="0" presId="urn:microsoft.com/office/officeart/2005/8/layout/hChevron3"/>
    <dgm:cxn modelId="{1072ABD2-D273-4D07-8751-0AABCAD2FD45}" type="presParOf" srcId="{BB44B8D7-DA2A-4A62-9CCC-6CE3C07D2D28}" destId="{7CB280A8-87FF-4D94-8E72-2FF508DAAB2A}" srcOrd="0" destOrd="0" presId="urn:microsoft.com/office/officeart/2005/8/layout/hChevron3"/>
    <dgm:cxn modelId="{679DBC68-F05D-4DC6-933C-A666E9354814}" type="presParOf" srcId="{BB44B8D7-DA2A-4A62-9CCC-6CE3C07D2D28}" destId="{E5CA2EB2-F6AA-42AC-99F9-90AC7D76C1D9}" srcOrd="1" destOrd="0" presId="urn:microsoft.com/office/officeart/2005/8/layout/hChevron3"/>
    <dgm:cxn modelId="{076D33CC-23F3-4664-9BD9-D7A6A4C9E873}" type="presParOf" srcId="{BB44B8D7-DA2A-4A62-9CCC-6CE3C07D2D28}" destId="{44EDB10B-79F2-4196-BB71-2C3514587C5D}" srcOrd="2" destOrd="0" presId="urn:microsoft.com/office/officeart/2005/8/layout/hChevron3"/>
    <dgm:cxn modelId="{C754FF65-14DD-4A06-9D74-9493BD3FA599}" type="presParOf" srcId="{BB44B8D7-DA2A-4A62-9CCC-6CE3C07D2D28}" destId="{29C4D1B7-8C8A-4E24-9E0C-5F96A325DC83}" srcOrd="3" destOrd="0" presId="urn:microsoft.com/office/officeart/2005/8/layout/hChevron3"/>
    <dgm:cxn modelId="{9CCDE946-2BA1-4B56-B425-3779B1E256C4}" type="presParOf" srcId="{BB44B8D7-DA2A-4A62-9CCC-6CE3C07D2D28}" destId="{9395227A-FF8B-45C5-AEEA-F2AB2FD80348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A885556A-91B6-419D-A877-1CB35B9D2E5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29D6AB23-25DA-4DA8-BB7D-445FE441D7CC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10.3 C++</a:t>
          </a:r>
          <a:r>
            <a: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的多线程库</a:t>
          </a:r>
        </a:p>
      </dgm:t>
    </dgm:pt>
    <dgm:pt modelId="{B1D9C88A-BCBE-4DAA-8D79-78F3E5528E78}" type="par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8196FE-426F-437F-BC85-41F389BCFB68}" type="sib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AC1F50B-C65C-453B-9F1A-C55AC0D2A0F9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10.3.4 </a:t>
          </a:r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头文件</a:t>
          </a:r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&lt;future&gt;</a:t>
          </a:r>
          <a:endParaRPr lang="zh-CN" altLang="en-US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D2BBC72-8C84-422A-BDF2-D23A85012BFD}" type="par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219597B-31E5-47F6-97E6-030D3578B5C3}" type="sib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FF7BBA6-AEA4-4895-A02D-285B661D9D9C}">
      <dgm:prSet phldrT="[文本]"/>
      <dgm:spPr/>
      <dgm:t>
        <a:bodyPr/>
        <a:lstStyle/>
        <a:p>
          <a:pPr algn="l"/>
          <a:endParaRPr lang="zh-CN" altLang="en-US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779102E-6165-49D2-934D-660C4322D83B}" type="par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B060FA2-4BEA-4643-8A75-2632374CD0CB}" type="sib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B44B8D7-DA2A-4A62-9CCC-6CE3C07D2D28}" type="pres">
      <dgm:prSet presAssocID="{A885556A-91B6-419D-A877-1CB35B9D2E52}" presName="Name0" presStyleCnt="0">
        <dgm:presLayoutVars>
          <dgm:dir/>
          <dgm:resizeHandles val="exact"/>
        </dgm:presLayoutVars>
      </dgm:prSet>
      <dgm:spPr/>
    </dgm:pt>
    <dgm:pt modelId="{7CB280A8-87FF-4D94-8E72-2FF508DAAB2A}" type="pres">
      <dgm:prSet presAssocID="{29D6AB23-25DA-4DA8-BB7D-445FE441D7CC}" presName="parTxOnly" presStyleLbl="node1" presStyleIdx="0" presStyleCnt="3">
        <dgm:presLayoutVars>
          <dgm:bulletEnabled val="1"/>
        </dgm:presLayoutVars>
      </dgm:prSet>
      <dgm:spPr/>
    </dgm:pt>
    <dgm:pt modelId="{E5CA2EB2-F6AA-42AC-99F9-90AC7D76C1D9}" type="pres">
      <dgm:prSet presAssocID="{8D8196FE-426F-437F-BC85-41F389BCFB68}" presName="parSpace" presStyleCnt="0"/>
      <dgm:spPr/>
    </dgm:pt>
    <dgm:pt modelId="{44EDB10B-79F2-4196-BB71-2C3514587C5D}" type="pres">
      <dgm:prSet presAssocID="{0AC1F50B-C65C-453B-9F1A-C55AC0D2A0F9}" presName="parTxOnly" presStyleLbl="node1" presStyleIdx="1" presStyleCnt="3">
        <dgm:presLayoutVars>
          <dgm:bulletEnabled val="1"/>
        </dgm:presLayoutVars>
      </dgm:prSet>
      <dgm:spPr/>
    </dgm:pt>
    <dgm:pt modelId="{29C4D1B7-8C8A-4E24-9E0C-5F96A325DC83}" type="pres">
      <dgm:prSet presAssocID="{A219597B-31E5-47F6-97E6-030D3578B5C3}" presName="parSpace" presStyleCnt="0"/>
      <dgm:spPr/>
    </dgm:pt>
    <dgm:pt modelId="{9395227A-FF8B-45C5-AEEA-F2AB2FD80348}" type="pres">
      <dgm:prSet presAssocID="{6FF7BBA6-AEA4-4895-A02D-285B661D9D9C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62B93A00-1284-4D4F-9B62-6B415628FC92}" type="presOf" srcId="{A885556A-91B6-419D-A877-1CB35B9D2E52}" destId="{BB44B8D7-DA2A-4A62-9CCC-6CE3C07D2D28}" srcOrd="0" destOrd="0" presId="urn:microsoft.com/office/officeart/2005/8/layout/hChevron3"/>
    <dgm:cxn modelId="{38414B09-89DF-401F-B1F0-8F94DD2B141E}" srcId="{A885556A-91B6-419D-A877-1CB35B9D2E52}" destId="{29D6AB23-25DA-4DA8-BB7D-445FE441D7CC}" srcOrd="0" destOrd="0" parTransId="{B1D9C88A-BCBE-4DAA-8D79-78F3E5528E78}" sibTransId="{8D8196FE-426F-437F-BC85-41F389BCFB68}"/>
    <dgm:cxn modelId="{FDF3473C-EE50-4646-BA69-0293C7549A7E}" srcId="{A885556A-91B6-419D-A877-1CB35B9D2E52}" destId="{6FF7BBA6-AEA4-4895-A02D-285B661D9D9C}" srcOrd="2" destOrd="0" parTransId="{D779102E-6165-49D2-934D-660C4322D83B}" sibTransId="{5B060FA2-4BEA-4643-8A75-2632374CD0CB}"/>
    <dgm:cxn modelId="{7FCEC054-90F8-4495-A5E3-6DF12E160CB8}" type="presOf" srcId="{0AC1F50B-C65C-453B-9F1A-C55AC0D2A0F9}" destId="{44EDB10B-79F2-4196-BB71-2C3514587C5D}" srcOrd="0" destOrd="0" presId="urn:microsoft.com/office/officeart/2005/8/layout/hChevron3"/>
    <dgm:cxn modelId="{C55EC456-E05C-4DEA-8E4F-CBD15AEE020C}" srcId="{A885556A-91B6-419D-A877-1CB35B9D2E52}" destId="{0AC1F50B-C65C-453B-9F1A-C55AC0D2A0F9}" srcOrd="1" destOrd="0" parTransId="{0D2BBC72-8C84-422A-BDF2-D23A85012BFD}" sibTransId="{A219597B-31E5-47F6-97E6-030D3578B5C3}"/>
    <dgm:cxn modelId="{926243D3-4306-43B8-9AF2-0CD755C83893}" type="presOf" srcId="{6FF7BBA6-AEA4-4895-A02D-285B661D9D9C}" destId="{9395227A-FF8B-45C5-AEEA-F2AB2FD80348}" srcOrd="0" destOrd="0" presId="urn:microsoft.com/office/officeart/2005/8/layout/hChevron3"/>
    <dgm:cxn modelId="{F7EBFEE8-E659-4C32-B056-1F46DD4B882C}" type="presOf" srcId="{29D6AB23-25DA-4DA8-BB7D-445FE441D7CC}" destId="{7CB280A8-87FF-4D94-8E72-2FF508DAAB2A}" srcOrd="0" destOrd="0" presId="urn:microsoft.com/office/officeart/2005/8/layout/hChevron3"/>
    <dgm:cxn modelId="{1072ABD2-D273-4D07-8751-0AABCAD2FD45}" type="presParOf" srcId="{BB44B8D7-DA2A-4A62-9CCC-6CE3C07D2D28}" destId="{7CB280A8-87FF-4D94-8E72-2FF508DAAB2A}" srcOrd="0" destOrd="0" presId="urn:microsoft.com/office/officeart/2005/8/layout/hChevron3"/>
    <dgm:cxn modelId="{679DBC68-F05D-4DC6-933C-A666E9354814}" type="presParOf" srcId="{BB44B8D7-DA2A-4A62-9CCC-6CE3C07D2D28}" destId="{E5CA2EB2-F6AA-42AC-99F9-90AC7D76C1D9}" srcOrd="1" destOrd="0" presId="urn:microsoft.com/office/officeart/2005/8/layout/hChevron3"/>
    <dgm:cxn modelId="{076D33CC-23F3-4664-9BD9-D7A6A4C9E873}" type="presParOf" srcId="{BB44B8D7-DA2A-4A62-9CCC-6CE3C07D2D28}" destId="{44EDB10B-79F2-4196-BB71-2C3514587C5D}" srcOrd="2" destOrd="0" presId="urn:microsoft.com/office/officeart/2005/8/layout/hChevron3"/>
    <dgm:cxn modelId="{C754FF65-14DD-4A06-9D74-9493BD3FA599}" type="presParOf" srcId="{BB44B8D7-DA2A-4A62-9CCC-6CE3C07D2D28}" destId="{29C4D1B7-8C8A-4E24-9E0C-5F96A325DC83}" srcOrd="3" destOrd="0" presId="urn:microsoft.com/office/officeart/2005/8/layout/hChevron3"/>
    <dgm:cxn modelId="{9CCDE946-2BA1-4B56-B425-3779B1E256C4}" type="presParOf" srcId="{BB44B8D7-DA2A-4A62-9CCC-6CE3C07D2D28}" destId="{9395227A-FF8B-45C5-AEEA-F2AB2FD80348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A885556A-91B6-419D-A877-1CB35B9D2E5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29D6AB23-25DA-4DA8-BB7D-445FE441D7CC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10.3 C++</a:t>
          </a:r>
          <a:r>
            <a: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的多线程库</a:t>
          </a:r>
        </a:p>
      </dgm:t>
    </dgm:pt>
    <dgm:pt modelId="{B1D9C88A-BCBE-4DAA-8D79-78F3E5528E78}" type="par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8196FE-426F-437F-BC85-41F389BCFB68}" type="sib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AC1F50B-C65C-453B-9F1A-C55AC0D2A0F9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10.3.4 </a:t>
          </a:r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头文件</a:t>
          </a:r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&lt;future&gt;</a:t>
          </a:r>
          <a:endParaRPr lang="zh-CN" altLang="en-US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D2BBC72-8C84-422A-BDF2-D23A85012BFD}" type="par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219597B-31E5-47F6-97E6-030D3578B5C3}" type="sib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FF7BBA6-AEA4-4895-A02D-285B661D9D9C}">
      <dgm:prSet phldrT="[文本]"/>
      <dgm:spPr/>
      <dgm:t>
        <a:bodyPr/>
        <a:lstStyle/>
        <a:p>
          <a:pPr algn="l"/>
          <a:endParaRPr lang="zh-CN" altLang="en-US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779102E-6165-49D2-934D-660C4322D83B}" type="par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B060FA2-4BEA-4643-8A75-2632374CD0CB}" type="sib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B44B8D7-DA2A-4A62-9CCC-6CE3C07D2D28}" type="pres">
      <dgm:prSet presAssocID="{A885556A-91B6-419D-A877-1CB35B9D2E52}" presName="Name0" presStyleCnt="0">
        <dgm:presLayoutVars>
          <dgm:dir/>
          <dgm:resizeHandles val="exact"/>
        </dgm:presLayoutVars>
      </dgm:prSet>
      <dgm:spPr/>
    </dgm:pt>
    <dgm:pt modelId="{7CB280A8-87FF-4D94-8E72-2FF508DAAB2A}" type="pres">
      <dgm:prSet presAssocID="{29D6AB23-25DA-4DA8-BB7D-445FE441D7CC}" presName="parTxOnly" presStyleLbl="node1" presStyleIdx="0" presStyleCnt="3">
        <dgm:presLayoutVars>
          <dgm:bulletEnabled val="1"/>
        </dgm:presLayoutVars>
      </dgm:prSet>
      <dgm:spPr/>
    </dgm:pt>
    <dgm:pt modelId="{E5CA2EB2-F6AA-42AC-99F9-90AC7D76C1D9}" type="pres">
      <dgm:prSet presAssocID="{8D8196FE-426F-437F-BC85-41F389BCFB68}" presName="parSpace" presStyleCnt="0"/>
      <dgm:spPr/>
    </dgm:pt>
    <dgm:pt modelId="{44EDB10B-79F2-4196-BB71-2C3514587C5D}" type="pres">
      <dgm:prSet presAssocID="{0AC1F50B-C65C-453B-9F1A-C55AC0D2A0F9}" presName="parTxOnly" presStyleLbl="node1" presStyleIdx="1" presStyleCnt="3">
        <dgm:presLayoutVars>
          <dgm:bulletEnabled val="1"/>
        </dgm:presLayoutVars>
      </dgm:prSet>
      <dgm:spPr/>
    </dgm:pt>
    <dgm:pt modelId="{29C4D1B7-8C8A-4E24-9E0C-5F96A325DC83}" type="pres">
      <dgm:prSet presAssocID="{A219597B-31E5-47F6-97E6-030D3578B5C3}" presName="parSpace" presStyleCnt="0"/>
      <dgm:spPr/>
    </dgm:pt>
    <dgm:pt modelId="{9395227A-FF8B-45C5-AEEA-F2AB2FD80348}" type="pres">
      <dgm:prSet presAssocID="{6FF7BBA6-AEA4-4895-A02D-285B661D9D9C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62B93A00-1284-4D4F-9B62-6B415628FC92}" type="presOf" srcId="{A885556A-91B6-419D-A877-1CB35B9D2E52}" destId="{BB44B8D7-DA2A-4A62-9CCC-6CE3C07D2D28}" srcOrd="0" destOrd="0" presId="urn:microsoft.com/office/officeart/2005/8/layout/hChevron3"/>
    <dgm:cxn modelId="{38414B09-89DF-401F-B1F0-8F94DD2B141E}" srcId="{A885556A-91B6-419D-A877-1CB35B9D2E52}" destId="{29D6AB23-25DA-4DA8-BB7D-445FE441D7CC}" srcOrd="0" destOrd="0" parTransId="{B1D9C88A-BCBE-4DAA-8D79-78F3E5528E78}" sibTransId="{8D8196FE-426F-437F-BC85-41F389BCFB68}"/>
    <dgm:cxn modelId="{FDF3473C-EE50-4646-BA69-0293C7549A7E}" srcId="{A885556A-91B6-419D-A877-1CB35B9D2E52}" destId="{6FF7BBA6-AEA4-4895-A02D-285B661D9D9C}" srcOrd="2" destOrd="0" parTransId="{D779102E-6165-49D2-934D-660C4322D83B}" sibTransId="{5B060FA2-4BEA-4643-8A75-2632374CD0CB}"/>
    <dgm:cxn modelId="{7FCEC054-90F8-4495-A5E3-6DF12E160CB8}" type="presOf" srcId="{0AC1F50B-C65C-453B-9F1A-C55AC0D2A0F9}" destId="{44EDB10B-79F2-4196-BB71-2C3514587C5D}" srcOrd="0" destOrd="0" presId="urn:microsoft.com/office/officeart/2005/8/layout/hChevron3"/>
    <dgm:cxn modelId="{C55EC456-E05C-4DEA-8E4F-CBD15AEE020C}" srcId="{A885556A-91B6-419D-A877-1CB35B9D2E52}" destId="{0AC1F50B-C65C-453B-9F1A-C55AC0D2A0F9}" srcOrd="1" destOrd="0" parTransId="{0D2BBC72-8C84-422A-BDF2-D23A85012BFD}" sibTransId="{A219597B-31E5-47F6-97E6-030D3578B5C3}"/>
    <dgm:cxn modelId="{926243D3-4306-43B8-9AF2-0CD755C83893}" type="presOf" srcId="{6FF7BBA6-AEA4-4895-A02D-285B661D9D9C}" destId="{9395227A-FF8B-45C5-AEEA-F2AB2FD80348}" srcOrd="0" destOrd="0" presId="urn:microsoft.com/office/officeart/2005/8/layout/hChevron3"/>
    <dgm:cxn modelId="{F7EBFEE8-E659-4C32-B056-1F46DD4B882C}" type="presOf" srcId="{29D6AB23-25DA-4DA8-BB7D-445FE441D7CC}" destId="{7CB280A8-87FF-4D94-8E72-2FF508DAAB2A}" srcOrd="0" destOrd="0" presId="urn:microsoft.com/office/officeart/2005/8/layout/hChevron3"/>
    <dgm:cxn modelId="{1072ABD2-D273-4D07-8751-0AABCAD2FD45}" type="presParOf" srcId="{BB44B8D7-DA2A-4A62-9CCC-6CE3C07D2D28}" destId="{7CB280A8-87FF-4D94-8E72-2FF508DAAB2A}" srcOrd="0" destOrd="0" presId="urn:microsoft.com/office/officeart/2005/8/layout/hChevron3"/>
    <dgm:cxn modelId="{679DBC68-F05D-4DC6-933C-A666E9354814}" type="presParOf" srcId="{BB44B8D7-DA2A-4A62-9CCC-6CE3C07D2D28}" destId="{E5CA2EB2-F6AA-42AC-99F9-90AC7D76C1D9}" srcOrd="1" destOrd="0" presId="urn:microsoft.com/office/officeart/2005/8/layout/hChevron3"/>
    <dgm:cxn modelId="{076D33CC-23F3-4664-9BD9-D7A6A4C9E873}" type="presParOf" srcId="{BB44B8D7-DA2A-4A62-9CCC-6CE3C07D2D28}" destId="{44EDB10B-79F2-4196-BB71-2C3514587C5D}" srcOrd="2" destOrd="0" presId="urn:microsoft.com/office/officeart/2005/8/layout/hChevron3"/>
    <dgm:cxn modelId="{C754FF65-14DD-4A06-9D74-9493BD3FA599}" type="presParOf" srcId="{BB44B8D7-DA2A-4A62-9CCC-6CE3C07D2D28}" destId="{29C4D1B7-8C8A-4E24-9E0C-5F96A325DC83}" srcOrd="3" destOrd="0" presId="urn:microsoft.com/office/officeart/2005/8/layout/hChevron3"/>
    <dgm:cxn modelId="{9CCDE946-2BA1-4B56-B425-3779B1E256C4}" type="presParOf" srcId="{BB44B8D7-DA2A-4A62-9CCC-6CE3C07D2D28}" destId="{9395227A-FF8B-45C5-AEEA-F2AB2FD80348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A885556A-91B6-419D-A877-1CB35B9D2E5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29D6AB23-25DA-4DA8-BB7D-445FE441D7CC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10.3 C++</a:t>
          </a:r>
          <a:r>
            <a: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的多线程库</a:t>
          </a:r>
        </a:p>
      </dgm:t>
    </dgm:pt>
    <dgm:pt modelId="{B1D9C88A-BCBE-4DAA-8D79-78F3E5528E78}" type="par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8196FE-426F-437F-BC85-41F389BCFB68}" type="sib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AC1F50B-C65C-453B-9F1A-C55AC0D2A0F9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10.3.4 </a:t>
          </a:r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头文件</a:t>
          </a:r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&lt;future&gt;</a:t>
          </a:r>
          <a:endParaRPr lang="zh-CN" altLang="en-US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D2BBC72-8C84-422A-BDF2-D23A85012BFD}" type="par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219597B-31E5-47F6-97E6-030D3578B5C3}" type="sib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FF7BBA6-AEA4-4895-A02D-285B661D9D9C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10.3.4.1 future</a:t>
          </a:r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和</a:t>
          </a:r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async</a:t>
          </a:r>
          <a:endParaRPr lang="zh-CN" altLang="en-US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779102E-6165-49D2-934D-660C4322D83B}" type="par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B060FA2-4BEA-4643-8A75-2632374CD0CB}" type="sib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B44B8D7-DA2A-4A62-9CCC-6CE3C07D2D28}" type="pres">
      <dgm:prSet presAssocID="{A885556A-91B6-419D-A877-1CB35B9D2E52}" presName="Name0" presStyleCnt="0">
        <dgm:presLayoutVars>
          <dgm:dir/>
          <dgm:resizeHandles val="exact"/>
        </dgm:presLayoutVars>
      </dgm:prSet>
      <dgm:spPr/>
    </dgm:pt>
    <dgm:pt modelId="{7CB280A8-87FF-4D94-8E72-2FF508DAAB2A}" type="pres">
      <dgm:prSet presAssocID="{29D6AB23-25DA-4DA8-BB7D-445FE441D7CC}" presName="parTxOnly" presStyleLbl="node1" presStyleIdx="0" presStyleCnt="3">
        <dgm:presLayoutVars>
          <dgm:bulletEnabled val="1"/>
        </dgm:presLayoutVars>
      </dgm:prSet>
      <dgm:spPr/>
    </dgm:pt>
    <dgm:pt modelId="{E5CA2EB2-F6AA-42AC-99F9-90AC7D76C1D9}" type="pres">
      <dgm:prSet presAssocID="{8D8196FE-426F-437F-BC85-41F389BCFB68}" presName="parSpace" presStyleCnt="0"/>
      <dgm:spPr/>
    </dgm:pt>
    <dgm:pt modelId="{44EDB10B-79F2-4196-BB71-2C3514587C5D}" type="pres">
      <dgm:prSet presAssocID="{0AC1F50B-C65C-453B-9F1A-C55AC0D2A0F9}" presName="parTxOnly" presStyleLbl="node1" presStyleIdx="1" presStyleCnt="3">
        <dgm:presLayoutVars>
          <dgm:bulletEnabled val="1"/>
        </dgm:presLayoutVars>
      </dgm:prSet>
      <dgm:spPr/>
    </dgm:pt>
    <dgm:pt modelId="{29C4D1B7-8C8A-4E24-9E0C-5F96A325DC83}" type="pres">
      <dgm:prSet presAssocID="{A219597B-31E5-47F6-97E6-030D3578B5C3}" presName="parSpace" presStyleCnt="0"/>
      <dgm:spPr/>
    </dgm:pt>
    <dgm:pt modelId="{9395227A-FF8B-45C5-AEEA-F2AB2FD80348}" type="pres">
      <dgm:prSet presAssocID="{6FF7BBA6-AEA4-4895-A02D-285B661D9D9C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62B93A00-1284-4D4F-9B62-6B415628FC92}" type="presOf" srcId="{A885556A-91B6-419D-A877-1CB35B9D2E52}" destId="{BB44B8D7-DA2A-4A62-9CCC-6CE3C07D2D28}" srcOrd="0" destOrd="0" presId="urn:microsoft.com/office/officeart/2005/8/layout/hChevron3"/>
    <dgm:cxn modelId="{38414B09-89DF-401F-B1F0-8F94DD2B141E}" srcId="{A885556A-91B6-419D-A877-1CB35B9D2E52}" destId="{29D6AB23-25DA-4DA8-BB7D-445FE441D7CC}" srcOrd="0" destOrd="0" parTransId="{B1D9C88A-BCBE-4DAA-8D79-78F3E5528E78}" sibTransId="{8D8196FE-426F-437F-BC85-41F389BCFB68}"/>
    <dgm:cxn modelId="{FDF3473C-EE50-4646-BA69-0293C7549A7E}" srcId="{A885556A-91B6-419D-A877-1CB35B9D2E52}" destId="{6FF7BBA6-AEA4-4895-A02D-285B661D9D9C}" srcOrd="2" destOrd="0" parTransId="{D779102E-6165-49D2-934D-660C4322D83B}" sibTransId="{5B060FA2-4BEA-4643-8A75-2632374CD0CB}"/>
    <dgm:cxn modelId="{7FCEC054-90F8-4495-A5E3-6DF12E160CB8}" type="presOf" srcId="{0AC1F50B-C65C-453B-9F1A-C55AC0D2A0F9}" destId="{44EDB10B-79F2-4196-BB71-2C3514587C5D}" srcOrd="0" destOrd="0" presId="urn:microsoft.com/office/officeart/2005/8/layout/hChevron3"/>
    <dgm:cxn modelId="{C55EC456-E05C-4DEA-8E4F-CBD15AEE020C}" srcId="{A885556A-91B6-419D-A877-1CB35B9D2E52}" destId="{0AC1F50B-C65C-453B-9F1A-C55AC0D2A0F9}" srcOrd="1" destOrd="0" parTransId="{0D2BBC72-8C84-422A-BDF2-D23A85012BFD}" sibTransId="{A219597B-31E5-47F6-97E6-030D3578B5C3}"/>
    <dgm:cxn modelId="{926243D3-4306-43B8-9AF2-0CD755C83893}" type="presOf" srcId="{6FF7BBA6-AEA4-4895-A02D-285B661D9D9C}" destId="{9395227A-FF8B-45C5-AEEA-F2AB2FD80348}" srcOrd="0" destOrd="0" presId="urn:microsoft.com/office/officeart/2005/8/layout/hChevron3"/>
    <dgm:cxn modelId="{F7EBFEE8-E659-4C32-B056-1F46DD4B882C}" type="presOf" srcId="{29D6AB23-25DA-4DA8-BB7D-445FE441D7CC}" destId="{7CB280A8-87FF-4D94-8E72-2FF508DAAB2A}" srcOrd="0" destOrd="0" presId="urn:microsoft.com/office/officeart/2005/8/layout/hChevron3"/>
    <dgm:cxn modelId="{1072ABD2-D273-4D07-8751-0AABCAD2FD45}" type="presParOf" srcId="{BB44B8D7-DA2A-4A62-9CCC-6CE3C07D2D28}" destId="{7CB280A8-87FF-4D94-8E72-2FF508DAAB2A}" srcOrd="0" destOrd="0" presId="urn:microsoft.com/office/officeart/2005/8/layout/hChevron3"/>
    <dgm:cxn modelId="{679DBC68-F05D-4DC6-933C-A666E9354814}" type="presParOf" srcId="{BB44B8D7-DA2A-4A62-9CCC-6CE3C07D2D28}" destId="{E5CA2EB2-F6AA-42AC-99F9-90AC7D76C1D9}" srcOrd="1" destOrd="0" presId="urn:microsoft.com/office/officeart/2005/8/layout/hChevron3"/>
    <dgm:cxn modelId="{076D33CC-23F3-4664-9BD9-D7A6A4C9E873}" type="presParOf" srcId="{BB44B8D7-DA2A-4A62-9CCC-6CE3C07D2D28}" destId="{44EDB10B-79F2-4196-BB71-2C3514587C5D}" srcOrd="2" destOrd="0" presId="urn:microsoft.com/office/officeart/2005/8/layout/hChevron3"/>
    <dgm:cxn modelId="{C754FF65-14DD-4A06-9D74-9493BD3FA599}" type="presParOf" srcId="{BB44B8D7-DA2A-4A62-9CCC-6CE3C07D2D28}" destId="{29C4D1B7-8C8A-4E24-9E0C-5F96A325DC83}" srcOrd="3" destOrd="0" presId="urn:microsoft.com/office/officeart/2005/8/layout/hChevron3"/>
    <dgm:cxn modelId="{9CCDE946-2BA1-4B56-B425-3779B1E256C4}" type="presParOf" srcId="{BB44B8D7-DA2A-4A62-9CCC-6CE3C07D2D28}" destId="{9395227A-FF8B-45C5-AEEA-F2AB2FD80348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A885556A-91B6-419D-A877-1CB35B9D2E5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29D6AB23-25DA-4DA8-BB7D-445FE441D7CC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10.3 C++</a:t>
          </a:r>
          <a:r>
            <a: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的多线程库</a:t>
          </a:r>
        </a:p>
      </dgm:t>
    </dgm:pt>
    <dgm:pt modelId="{B1D9C88A-BCBE-4DAA-8D79-78F3E5528E78}" type="par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8196FE-426F-437F-BC85-41F389BCFB68}" type="sib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AC1F50B-C65C-453B-9F1A-C55AC0D2A0F9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10.3.4 </a:t>
          </a:r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头文件</a:t>
          </a:r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&lt;future&gt;</a:t>
          </a:r>
          <a:endParaRPr lang="zh-CN" altLang="en-US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D2BBC72-8C84-422A-BDF2-D23A85012BFD}" type="par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219597B-31E5-47F6-97E6-030D3578B5C3}" type="sib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FF7BBA6-AEA4-4895-A02D-285B661D9D9C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10.3.4.2 promise</a:t>
          </a:r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类模板</a:t>
          </a:r>
        </a:p>
      </dgm:t>
    </dgm:pt>
    <dgm:pt modelId="{D779102E-6165-49D2-934D-660C4322D83B}" type="par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B060FA2-4BEA-4643-8A75-2632374CD0CB}" type="sib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B44B8D7-DA2A-4A62-9CCC-6CE3C07D2D28}" type="pres">
      <dgm:prSet presAssocID="{A885556A-91B6-419D-A877-1CB35B9D2E52}" presName="Name0" presStyleCnt="0">
        <dgm:presLayoutVars>
          <dgm:dir/>
          <dgm:resizeHandles val="exact"/>
        </dgm:presLayoutVars>
      </dgm:prSet>
      <dgm:spPr/>
    </dgm:pt>
    <dgm:pt modelId="{7CB280A8-87FF-4D94-8E72-2FF508DAAB2A}" type="pres">
      <dgm:prSet presAssocID="{29D6AB23-25DA-4DA8-BB7D-445FE441D7CC}" presName="parTxOnly" presStyleLbl="node1" presStyleIdx="0" presStyleCnt="3">
        <dgm:presLayoutVars>
          <dgm:bulletEnabled val="1"/>
        </dgm:presLayoutVars>
      </dgm:prSet>
      <dgm:spPr/>
    </dgm:pt>
    <dgm:pt modelId="{E5CA2EB2-F6AA-42AC-99F9-90AC7D76C1D9}" type="pres">
      <dgm:prSet presAssocID="{8D8196FE-426F-437F-BC85-41F389BCFB68}" presName="parSpace" presStyleCnt="0"/>
      <dgm:spPr/>
    </dgm:pt>
    <dgm:pt modelId="{44EDB10B-79F2-4196-BB71-2C3514587C5D}" type="pres">
      <dgm:prSet presAssocID="{0AC1F50B-C65C-453B-9F1A-C55AC0D2A0F9}" presName="parTxOnly" presStyleLbl="node1" presStyleIdx="1" presStyleCnt="3">
        <dgm:presLayoutVars>
          <dgm:bulletEnabled val="1"/>
        </dgm:presLayoutVars>
      </dgm:prSet>
      <dgm:spPr/>
    </dgm:pt>
    <dgm:pt modelId="{29C4D1B7-8C8A-4E24-9E0C-5F96A325DC83}" type="pres">
      <dgm:prSet presAssocID="{A219597B-31E5-47F6-97E6-030D3578B5C3}" presName="parSpace" presStyleCnt="0"/>
      <dgm:spPr/>
    </dgm:pt>
    <dgm:pt modelId="{9395227A-FF8B-45C5-AEEA-F2AB2FD80348}" type="pres">
      <dgm:prSet presAssocID="{6FF7BBA6-AEA4-4895-A02D-285B661D9D9C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62B93A00-1284-4D4F-9B62-6B415628FC92}" type="presOf" srcId="{A885556A-91B6-419D-A877-1CB35B9D2E52}" destId="{BB44B8D7-DA2A-4A62-9CCC-6CE3C07D2D28}" srcOrd="0" destOrd="0" presId="urn:microsoft.com/office/officeart/2005/8/layout/hChevron3"/>
    <dgm:cxn modelId="{38414B09-89DF-401F-B1F0-8F94DD2B141E}" srcId="{A885556A-91B6-419D-A877-1CB35B9D2E52}" destId="{29D6AB23-25DA-4DA8-BB7D-445FE441D7CC}" srcOrd="0" destOrd="0" parTransId="{B1D9C88A-BCBE-4DAA-8D79-78F3E5528E78}" sibTransId="{8D8196FE-426F-437F-BC85-41F389BCFB68}"/>
    <dgm:cxn modelId="{FDF3473C-EE50-4646-BA69-0293C7549A7E}" srcId="{A885556A-91B6-419D-A877-1CB35B9D2E52}" destId="{6FF7BBA6-AEA4-4895-A02D-285B661D9D9C}" srcOrd="2" destOrd="0" parTransId="{D779102E-6165-49D2-934D-660C4322D83B}" sibTransId="{5B060FA2-4BEA-4643-8A75-2632374CD0CB}"/>
    <dgm:cxn modelId="{7FCEC054-90F8-4495-A5E3-6DF12E160CB8}" type="presOf" srcId="{0AC1F50B-C65C-453B-9F1A-C55AC0D2A0F9}" destId="{44EDB10B-79F2-4196-BB71-2C3514587C5D}" srcOrd="0" destOrd="0" presId="urn:microsoft.com/office/officeart/2005/8/layout/hChevron3"/>
    <dgm:cxn modelId="{C55EC456-E05C-4DEA-8E4F-CBD15AEE020C}" srcId="{A885556A-91B6-419D-A877-1CB35B9D2E52}" destId="{0AC1F50B-C65C-453B-9F1A-C55AC0D2A0F9}" srcOrd="1" destOrd="0" parTransId="{0D2BBC72-8C84-422A-BDF2-D23A85012BFD}" sibTransId="{A219597B-31E5-47F6-97E6-030D3578B5C3}"/>
    <dgm:cxn modelId="{926243D3-4306-43B8-9AF2-0CD755C83893}" type="presOf" srcId="{6FF7BBA6-AEA4-4895-A02D-285B661D9D9C}" destId="{9395227A-FF8B-45C5-AEEA-F2AB2FD80348}" srcOrd="0" destOrd="0" presId="urn:microsoft.com/office/officeart/2005/8/layout/hChevron3"/>
    <dgm:cxn modelId="{F7EBFEE8-E659-4C32-B056-1F46DD4B882C}" type="presOf" srcId="{29D6AB23-25DA-4DA8-BB7D-445FE441D7CC}" destId="{7CB280A8-87FF-4D94-8E72-2FF508DAAB2A}" srcOrd="0" destOrd="0" presId="urn:microsoft.com/office/officeart/2005/8/layout/hChevron3"/>
    <dgm:cxn modelId="{1072ABD2-D273-4D07-8751-0AABCAD2FD45}" type="presParOf" srcId="{BB44B8D7-DA2A-4A62-9CCC-6CE3C07D2D28}" destId="{7CB280A8-87FF-4D94-8E72-2FF508DAAB2A}" srcOrd="0" destOrd="0" presId="urn:microsoft.com/office/officeart/2005/8/layout/hChevron3"/>
    <dgm:cxn modelId="{679DBC68-F05D-4DC6-933C-A666E9354814}" type="presParOf" srcId="{BB44B8D7-DA2A-4A62-9CCC-6CE3C07D2D28}" destId="{E5CA2EB2-F6AA-42AC-99F9-90AC7D76C1D9}" srcOrd="1" destOrd="0" presId="urn:microsoft.com/office/officeart/2005/8/layout/hChevron3"/>
    <dgm:cxn modelId="{076D33CC-23F3-4664-9BD9-D7A6A4C9E873}" type="presParOf" srcId="{BB44B8D7-DA2A-4A62-9CCC-6CE3C07D2D28}" destId="{44EDB10B-79F2-4196-BB71-2C3514587C5D}" srcOrd="2" destOrd="0" presId="urn:microsoft.com/office/officeart/2005/8/layout/hChevron3"/>
    <dgm:cxn modelId="{C754FF65-14DD-4A06-9D74-9493BD3FA599}" type="presParOf" srcId="{BB44B8D7-DA2A-4A62-9CCC-6CE3C07D2D28}" destId="{29C4D1B7-8C8A-4E24-9E0C-5F96A325DC83}" srcOrd="3" destOrd="0" presId="urn:microsoft.com/office/officeart/2005/8/layout/hChevron3"/>
    <dgm:cxn modelId="{9CCDE946-2BA1-4B56-B425-3779B1E256C4}" type="presParOf" srcId="{BB44B8D7-DA2A-4A62-9CCC-6CE3C07D2D28}" destId="{9395227A-FF8B-45C5-AEEA-F2AB2FD80348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A885556A-91B6-419D-A877-1CB35B9D2E5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29D6AB23-25DA-4DA8-BB7D-445FE441D7CC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10.3 C++</a:t>
          </a:r>
          <a:r>
            <a: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的多线程库</a:t>
          </a:r>
        </a:p>
      </dgm:t>
    </dgm:pt>
    <dgm:pt modelId="{B1D9C88A-BCBE-4DAA-8D79-78F3E5528E78}" type="par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8196FE-426F-437F-BC85-41F389BCFB68}" type="sib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AC1F50B-C65C-453B-9F1A-C55AC0D2A0F9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10.3.4 </a:t>
          </a:r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头文件</a:t>
          </a:r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&lt;future&gt;</a:t>
          </a:r>
          <a:endParaRPr lang="zh-CN" altLang="en-US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D2BBC72-8C84-422A-BDF2-D23A85012BFD}" type="par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219597B-31E5-47F6-97E6-030D3578B5C3}" type="sib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FF7BBA6-AEA4-4895-A02D-285B661D9D9C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10.3.4.3 </a:t>
          </a:r>
          <a:r>
            <a:rPr lang="en-US" altLang="zh-CN" dirty="0" err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packaged_task</a:t>
          </a:r>
          <a:endParaRPr lang="zh-CN" altLang="en-US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779102E-6165-49D2-934D-660C4322D83B}" type="par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B060FA2-4BEA-4643-8A75-2632374CD0CB}" type="sib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B44B8D7-DA2A-4A62-9CCC-6CE3C07D2D28}" type="pres">
      <dgm:prSet presAssocID="{A885556A-91B6-419D-A877-1CB35B9D2E52}" presName="Name0" presStyleCnt="0">
        <dgm:presLayoutVars>
          <dgm:dir/>
          <dgm:resizeHandles val="exact"/>
        </dgm:presLayoutVars>
      </dgm:prSet>
      <dgm:spPr/>
    </dgm:pt>
    <dgm:pt modelId="{7CB280A8-87FF-4D94-8E72-2FF508DAAB2A}" type="pres">
      <dgm:prSet presAssocID="{29D6AB23-25DA-4DA8-BB7D-445FE441D7CC}" presName="parTxOnly" presStyleLbl="node1" presStyleIdx="0" presStyleCnt="3">
        <dgm:presLayoutVars>
          <dgm:bulletEnabled val="1"/>
        </dgm:presLayoutVars>
      </dgm:prSet>
      <dgm:spPr/>
    </dgm:pt>
    <dgm:pt modelId="{E5CA2EB2-F6AA-42AC-99F9-90AC7D76C1D9}" type="pres">
      <dgm:prSet presAssocID="{8D8196FE-426F-437F-BC85-41F389BCFB68}" presName="parSpace" presStyleCnt="0"/>
      <dgm:spPr/>
    </dgm:pt>
    <dgm:pt modelId="{44EDB10B-79F2-4196-BB71-2C3514587C5D}" type="pres">
      <dgm:prSet presAssocID="{0AC1F50B-C65C-453B-9F1A-C55AC0D2A0F9}" presName="parTxOnly" presStyleLbl="node1" presStyleIdx="1" presStyleCnt="3">
        <dgm:presLayoutVars>
          <dgm:bulletEnabled val="1"/>
        </dgm:presLayoutVars>
      </dgm:prSet>
      <dgm:spPr/>
    </dgm:pt>
    <dgm:pt modelId="{29C4D1B7-8C8A-4E24-9E0C-5F96A325DC83}" type="pres">
      <dgm:prSet presAssocID="{A219597B-31E5-47F6-97E6-030D3578B5C3}" presName="parSpace" presStyleCnt="0"/>
      <dgm:spPr/>
    </dgm:pt>
    <dgm:pt modelId="{9395227A-FF8B-45C5-AEEA-F2AB2FD80348}" type="pres">
      <dgm:prSet presAssocID="{6FF7BBA6-AEA4-4895-A02D-285B661D9D9C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62B93A00-1284-4D4F-9B62-6B415628FC92}" type="presOf" srcId="{A885556A-91B6-419D-A877-1CB35B9D2E52}" destId="{BB44B8D7-DA2A-4A62-9CCC-6CE3C07D2D28}" srcOrd="0" destOrd="0" presId="urn:microsoft.com/office/officeart/2005/8/layout/hChevron3"/>
    <dgm:cxn modelId="{38414B09-89DF-401F-B1F0-8F94DD2B141E}" srcId="{A885556A-91B6-419D-A877-1CB35B9D2E52}" destId="{29D6AB23-25DA-4DA8-BB7D-445FE441D7CC}" srcOrd="0" destOrd="0" parTransId="{B1D9C88A-BCBE-4DAA-8D79-78F3E5528E78}" sibTransId="{8D8196FE-426F-437F-BC85-41F389BCFB68}"/>
    <dgm:cxn modelId="{FDF3473C-EE50-4646-BA69-0293C7549A7E}" srcId="{A885556A-91B6-419D-A877-1CB35B9D2E52}" destId="{6FF7BBA6-AEA4-4895-A02D-285B661D9D9C}" srcOrd="2" destOrd="0" parTransId="{D779102E-6165-49D2-934D-660C4322D83B}" sibTransId="{5B060FA2-4BEA-4643-8A75-2632374CD0CB}"/>
    <dgm:cxn modelId="{7FCEC054-90F8-4495-A5E3-6DF12E160CB8}" type="presOf" srcId="{0AC1F50B-C65C-453B-9F1A-C55AC0D2A0F9}" destId="{44EDB10B-79F2-4196-BB71-2C3514587C5D}" srcOrd="0" destOrd="0" presId="urn:microsoft.com/office/officeart/2005/8/layout/hChevron3"/>
    <dgm:cxn modelId="{C55EC456-E05C-4DEA-8E4F-CBD15AEE020C}" srcId="{A885556A-91B6-419D-A877-1CB35B9D2E52}" destId="{0AC1F50B-C65C-453B-9F1A-C55AC0D2A0F9}" srcOrd="1" destOrd="0" parTransId="{0D2BBC72-8C84-422A-BDF2-D23A85012BFD}" sibTransId="{A219597B-31E5-47F6-97E6-030D3578B5C3}"/>
    <dgm:cxn modelId="{926243D3-4306-43B8-9AF2-0CD755C83893}" type="presOf" srcId="{6FF7BBA6-AEA4-4895-A02D-285B661D9D9C}" destId="{9395227A-FF8B-45C5-AEEA-F2AB2FD80348}" srcOrd="0" destOrd="0" presId="urn:microsoft.com/office/officeart/2005/8/layout/hChevron3"/>
    <dgm:cxn modelId="{F7EBFEE8-E659-4C32-B056-1F46DD4B882C}" type="presOf" srcId="{29D6AB23-25DA-4DA8-BB7D-445FE441D7CC}" destId="{7CB280A8-87FF-4D94-8E72-2FF508DAAB2A}" srcOrd="0" destOrd="0" presId="urn:microsoft.com/office/officeart/2005/8/layout/hChevron3"/>
    <dgm:cxn modelId="{1072ABD2-D273-4D07-8751-0AABCAD2FD45}" type="presParOf" srcId="{BB44B8D7-DA2A-4A62-9CCC-6CE3C07D2D28}" destId="{7CB280A8-87FF-4D94-8E72-2FF508DAAB2A}" srcOrd="0" destOrd="0" presId="urn:microsoft.com/office/officeart/2005/8/layout/hChevron3"/>
    <dgm:cxn modelId="{679DBC68-F05D-4DC6-933C-A666E9354814}" type="presParOf" srcId="{BB44B8D7-DA2A-4A62-9CCC-6CE3C07D2D28}" destId="{E5CA2EB2-F6AA-42AC-99F9-90AC7D76C1D9}" srcOrd="1" destOrd="0" presId="urn:microsoft.com/office/officeart/2005/8/layout/hChevron3"/>
    <dgm:cxn modelId="{076D33CC-23F3-4664-9BD9-D7A6A4C9E873}" type="presParOf" srcId="{BB44B8D7-DA2A-4A62-9CCC-6CE3C07D2D28}" destId="{44EDB10B-79F2-4196-BB71-2C3514587C5D}" srcOrd="2" destOrd="0" presId="urn:microsoft.com/office/officeart/2005/8/layout/hChevron3"/>
    <dgm:cxn modelId="{C754FF65-14DD-4A06-9D74-9493BD3FA599}" type="presParOf" srcId="{BB44B8D7-DA2A-4A62-9CCC-6CE3C07D2D28}" destId="{29C4D1B7-8C8A-4E24-9E0C-5F96A325DC83}" srcOrd="3" destOrd="0" presId="urn:microsoft.com/office/officeart/2005/8/layout/hChevron3"/>
    <dgm:cxn modelId="{9CCDE946-2BA1-4B56-B425-3779B1E256C4}" type="presParOf" srcId="{BB44B8D7-DA2A-4A62-9CCC-6CE3C07D2D28}" destId="{9395227A-FF8B-45C5-AEEA-F2AB2FD80348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A885556A-91B6-419D-A877-1CB35B9D2E5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29D6AB23-25DA-4DA8-BB7D-445FE441D7CC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10.3 C++</a:t>
          </a:r>
          <a:r>
            <a: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的多线程库</a:t>
          </a:r>
        </a:p>
      </dgm:t>
    </dgm:pt>
    <dgm:pt modelId="{B1D9C88A-BCBE-4DAA-8D79-78F3E5528E78}" type="par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8196FE-426F-437F-BC85-41F389BCFB68}" type="sib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AC1F50B-C65C-453B-9F1A-C55AC0D2A0F9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10.3.5 </a:t>
          </a:r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头文件</a:t>
          </a:r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&lt;atomic&gt;</a:t>
          </a:r>
          <a:endParaRPr lang="zh-CN" altLang="en-US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D2BBC72-8C84-422A-BDF2-D23A85012BFD}" type="par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219597B-31E5-47F6-97E6-030D3578B5C3}" type="sib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FF7BBA6-AEA4-4895-A02D-285B661D9D9C}">
      <dgm:prSet phldrT="[文本]"/>
      <dgm:spPr/>
      <dgm:t>
        <a:bodyPr/>
        <a:lstStyle/>
        <a:p>
          <a:pPr algn="l"/>
          <a:endParaRPr lang="zh-CN" altLang="en-US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779102E-6165-49D2-934D-660C4322D83B}" type="par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B060FA2-4BEA-4643-8A75-2632374CD0CB}" type="sib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B44B8D7-DA2A-4A62-9CCC-6CE3C07D2D28}" type="pres">
      <dgm:prSet presAssocID="{A885556A-91B6-419D-A877-1CB35B9D2E52}" presName="Name0" presStyleCnt="0">
        <dgm:presLayoutVars>
          <dgm:dir/>
          <dgm:resizeHandles val="exact"/>
        </dgm:presLayoutVars>
      </dgm:prSet>
      <dgm:spPr/>
    </dgm:pt>
    <dgm:pt modelId="{7CB280A8-87FF-4D94-8E72-2FF508DAAB2A}" type="pres">
      <dgm:prSet presAssocID="{29D6AB23-25DA-4DA8-BB7D-445FE441D7CC}" presName="parTxOnly" presStyleLbl="node1" presStyleIdx="0" presStyleCnt="3">
        <dgm:presLayoutVars>
          <dgm:bulletEnabled val="1"/>
        </dgm:presLayoutVars>
      </dgm:prSet>
      <dgm:spPr/>
    </dgm:pt>
    <dgm:pt modelId="{E5CA2EB2-F6AA-42AC-99F9-90AC7D76C1D9}" type="pres">
      <dgm:prSet presAssocID="{8D8196FE-426F-437F-BC85-41F389BCFB68}" presName="parSpace" presStyleCnt="0"/>
      <dgm:spPr/>
    </dgm:pt>
    <dgm:pt modelId="{44EDB10B-79F2-4196-BB71-2C3514587C5D}" type="pres">
      <dgm:prSet presAssocID="{0AC1F50B-C65C-453B-9F1A-C55AC0D2A0F9}" presName="parTxOnly" presStyleLbl="node1" presStyleIdx="1" presStyleCnt="3">
        <dgm:presLayoutVars>
          <dgm:bulletEnabled val="1"/>
        </dgm:presLayoutVars>
      </dgm:prSet>
      <dgm:spPr/>
    </dgm:pt>
    <dgm:pt modelId="{29C4D1B7-8C8A-4E24-9E0C-5F96A325DC83}" type="pres">
      <dgm:prSet presAssocID="{A219597B-31E5-47F6-97E6-030D3578B5C3}" presName="parSpace" presStyleCnt="0"/>
      <dgm:spPr/>
    </dgm:pt>
    <dgm:pt modelId="{9395227A-FF8B-45C5-AEEA-F2AB2FD80348}" type="pres">
      <dgm:prSet presAssocID="{6FF7BBA6-AEA4-4895-A02D-285B661D9D9C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62B93A00-1284-4D4F-9B62-6B415628FC92}" type="presOf" srcId="{A885556A-91B6-419D-A877-1CB35B9D2E52}" destId="{BB44B8D7-DA2A-4A62-9CCC-6CE3C07D2D28}" srcOrd="0" destOrd="0" presId="urn:microsoft.com/office/officeart/2005/8/layout/hChevron3"/>
    <dgm:cxn modelId="{38414B09-89DF-401F-B1F0-8F94DD2B141E}" srcId="{A885556A-91B6-419D-A877-1CB35B9D2E52}" destId="{29D6AB23-25DA-4DA8-BB7D-445FE441D7CC}" srcOrd="0" destOrd="0" parTransId="{B1D9C88A-BCBE-4DAA-8D79-78F3E5528E78}" sibTransId="{8D8196FE-426F-437F-BC85-41F389BCFB68}"/>
    <dgm:cxn modelId="{FDF3473C-EE50-4646-BA69-0293C7549A7E}" srcId="{A885556A-91B6-419D-A877-1CB35B9D2E52}" destId="{6FF7BBA6-AEA4-4895-A02D-285B661D9D9C}" srcOrd="2" destOrd="0" parTransId="{D779102E-6165-49D2-934D-660C4322D83B}" sibTransId="{5B060FA2-4BEA-4643-8A75-2632374CD0CB}"/>
    <dgm:cxn modelId="{7FCEC054-90F8-4495-A5E3-6DF12E160CB8}" type="presOf" srcId="{0AC1F50B-C65C-453B-9F1A-C55AC0D2A0F9}" destId="{44EDB10B-79F2-4196-BB71-2C3514587C5D}" srcOrd="0" destOrd="0" presId="urn:microsoft.com/office/officeart/2005/8/layout/hChevron3"/>
    <dgm:cxn modelId="{C55EC456-E05C-4DEA-8E4F-CBD15AEE020C}" srcId="{A885556A-91B6-419D-A877-1CB35B9D2E52}" destId="{0AC1F50B-C65C-453B-9F1A-C55AC0D2A0F9}" srcOrd="1" destOrd="0" parTransId="{0D2BBC72-8C84-422A-BDF2-D23A85012BFD}" sibTransId="{A219597B-31E5-47F6-97E6-030D3578B5C3}"/>
    <dgm:cxn modelId="{926243D3-4306-43B8-9AF2-0CD755C83893}" type="presOf" srcId="{6FF7BBA6-AEA4-4895-A02D-285B661D9D9C}" destId="{9395227A-FF8B-45C5-AEEA-F2AB2FD80348}" srcOrd="0" destOrd="0" presId="urn:microsoft.com/office/officeart/2005/8/layout/hChevron3"/>
    <dgm:cxn modelId="{F7EBFEE8-E659-4C32-B056-1F46DD4B882C}" type="presOf" srcId="{29D6AB23-25DA-4DA8-BB7D-445FE441D7CC}" destId="{7CB280A8-87FF-4D94-8E72-2FF508DAAB2A}" srcOrd="0" destOrd="0" presId="urn:microsoft.com/office/officeart/2005/8/layout/hChevron3"/>
    <dgm:cxn modelId="{1072ABD2-D273-4D07-8751-0AABCAD2FD45}" type="presParOf" srcId="{BB44B8D7-DA2A-4A62-9CCC-6CE3C07D2D28}" destId="{7CB280A8-87FF-4D94-8E72-2FF508DAAB2A}" srcOrd="0" destOrd="0" presId="urn:microsoft.com/office/officeart/2005/8/layout/hChevron3"/>
    <dgm:cxn modelId="{679DBC68-F05D-4DC6-933C-A666E9354814}" type="presParOf" srcId="{BB44B8D7-DA2A-4A62-9CCC-6CE3C07D2D28}" destId="{E5CA2EB2-F6AA-42AC-99F9-90AC7D76C1D9}" srcOrd="1" destOrd="0" presId="urn:microsoft.com/office/officeart/2005/8/layout/hChevron3"/>
    <dgm:cxn modelId="{076D33CC-23F3-4664-9BD9-D7A6A4C9E873}" type="presParOf" srcId="{BB44B8D7-DA2A-4A62-9CCC-6CE3C07D2D28}" destId="{44EDB10B-79F2-4196-BB71-2C3514587C5D}" srcOrd="2" destOrd="0" presId="urn:microsoft.com/office/officeart/2005/8/layout/hChevron3"/>
    <dgm:cxn modelId="{C754FF65-14DD-4A06-9D74-9493BD3FA599}" type="presParOf" srcId="{BB44B8D7-DA2A-4A62-9CCC-6CE3C07D2D28}" destId="{29C4D1B7-8C8A-4E24-9E0C-5F96A325DC83}" srcOrd="3" destOrd="0" presId="urn:microsoft.com/office/officeart/2005/8/layout/hChevron3"/>
    <dgm:cxn modelId="{9CCDE946-2BA1-4B56-B425-3779B1E256C4}" type="presParOf" srcId="{BB44B8D7-DA2A-4A62-9CCC-6CE3C07D2D28}" destId="{9395227A-FF8B-45C5-AEEA-F2AB2FD80348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A885556A-91B6-419D-A877-1CB35B9D2E5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29D6AB23-25DA-4DA8-BB7D-445FE441D7CC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10.3 C++</a:t>
          </a:r>
          <a:r>
            <a: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的多线程库</a:t>
          </a:r>
        </a:p>
      </dgm:t>
    </dgm:pt>
    <dgm:pt modelId="{B1D9C88A-BCBE-4DAA-8D79-78F3E5528E78}" type="par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8196FE-426F-437F-BC85-41F389BCFB68}" type="sib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AC1F50B-C65C-453B-9F1A-C55AC0D2A0F9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10.3.5 </a:t>
          </a:r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头文件</a:t>
          </a:r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&lt;coroutine&gt;</a:t>
          </a:r>
          <a:endParaRPr lang="zh-CN" altLang="en-US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D2BBC72-8C84-422A-BDF2-D23A85012BFD}" type="par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219597B-31E5-47F6-97E6-030D3578B5C3}" type="sib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FF7BBA6-AEA4-4895-A02D-285B661D9D9C}">
      <dgm:prSet phldrT="[文本]"/>
      <dgm:spPr/>
      <dgm:t>
        <a:bodyPr/>
        <a:lstStyle/>
        <a:p>
          <a:pPr algn="l"/>
          <a:endParaRPr lang="zh-CN" altLang="en-US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779102E-6165-49D2-934D-660C4322D83B}" type="par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B060FA2-4BEA-4643-8A75-2632374CD0CB}" type="sib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B44B8D7-DA2A-4A62-9CCC-6CE3C07D2D28}" type="pres">
      <dgm:prSet presAssocID="{A885556A-91B6-419D-A877-1CB35B9D2E52}" presName="Name0" presStyleCnt="0">
        <dgm:presLayoutVars>
          <dgm:dir/>
          <dgm:resizeHandles val="exact"/>
        </dgm:presLayoutVars>
      </dgm:prSet>
      <dgm:spPr/>
    </dgm:pt>
    <dgm:pt modelId="{7CB280A8-87FF-4D94-8E72-2FF508DAAB2A}" type="pres">
      <dgm:prSet presAssocID="{29D6AB23-25DA-4DA8-BB7D-445FE441D7CC}" presName="parTxOnly" presStyleLbl="node1" presStyleIdx="0" presStyleCnt="3">
        <dgm:presLayoutVars>
          <dgm:bulletEnabled val="1"/>
        </dgm:presLayoutVars>
      </dgm:prSet>
      <dgm:spPr/>
    </dgm:pt>
    <dgm:pt modelId="{E5CA2EB2-F6AA-42AC-99F9-90AC7D76C1D9}" type="pres">
      <dgm:prSet presAssocID="{8D8196FE-426F-437F-BC85-41F389BCFB68}" presName="parSpace" presStyleCnt="0"/>
      <dgm:spPr/>
    </dgm:pt>
    <dgm:pt modelId="{44EDB10B-79F2-4196-BB71-2C3514587C5D}" type="pres">
      <dgm:prSet presAssocID="{0AC1F50B-C65C-453B-9F1A-C55AC0D2A0F9}" presName="parTxOnly" presStyleLbl="node1" presStyleIdx="1" presStyleCnt="3">
        <dgm:presLayoutVars>
          <dgm:bulletEnabled val="1"/>
        </dgm:presLayoutVars>
      </dgm:prSet>
      <dgm:spPr/>
    </dgm:pt>
    <dgm:pt modelId="{29C4D1B7-8C8A-4E24-9E0C-5F96A325DC83}" type="pres">
      <dgm:prSet presAssocID="{A219597B-31E5-47F6-97E6-030D3578B5C3}" presName="parSpace" presStyleCnt="0"/>
      <dgm:spPr/>
    </dgm:pt>
    <dgm:pt modelId="{9395227A-FF8B-45C5-AEEA-F2AB2FD80348}" type="pres">
      <dgm:prSet presAssocID="{6FF7BBA6-AEA4-4895-A02D-285B661D9D9C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62B93A00-1284-4D4F-9B62-6B415628FC92}" type="presOf" srcId="{A885556A-91B6-419D-A877-1CB35B9D2E52}" destId="{BB44B8D7-DA2A-4A62-9CCC-6CE3C07D2D28}" srcOrd="0" destOrd="0" presId="urn:microsoft.com/office/officeart/2005/8/layout/hChevron3"/>
    <dgm:cxn modelId="{38414B09-89DF-401F-B1F0-8F94DD2B141E}" srcId="{A885556A-91B6-419D-A877-1CB35B9D2E52}" destId="{29D6AB23-25DA-4DA8-BB7D-445FE441D7CC}" srcOrd="0" destOrd="0" parTransId="{B1D9C88A-BCBE-4DAA-8D79-78F3E5528E78}" sibTransId="{8D8196FE-426F-437F-BC85-41F389BCFB68}"/>
    <dgm:cxn modelId="{FDF3473C-EE50-4646-BA69-0293C7549A7E}" srcId="{A885556A-91B6-419D-A877-1CB35B9D2E52}" destId="{6FF7BBA6-AEA4-4895-A02D-285B661D9D9C}" srcOrd="2" destOrd="0" parTransId="{D779102E-6165-49D2-934D-660C4322D83B}" sibTransId="{5B060FA2-4BEA-4643-8A75-2632374CD0CB}"/>
    <dgm:cxn modelId="{7FCEC054-90F8-4495-A5E3-6DF12E160CB8}" type="presOf" srcId="{0AC1F50B-C65C-453B-9F1A-C55AC0D2A0F9}" destId="{44EDB10B-79F2-4196-BB71-2C3514587C5D}" srcOrd="0" destOrd="0" presId="urn:microsoft.com/office/officeart/2005/8/layout/hChevron3"/>
    <dgm:cxn modelId="{C55EC456-E05C-4DEA-8E4F-CBD15AEE020C}" srcId="{A885556A-91B6-419D-A877-1CB35B9D2E52}" destId="{0AC1F50B-C65C-453B-9F1A-C55AC0D2A0F9}" srcOrd="1" destOrd="0" parTransId="{0D2BBC72-8C84-422A-BDF2-D23A85012BFD}" sibTransId="{A219597B-31E5-47F6-97E6-030D3578B5C3}"/>
    <dgm:cxn modelId="{926243D3-4306-43B8-9AF2-0CD755C83893}" type="presOf" srcId="{6FF7BBA6-AEA4-4895-A02D-285B661D9D9C}" destId="{9395227A-FF8B-45C5-AEEA-F2AB2FD80348}" srcOrd="0" destOrd="0" presId="urn:microsoft.com/office/officeart/2005/8/layout/hChevron3"/>
    <dgm:cxn modelId="{F7EBFEE8-E659-4C32-B056-1F46DD4B882C}" type="presOf" srcId="{29D6AB23-25DA-4DA8-BB7D-445FE441D7CC}" destId="{7CB280A8-87FF-4D94-8E72-2FF508DAAB2A}" srcOrd="0" destOrd="0" presId="urn:microsoft.com/office/officeart/2005/8/layout/hChevron3"/>
    <dgm:cxn modelId="{1072ABD2-D273-4D07-8751-0AABCAD2FD45}" type="presParOf" srcId="{BB44B8D7-DA2A-4A62-9CCC-6CE3C07D2D28}" destId="{7CB280A8-87FF-4D94-8E72-2FF508DAAB2A}" srcOrd="0" destOrd="0" presId="urn:microsoft.com/office/officeart/2005/8/layout/hChevron3"/>
    <dgm:cxn modelId="{679DBC68-F05D-4DC6-933C-A666E9354814}" type="presParOf" srcId="{BB44B8D7-DA2A-4A62-9CCC-6CE3C07D2D28}" destId="{E5CA2EB2-F6AA-42AC-99F9-90AC7D76C1D9}" srcOrd="1" destOrd="0" presId="urn:microsoft.com/office/officeart/2005/8/layout/hChevron3"/>
    <dgm:cxn modelId="{076D33CC-23F3-4664-9BD9-D7A6A4C9E873}" type="presParOf" srcId="{BB44B8D7-DA2A-4A62-9CCC-6CE3C07D2D28}" destId="{44EDB10B-79F2-4196-BB71-2C3514587C5D}" srcOrd="2" destOrd="0" presId="urn:microsoft.com/office/officeart/2005/8/layout/hChevron3"/>
    <dgm:cxn modelId="{C754FF65-14DD-4A06-9D74-9493BD3FA599}" type="presParOf" srcId="{BB44B8D7-DA2A-4A62-9CCC-6CE3C07D2D28}" destId="{29C4D1B7-8C8A-4E24-9E0C-5F96A325DC83}" srcOrd="3" destOrd="0" presId="urn:microsoft.com/office/officeart/2005/8/layout/hChevron3"/>
    <dgm:cxn modelId="{9CCDE946-2BA1-4B56-B425-3779B1E256C4}" type="presParOf" srcId="{BB44B8D7-DA2A-4A62-9CCC-6CE3C07D2D28}" destId="{9395227A-FF8B-45C5-AEEA-F2AB2FD80348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7.xml><?xml version="1.0" encoding="utf-8"?>
<dgm:dataModel xmlns:dgm="http://schemas.openxmlformats.org/drawingml/2006/diagram" xmlns:a="http://schemas.openxmlformats.org/drawingml/2006/main">
  <dgm:ptLst>
    <dgm:pt modelId="{A885556A-91B6-419D-A877-1CB35B9D2E5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29D6AB23-25DA-4DA8-BB7D-445FE441D7CC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10.3 C++</a:t>
          </a:r>
          <a:r>
            <a: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的多线程库</a:t>
          </a:r>
        </a:p>
      </dgm:t>
    </dgm:pt>
    <dgm:pt modelId="{B1D9C88A-BCBE-4DAA-8D79-78F3E5528E78}" type="par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8196FE-426F-437F-BC85-41F389BCFB68}" type="sib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AC1F50B-C65C-453B-9F1A-C55AC0D2A0F9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10.3.5 </a:t>
          </a:r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头文件</a:t>
          </a:r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&lt;coroutine&gt;</a:t>
          </a:r>
          <a:endParaRPr lang="zh-CN" altLang="en-US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D2BBC72-8C84-422A-BDF2-D23A85012BFD}" type="par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219597B-31E5-47F6-97E6-030D3578B5C3}" type="sib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FF7BBA6-AEA4-4895-A02D-285B661D9D9C}">
      <dgm:prSet phldrT="[文本]"/>
      <dgm:spPr/>
      <dgm:t>
        <a:bodyPr/>
        <a:lstStyle/>
        <a:p>
          <a:pPr algn="l"/>
          <a:endParaRPr lang="zh-CN" altLang="en-US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779102E-6165-49D2-934D-660C4322D83B}" type="par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B060FA2-4BEA-4643-8A75-2632374CD0CB}" type="sib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B44B8D7-DA2A-4A62-9CCC-6CE3C07D2D28}" type="pres">
      <dgm:prSet presAssocID="{A885556A-91B6-419D-A877-1CB35B9D2E52}" presName="Name0" presStyleCnt="0">
        <dgm:presLayoutVars>
          <dgm:dir/>
          <dgm:resizeHandles val="exact"/>
        </dgm:presLayoutVars>
      </dgm:prSet>
      <dgm:spPr/>
    </dgm:pt>
    <dgm:pt modelId="{7CB280A8-87FF-4D94-8E72-2FF508DAAB2A}" type="pres">
      <dgm:prSet presAssocID="{29D6AB23-25DA-4DA8-BB7D-445FE441D7CC}" presName="parTxOnly" presStyleLbl="node1" presStyleIdx="0" presStyleCnt="3">
        <dgm:presLayoutVars>
          <dgm:bulletEnabled val="1"/>
        </dgm:presLayoutVars>
      </dgm:prSet>
      <dgm:spPr/>
    </dgm:pt>
    <dgm:pt modelId="{E5CA2EB2-F6AA-42AC-99F9-90AC7D76C1D9}" type="pres">
      <dgm:prSet presAssocID="{8D8196FE-426F-437F-BC85-41F389BCFB68}" presName="parSpace" presStyleCnt="0"/>
      <dgm:spPr/>
    </dgm:pt>
    <dgm:pt modelId="{44EDB10B-79F2-4196-BB71-2C3514587C5D}" type="pres">
      <dgm:prSet presAssocID="{0AC1F50B-C65C-453B-9F1A-C55AC0D2A0F9}" presName="parTxOnly" presStyleLbl="node1" presStyleIdx="1" presStyleCnt="3">
        <dgm:presLayoutVars>
          <dgm:bulletEnabled val="1"/>
        </dgm:presLayoutVars>
      </dgm:prSet>
      <dgm:spPr/>
    </dgm:pt>
    <dgm:pt modelId="{29C4D1B7-8C8A-4E24-9E0C-5F96A325DC83}" type="pres">
      <dgm:prSet presAssocID="{A219597B-31E5-47F6-97E6-030D3578B5C3}" presName="parSpace" presStyleCnt="0"/>
      <dgm:spPr/>
    </dgm:pt>
    <dgm:pt modelId="{9395227A-FF8B-45C5-AEEA-F2AB2FD80348}" type="pres">
      <dgm:prSet presAssocID="{6FF7BBA6-AEA4-4895-A02D-285B661D9D9C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62B93A00-1284-4D4F-9B62-6B415628FC92}" type="presOf" srcId="{A885556A-91B6-419D-A877-1CB35B9D2E52}" destId="{BB44B8D7-DA2A-4A62-9CCC-6CE3C07D2D28}" srcOrd="0" destOrd="0" presId="urn:microsoft.com/office/officeart/2005/8/layout/hChevron3"/>
    <dgm:cxn modelId="{38414B09-89DF-401F-B1F0-8F94DD2B141E}" srcId="{A885556A-91B6-419D-A877-1CB35B9D2E52}" destId="{29D6AB23-25DA-4DA8-BB7D-445FE441D7CC}" srcOrd="0" destOrd="0" parTransId="{B1D9C88A-BCBE-4DAA-8D79-78F3E5528E78}" sibTransId="{8D8196FE-426F-437F-BC85-41F389BCFB68}"/>
    <dgm:cxn modelId="{FDF3473C-EE50-4646-BA69-0293C7549A7E}" srcId="{A885556A-91B6-419D-A877-1CB35B9D2E52}" destId="{6FF7BBA6-AEA4-4895-A02D-285B661D9D9C}" srcOrd="2" destOrd="0" parTransId="{D779102E-6165-49D2-934D-660C4322D83B}" sibTransId="{5B060FA2-4BEA-4643-8A75-2632374CD0CB}"/>
    <dgm:cxn modelId="{7FCEC054-90F8-4495-A5E3-6DF12E160CB8}" type="presOf" srcId="{0AC1F50B-C65C-453B-9F1A-C55AC0D2A0F9}" destId="{44EDB10B-79F2-4196-BB71-2C3514587C5D}" srcOrd="0" destOrd="0" presId="urn:microsoft.com/office/officeart/2005/8/layout/hChevron3"/>
    <dgm:cxn modelId="{C55EC456-E05C-4DEA-8E4F-CBD15AEE020C}" srcId="{A885556A-91B6-419D-A877-1CB35B9D2E52}" destId="{0AC1F50B-C65C-453B-9F1A-C55AC0D2A0F9}" srcOrd="1" destOrd="0" parTransId="{0D2BBC72-8C84-422A-BDF2-D23A85012BFD}" sibTransId="{A219597B-31E5-47F6-97E6-030D3578B5C3}"/>
    <dgm:cxn modelId="{926243D3-4306-43B8-9AF2-0CD755C83893}" type="presOf" srcId="{6FF7BBA6-AEA4-4895-A02D-285B661D9D9C}" destId="{9395227A-FF8B-45C5-AEEA-F2AB2FD80348}" srcOrd="0" destOrd="0" presId="urn:microsoft.com/office/officeart/2005/8/layout/hChevron3"/>
    <dgm:cxn modelId="{F7EBFEE8-E659-4C32-B056-1F46DD4B882C}" type="presOf" srcId="{29D6AB23-25DA-4DA8-BB7D-445FE441D7CC}" destId="{7CB280A8-87FF-4D94-8E72-2FF508DAAB2A}" srcOrd="0" destOrd="0" presId="urn:microsoft.com/office/officeart/2005/8/layout/hChevron3"/>
    <dgm:cxn modelId="{1072ABD2-D273-4D07-8751-0AABCAD2FD45}" type="presParOf" srcId="{BB44B8D7-DA2A-4A62-9CCC-6CE3C07D2D28}" destId="{7CB280A8-87FF-4D94-8E72-2FF508DAAB2A}" srcOrd="0" destOrd="0" presId="urn:microsoft.com/office/officeart/2005/8/layout/hChevron3"/>
    <dgm:cxn modelId="{679DBC68-F05D-4DC6-933C-A666E9354814}" type="presParOf" srcId="{BB44B8D7-DA2A-4A62-9CCC-6CE3C07D2D28}" destId="{E5CA2EB2-F6AA-42AC-99F9-90AC7D76C1D9}" srcOrd="1" destOrd="0" presId="urn:microsoft.com/office/officeart/2005/8/layout/hChevron3"/>
    <dgm:cxn modelId="{076D33CC-23F3-4664-9BD9-D7A6A4C9E873}" type="presParOf" srcId="{BB44B8D7-DA2A-4A62-9CCC-6CE3C07D2D28}" destId="{44EDB10B-79F2-4196-BB71-2C3514587C5D}" srcOrd="2" destOrd="0" presId="urn:microsoft.com/office/officeart/2005/8/layout/hChevron3"/>
    <dgm:cxn modelId="{C754FF65-14DD-4A06-9D74-9493BD3FA599}" type="presParOf" srcId="{BB44B8D7-DA2A-4A62-9CCC-6CE3C07D2D28}" destId="{29C4D1B7-8C8A-4E24-9E0C-5F96A325DC83}" srcOrd="3" destOrd="0" presId="urn:microsoft.com/office/officeart/2005/8/layout/hChevron3"/>
    <dgm:cxn modelId="{9CCDE946-2BA1-4B56-B425-3779B1E256C4}" type="presParOf" srcId="{BB44B8D7-DA2A-4A62-9CCC-6CE3C07D2D28}" destId="{9395227A-FF8B-45C5-AEEA-F2AB2FD80348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8.xml><?xml version="1.0" encoding="utf-8"?>
<dgm:dataModel xmlns:dgm="http://schemas.openxmlformats.org/drawingml/2006/diagram" xmlns:a="http://schemas.openxmlformats.org/drawingml/2006/main">
  <dgm:ptLst>
    <dgm:pt modelId="{A885556A-91B6-419D-A877-1CB35B9D2E5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29D6AB23-25DA-4DA8-BB7D-445FE441D7CC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10.3 C++</a:t>
          </a:r>
          <a:r>
            <a: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的多线程库</a:t>
          </a:r>
        </a:p>
      </dgm:t>
    </dgm:pt>
    <dgm:pt modelId="{B1D9C88A-BCBE-4DAA-8D79-78F3E5528E78}" type="par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8196FE-426F-437F-BC85-41F389BCFB68}" type="sib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AC1F50B-C65C-453B-9F1A-C55AC0D2A0F9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10.4 </a:t>
          </a:r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多线程编程示例</a:t>
          </a:r>
        </a:p>
      </dgm:t>
    </dgm:pt>
    <dgm:pt modelId="{0D2BBC72-8C84-422A-BDF2-D23A85012BFD}" type="par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219597B-31E5-47F6-97E6-030D3578B5C3}" type="sib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FF7BBA6-AEA4-4895-A02D-285B661D9D9C}">
      <dgm:prSet phldrT="[文本]"/>
      <dgm:spPr/>
      <dgm:t>
        <a:bodyPr/>
        <a:lstStyle/>
        <a:p>
          <a:pPr algn="l"/>
          <a:endParaRPr lang="zh-CN" altLang="en-US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779102E-6165-49D2-934D-660C4322D83B}" type="par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B060FA2-4BEA-4643-8A75-2632374CD0CB}" type="sib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B44B8D7-DA2A-4A62-9CCC-6CE3C07D2D28}" type="pres">
      <dgm:prSet presAssocID="{A885556A-91B6-419D-A877-1CB35B9D2E52}" presName="Name0" presStyleCnt="0">
        <dgm:presLayoutVars>
          <dgm:dir/>
          <dgm:resizeHandles val="exact"/>
        </dgm:presLayoutVars>
      </dgm:prSet>
      <dgm:spPr/>
    </dgm:pt>
    <dgm:pt modelId="{7CB280A8-87FF-4D94-8E72-2FF508DAAB2A}" type="pres">
      <dgm:prSet presAssocID="{29D6AB23-25DA-4DA8-BB7D-445FE441D7CC}" presName="parTxOnly" presStyleLbl="node1" presStyleIdx="0" presStyleCnt="3">
        <dgm:presLayoutVars>
          <dgm:bulletEnabled val="1"/>
        </dgm:presLayoutVars>
      </dgm:prSet>
      <dgm:spPr/>
    </dgm:pt>
    <dgm:pt modelId="{E5CA2EB2-F6AA-42AC-99F9-90AC7D76C1D9}" type="pres">
      <dgm:prSet presAssocID="{8D8196FE-426F-437F-BC85-41F389BCFB68}" presName="parSpace" presStyleCnt="0"/>
      <dgm:spPr/>
    </dgm:pt>
    <dgm:pt modelId="{44EDB10B-79F2-4196-BB71-2C3514587C5D}" type="pres">
      <dgm:prSet presAssocID="{0AC1F50B-C65C-453B-9F1A-C55AC0D2A0F9}" presName="parTxOnly" presStyleLbl="node1" presStyleIdx="1" presStyleCnt="3">
        <dgm:presLayoutVars>
          <dgm:bulletEnabled val="1"/>
        </dgm:presLayoutVars>
      </dgm:prSet>
      <dgm:spPr/>
    </dgm:pt>
    <dgm:pt modelId="{29C4D1B7-8C8A-4E24-9E0C-5F96A325DC83}" type="pres">
      <dgm:prSet presAssocID="{A219597B-31E5-47F6-97E6-030D3578B5C3}" presName="parSpace" presStyleCnt="0"/>
      <dgm:spPr/>
    </dgm:pt>
    <dgm:pt modelId="{9395227A-FF8B-45C5-AEEA-F2AB2FD80348}" type="pres">
      <dgm:prSet presAssocID="{6FF7BBA6-AEA4-4895-A02D-285B661D9D9C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62B93A00-1284-4D4F-9B62-6B415628FC92}" type="presOf" srcId="{A885556A-91B6-419D-A877-1CB35B9D2E52}" destId="{BB44B8D7-DA2A-4A62-9CCC-6CE3C07D2D28}" srcOrd="0" destOrd="0" presId="urn:microsoft.com/office/officeart/2005/8/layout/hChevron3"/>
    <dgm:cxn modelId="{38414B09-89DF-401F-B1F0-8F94DD2B141E}" srcId="{A885556A-91B6-419D-A877-1CB35B9D2E52}" destId="{29D6AB23-25DA-4DA8-BB7D-445FE441D7CC}" srcOrd="0" destOrd="0" parTransId="{B1D9C88A-BCBE-4DAA-8D79-78F3E5528E78}" sibTransId="{8D8196FE-426F-437F-BC85-41F389BCFB68}"/>
    <dgm:cxn modelId="{FDF3473C-EE50-4646-BA69-0293C7549A7E}" srcId="{A885556A-91B6-419D-A877-1CB35B9D2E52}" destId="{6FF7BBA6-AEA4-4895-A02D-285B661D9D9C}" srcOrd="2" destOrd="0" parTransId="{D779102E-6165-49D2-934D-660C4322D83B}" sibTransId="{5B060FA2-4BEA-4643-8A75-2632374CD0CB}"/>
    <dgm:cxn modelId="{7FCEC054-90F8-4495-A5E3-6DF12E160CB8}" type="presOf" srcId="{0AC1F50B-C65C-453B-9F1A-C55AC0D2A0F9}" destId="{44EDB10B-79F2-4196-BB71-2C3514587C5D}" srcOrd="0" destOrd="0" presId="urn:microsoft.com/office/officeart/2005/8/layout/hChevron3"/>
    <dgm:cxn modelId="{C55EC456-E05C-4DEA-8E4F-CBD15AEE020C}" srcId="{A885556A-91B6-419D-A877-1CB35B9D2E52}" destId="{0AC1F50B-C65C-453B-9F1A-C55AC0D2A0F9}" srcOrd="1" destOrd="0" parTransId="{0D2BBC72-8C84-422A-BDF2-D23A85012BFD}" sibTransId="{A219597B-31E5-47F6-97E6-030D3578B5C3}"/>
    <dgm:cxn modelId="{926243D3-4306-43B8-9AF2-0CD755C83893}" type="presOf" srcId="{6FF7BBA6-AEA4-4895-A02D-285B661D9D9C}" destId="{9395227A-FF8B-45C5-AEEA-F2AB2FD80348}" srcOrd="0" destOrd="0" presId="urn:microsoft.com/office/officeart/2005/8/layout/hChevron3"/>
    <dgm:cxn modelId="{F7EBFEE8-E659-4C32-B056-1F46DD4B882C}" type="presOf" srcId="{29D6AB23-25DA-4DA8-BB7D-445FE441D7CC}" destId="{7CB280A8-87FF-4D94-8E72-2FF508DAAB2A}" srcOrd="0" destOrd="0" presId="urn:microsoft.com/office/officeart/2005/8/layout/hChevron3"/>
    <dgm:cxn modelId="{1072ABD2-D273-4D07-8751-0AABCAD2FD45}" type="presParOf" srcId="{BB44B8D7-DA2A-4A62-9CCC-6CE3C07D2D28}" destId="{7CB280A8-87FF-4D94-8E72-2FF508DAAB2A}" srcOrd="0" destOrd="0" presId="urn:microsoft.com/office/officeart/2005/8/layout/hChevron3"/>
    <dgm:cxn modelId="{679DBC68-F05D-4DC6-933C-A666E9354814}" type="presParOf" srcId="{BB44B8D7-DA2A-4A62-9CCC-6CE3C07D2D28}" destId="{E5CA2EB2-F6AA-42AC-99F9-90AC7D76C1D9}" srcOrd="1" destOrd="0" presId="urn:microsoft.com/office/officeart/2005/8/layout/hChevron3"/>
    <dgm:cxn modelId="{076D33CC-23F3-4664-9BD9-D7A6A4C9E873}" type="presParOf" srcId="{BB44B8D7-DA2A-4A62-9CCC-6CE3C07D2D28}" destId="{44EDB10B-79F2-4196-BB71-2C3514587C5D}" srcOrd="2" destOrd="0" presId="urn:microsoft.com/office/officeart/2005/8/layout/hChevron3"/>
    <dgm:cxn modelId="{C754FF65-14DD-4A06-9D74-9493BD3FA599}" type="presParOf" srcId="{BB44B8D7-DA2A-4A62-9CCC-6CE3C07D2D28}" destId="{29C4D1B7-8C8A-4E24-9E0C-5F96A325DC83}" srcOrd="3" destOrd="0" presId="urn:microsoft.com/office/officeart/2005/8/layout/hChevron3"/>
    <dgm:cxn modelId="{9CCDE946-2BA1-4B56-B425-3779B1E256C4}" type="presParOf" srcId="{BB44B8D7-DA2A-4A62-9CCC-6CE3C07D2D28}" destId="{9395227A-FF8B-45C5-AEEA-F2AB2FD80348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9.xml><?xml version="1.0" encoding="utf-8"?>
<dgm:dataModel xmlns:dgm="http://schemas.openxmlformats.org/drawingml/2006/diagram" xmlns:a="http://schemas.openxmlformats.org/drawingml/2006/main">
  <dgm:ptLst>
    <dgm:pt modelId="{A885556A-91B6-419D-A877-1CB35B9D2E5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29D6AB23-25DA-4DA8-BB7D-445FE441D7CC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10.3 C++</a:t>
          </a:r>
          <a:r>
            <a: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的多线程库</a:t>
          </a:r>
        </a:p>
      </dgm:t>
    </dgm:pt>
    <dgm:pt modelId="{B1D9C88A-BCBE-4DAA-8D79-78F3E5528E78}" type="par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8196FE-426F-437F-BC85-41F389BCFB68}" type="sib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AC1F50B-C65C-453B-9F1A-C55AC0D2A0F9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10.4 </a:t>
          </a:r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多线程编程示例</a:t>
          </a:r>
        </a:p>
      </dgm:t>
    </dgm:pt>
    <dgm:pt modelId="{0D2BBC72-8C84-422A-BDF2-D23A85012BFD}" type="par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219597B-31E5-47F6-97E6-030D3578B5C3}" type="sib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FF7BBA6-AEA4-4895-A02D-285B661D9D9C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10.4.1 </a:t>
          </a:r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系统简要分析</a:t>
          </a:r>
        </a:p>
      </dgm:t>
    </dgm:pt>
    <dgm:pt modelId="{D779102E-6165-49D2-934D-660C4322D83B}" type="par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B060FA2-4BEA-4643-8A75-2632374CD0CB}" type="sib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B44B8D7-DA2A-4A62-9CCC-6CE3C07D2D28}" type="pres">
      <dgm:prSet presAssocID="{A885556A-91B6-419D-A877-1CB35B9D2E52}" presName="Name0" presStyleCnt="0">
        <dgm:presLayoutVars>
          <dgm:dir/>
          <dgm:resizeHandles val="exact"/>
        </dgm:presLayoutVars>
      </dgm:prSet>
      <dgm:spPr/>
    </dgm:pt>
    <dgm:pt modelId="{7CB280A8-87FF-4D94-8E72-2FF508DAAB2A}" type="pres">
      <dgm:prSet presAssocID="{29D6AB23-25DA-4DA8-BB7D-445FE441D7CC}" presName="parTxOnly" presStyleLbl="node1" presStyleIdx="0" presStyleCnt="3">
        <dgm:presLayoutVars>
          <dgm:bulletEnabled val="1"/>
        </dgm:presLayoutVars>
      </dgm:prSet>
      <dgm:spPr/>
    </dgm:pt>
    <dgm:pt modelId="{E5CA2EB2-F6AA-42AC-99F9-90AC7D76C1D9}" type="pres">
      <dgm:prSet presAssocID="{8D8196FE-426F-437F-BC85-41F389BCFB68}" presName="parSpace" presStyleCnt="0"/>
      <dgm:spPr/>
    </dgm:pt>
    <dgm:pt modelId="{44EDB10B-79F2-4196-BB71-2C3514587C5D}" type="pres">
      <dgm:prSet presAssocID="{0AC1F50B-C65C-453B-9F1A-C55AC0D2A0F9}" presName="parTxOnly" presStyleLbl="node1" presStyleIdx="1" presStyleCnt="3">
        <dgm:presLayoutVars>
          <dgm:bulletEnabled val="1"/>
        </dgm:presLayoutVars>
      </dgm:prSet>
      <dgm:spPr/>
    </dgm:pt>
    <dgm:pt modelId="{29C4D1B7-8C8A-4E24-9E0C-5F96A325DC83}" type="pres">
      <dgm:prSet presAssocID="{A219597B-31E5-47F6-97E6-030D3578B5C3}" presName="parSpace" presStyleCnt="0"/>
      <dgm:spPr/>
    </dgm:pt>
    <dgm:pt modelId="{9395227A-FF8B-45C5-AEEA-F2AB2FD80348}" type="pres">
      <dgm:prSet presAssocID="{6FF7BBA6-AEA4-4895-A02D-285B661D9D9C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62B93A00-1284-4D4F-9B62-6B415628FC92}" type="presOf" srcId="{A885556A-91B6-419D-A877-1CB35B9D2E52}" destId="{BB44B8D7-DA2A-4A62-9CCC-6CE3C07D2D28}" srcOrd="0" destOrd="0" presId="urn:microsoft.com/office/officeart/2005/8/layout/hChevron3"/>
    <dgm:cxn modelId="{38414B09-89DF-401F-B1F0-8F94DD2B141E}" srcId="{A885556A-91B6-419D-A877-1CB35B9D2E52}" destId="{29D6AB23-25DA-4DA8-BB7D-445FE441D7CC}" srcOrd="0" destOrd="0" parTransId="{B1D9C88A-BCBE-4DAA-8D79-78F3E5528E78}" sibTransId="{8D8196FE-426F-437F-BC85-41F389BCFB68}"/>
    <dgm:cxn modelId="{FDF3473C-EE50-4646-BA69-0293C7549A7E}" srcId="{A885556A-91B6-419D-A877-1CB35B9D2E52}" destId="{6FF7BBA6-AEA4-4895-A02D-285B661D9D9C}" srcOrd="2" destOrd="0" parTransId="{D779102E-6165-49D2-934D-660C4322D83B}" sibTransId="{5B060FA2-4BEA-4643-8A75-2632374CD0CB}"/>
    <dgm:cxn modelId="{7FCEC054-90F8-4495-A5E3-6DF12E160CB8}" type="presOf" srcId="{0AC1F50B-C65C-453B-9F1A-C55AC0D2A0F9}" destId="{44EDB10B-79F2-4196-BB71-2C3514587C5D}" srcOrd="0" destOrd="0" presId="urn:microsoft.com/office/officeart/2005/8/layout/hChevron3"/>
    <dgm:cxn modelId="{C55EC456-E05C-4DEA-8E4F-CBD15AEE020C}" srcId="{A885556A-91B6-419D-A877-1CB35B9D2E52}" destId="{0AC1F50B-C65C-453B-9F1A-C55AC0D2A0F9}" srcOrd="1" destOrd="0" parTransId="{0D2BBC72-8C84-422A-BDF2-D23A85012BFD}" sibTransId="{A219597B-31E5-47F6-97E6-030D3578B5C3}"/>
    <dgm:cxn modelId="{926243D3-4306-43B8-9AF2-0CD755C83893}" type="presOf" srcId="{6FF7BBA6-AEA4-4895-A02D-285B661D9D9C}" destId="{9395227A-FF8B-45C5-AEEA-F2AB2FD80348}" srcOrd="0" destOrd="0" presId="urn:microsoft.com/office/officeart/2005/8/layout/hChevron3"/>
    <dgm:cxn modelId="{F7EBFEE8-E659-4C32-B056-1F46DD4B882C}" type="presOf" srcId="{29D6AB23-25DA-4DA8-BB7D-445FE441D7CC}" destId="{7CB280A8-87FF-4D94-8E72-2FF508DAAB2A}" srcOrd="0" destOrd="0" presId="urn:microsoft.com/office/officeart/2005/8/layout/hChevron3"/>
    <dgm:cxn modelId="{1072ABD2-D273-4D07-8751-0AABCAD2FD45}" type="presParOf" srcId="{BB44B8D7-DA2A-4A62-9CCC-6CE3C07D2D28}" destId="{7CB280A8-87FF-4D94-8E72-2FF508DAAB2A}" srcOrd="0" destOrd="0" presId="urn:microsoft.com/office/officeart/2005/8/layout/hChevron3"/>
    <dgm:cxn modelId="{679DBC68-F05D-4DC6-933C-A666E9354814}" type="presParOf" srcId="{BB44B8D7-DA2A-4A62-9CCC-6CE3C07D2D28}" destId="{E5CA2EB2-F6AA-42AC-99F9-90AC7D76C1D9}" srcOrd="1" destOrd="0" presId="urn:microsoft.com/office/officeart/2005/8/layout/hChevron3"/>
    <dgm:cxn modelId="{076D33CC-23F3-4664-9BD9-D7A6A4C9E873}" type="presParOf" srcId="{BB44B8D7-DA2A-4A62-9CCC-6CE3C07D2D28}" destId="{44EDB10B-79F2-4196-BB71-2C3514587C5D}" srcOrd="2" destOrd="0" presId="urn:microsoft.com/office/officeart/2005/8/layout/hChevron3"/>
    <dgm:cxn modelId="{C754FF65-14DD-4A06-9D74-9493BD3FA599}" type="presParOf" srcId="{BB44B8D7-DA2A-4A62-9CCC-6CE3C07D2D28}" destId="{29C4D1B7-8C8A-4E24-9E0C-5F96A325DC83}" srcOrd="3" destOrd="0" presId="urn:microsoft.com/office/officeart/2005/8/layout/hChevron3"/>
    <dgm:cxn modelId="{9CCDE946-2BA1-4B56-B425-3779B1E256C4}" type="presParOf" srcId="{BB44B8D7-DA2A-4A62-9CCC-6CE3C07D2D28}" destId="{9395227A-FF8B-45C5-AEEA-F2AB2FD80348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885556A-91B6-419D-A877-1CB35B9D2E5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29D6AB23-25DA-4DA8-BB7D-445FE441D7CC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10.1 </a:t>
          </a:r>
          <a:r>
            <a: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案例</a:t>
          </a:r>
          <a:r>
            <a: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-</a:t>
          </a:r>
          <a:r>
            <a: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类型带来的困扰</a:t>
          </a:r>
        </a:p>
      </dgm:t>
    </dgm:pt>
    <dgm:pt modelId="{B1D9C88A-BCBE-4DAA-8D79-78F3E5528E78}" type="par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8196FE-426F-437F-BC85-41F389BCFB68}" type="sib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AC1F50B-C65C-453B-9F1A-C55AC0D2A0F9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10.1.2 </a:t>
          </a:r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案例问题分析</a:t>
          </a:r>
        </a:p>
      </dgm:t>
    </dgm:pt>
    <dgm:pt modelId="{0D2BBC72-8C84-422A-BDF2-D23A85012BFD}" type="par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219597B-31E5-47F6-97E6-030D3578B5C3}" type="sib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FF7BBA6-AEA4-4895-A02D-285B661D9D9C}">
      <dgm:prSet phldrT="[文本]"/>
      <dgm:spPr/>
      <dgm:t>
        <a:bodyPr/>
        <a:lstStyle/>
        <a:p>
          <a:pPr algn="l"/>
          <a:endParaRPr lang="zh-CN" altLang="en-US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779102E-6165-49D2-934D-660C4322D83B}" type="par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B060FA2-4BEA-4643-8A75-2632374CD0CB}" type="sib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B44B8D7-DA2A-4A62-9CCC-6CE3C07D2D28}" type="pres">
      <dgm:prSet presAssocID="{A885556A-91B6-419D-A877-1CB35B9D2E52}" presName="Name0" presStyleCnt="0">
        <dgm:presLayoutVars>
          <dgm:dir/>
          <dgm:resizeHandles val="exact"/>
        </dgm:presLayoutVars>
      </dgm:prSet>
      <dgm:spPr/>
    </dgm:pt>
    <dgm:pt modelId="{7CB280A8-87FF-4D94-8E72-2FF508DAAB2A}" type="pres">
      <dgm:prSet presAssocID="{29D6AB23-25DA-4DA8-BB7D-445FE441D7CC}" presName="parTxOnly" presStyleLbl="node1" presStyleIdx="0" presStyleCnt="3">
        <dgm:presLayoutVars>
          <dgm:bulletEnabled val="1"/>
        </dgm:presLayoutVars>
      </dgm:prSet>
      <dgm:spPr/>
    </dgm:pt>
    <dgm:pt modelId="{E5CA2EB2-F6AA-42AC-99F9-90AC7D76C1D9}" type="pres">
      <dgm:prSet presAssocID="{8D8196FE-426F-437F-BC85-41F389BCFB68}" presName="parSpace" presStyleCnt="0"/>
      <dgm:spPr/>
    </dgm:pt>
    <dgm:pt modelId="{44EDB10B-79F2-4196-BB71-2C3514587C5D}" type="pres">
      <dgm:prSet presAssocID="{0AC1F50B-C65C-453B-9F1A-C55AC0D2A0F9}" presName="parTxOnly" presStyleLbl="node1" presStyleIdx="1" presStyleCnt="3">
        <dgm:presLayoutVars>
          <dgm:bulletEnabled val="1"/>
        </dgm:presLayoutVars>
      </dgm:prSet>
      <dgm:spPr/>
    </dgm:pt>
    <dgm:pt modelId="{29C4D1B7-8C8A-4E24-9E0C-5F96A325DC83}" type="pres">
      <dgm:prSet presAssocID="{A219597B-31E5-47F6-97E6-030D3578B5C3}" presName="parSpace" presStyleCnt="0"/>
      <dgm:spPr/>
    </dgm:pt>
    <dgm:pt modelId="{9395227A-FF8B-45C5-AEEA-F2AB2FD80348}" type="pres">
      <dgm:prSet presAssocID="{6FF7BBA6-AEA4-4895-A02D-285B661D9D9C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62B93A00-1284-4D4F-9B62-6B415628FC92}" type="presOf" srcId="{A885556A-91B6-419D-A877-1CB35B9D2E52}" destId="{BB44B8D7-DA2A-4A62-9CCC-6CE3C07D2D28}" srcOrd="0" destOrd="0" presId="urn:microsoft.com/office/officeart/2005/8/layout/hChevron3"/>
    <dgm:cxn modelId="{38414B09-89DF-401F-B1F0-8F94DD2B141E}" srcId="{A885556A-91B6-419D-A877-1CB35B9D2E52}" destId="{29D6AB23-25DA-4DA8-BB7D-445FE441D7CC}" srcOrd="0" destOrd="0" parTransId="{B1D9C88A-BCBE-4DAA-8D79-78F3E5528E78}" sibTransId="{8D8196FE-426F-437F-BC85-41F389BCFB68}"/>
    <dgm:cxn modelId="{FDF3473C-EE50-4646-BA69-0293C7549A7E}" srcId="{A885556A-91B6-419D-A877-1CB35B9D2E52}" destId="{6FF7BBA6-AEA4-4895-A02D-285B661D9D9C}" srcOrd="2" destOrd="0" parTransId="{D779102E-6165-49D2-934D-660C4322D83B}" sibTransId="{5B060FA2-4BEA-4643-8A75-2632374CD0CB}"/>
    <dgm:cxn modelId="{7FCEC054-90F8-4495-A5E3-6DF12E160CB8}" type="presOf" srcId="{0AC1F50B-C65C-453B-9F1A-C55AC0D2A0F9}" destId="{44EDB10B-79F2-4196-BB71-2C3514587C5D}" srcOrd="0" destOrd="0" presId="urn:microsoft.com/office/officeart/2005/8/layout/hChevron3"/>
    <dgm:cxn modelId="{C55EC456-E05C-4DEA-8E4F-CBD15AEE020C}" srcId="{A885556A-91B6-419D-A877-1CB35B9D2E52}" destId="{0AC1F50B-C65C-453B-9F1A-C55AC0D2A0F9}" srcOrd="1" destOrd="0" parTransId="{0D2BBC72-8C84-422A-BDF2-D23A85012BFD}" sibTransId="{A219597B-31E5-47F6-97E6-030D3578B5C3}"/>
    <dgm:cxn modelId="{926243D3-4306-43B8-9AF2-0CD755C83893}" type="presOf" srcId="{6FF7BBA6-AEA4-4895-A02D-285B661D9D9C}" destId="{9395227A-FF8B-45C5-AEEA-F2AB2FD80348}" srcOrd="0" destOrd="0" presId="urn:microsoft.com/office/officeart/2005/8/layout/hChevron3"/>
    <dgm:cxn modelId="{F7EBFEE8-E659-4C32-B056-1F46DD4B882C}" type="presOf" srcId="{29D6AB23-25DA-4DA8-BB7D-445FE441D7CC}" destId="{7CB280A8-87FF-4D94-8E72-2FF508DAAB2A}" srcOrd="0" destOrd="0" presId="urn:microsoft.com/office/officeart/2005/8/layout/hChevron3"/>
    <dgm:cxn modelId="{1072ABD2-D273-4D07-8751-0AABCAD2FD45}" type="presParOf" srcId="{BB44B8D7-DA2A-4A62-9CCC-6CE3C07D2D28}" destId="{7CB280A8-87FF-4D94-8E72-2FF508DAAB2A}" srcOrd="0" destOrd="0" presId="urn:microsoft.com/office/officeart/2005/8/layout/hChevron3"/>
    <dgm:cxn modelId="{679DBC68-F05D-4DC6-933C-A666E9354814}" type="presParOf" srcId="{BB44B8D7-DA2A-4A62-9CCC-6CE3C07D2D28}" destId="{E5CA2EB2-F6AA-42AC-99F9-90AC7D76C1D9}" srcOrd="1" destOrd="0" presId="urn:microsoft.com/office/officeart/2005/8/layout/hChevron3"/>
    <dgm:cxn modelId="{076D33CC-23F3-4664-9BD9-D7A6A4C9E873}" type="presParOf" srcId="{BB44B8D7-DA2A-4A62-9CCC-6CE3C07D2D28}" destId="{44EDB10B-79F2-4196-BB71-2C3514587C5D}" srcOrd="2" destOrd="0" presId="urn:microsoft.com/office/officeart/2005/8/layout/hChevron3"/>
    <dgm:cxn modelId="{C754FF65-14DD-4A06-9D74-9493BD3FA599}" type="presParOf" srcId="{BB44B8D7-DA2A-4A62-9CCC-6CE3C07D2D28}" destId="{29C4D1B7-8C8A-4E24-9E0C-5F96A325DC83}" srcOrd="3" destOrd="0" presId="urn:microsoft.com/office/officeart/2005/8/layout/hChevron3"/>
    <dgm:cxn modelId="{9CCDE946-2BA1-4B56-B425-3779B1E256C4}" type="presParOf" srcId="{BB44B8D7-DA2A-4A62-9CCC-6CE3C07D2D28}" destId="{9395227A-FF8B-45C5-AEEA-F2AB2FD80348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0.xml><?xml version="1.0" encoding="utf-8"?>
<dgm:dataModel xmlns:dgm="http://schemas.openxmlformats.org/drawingml/2006/diagram" xmlns:a="http://schemas.openxmlformats.org/drawingml/2006/main">
  <dgm:ptLst>
    <dgm:pt modelId="{A885556A-91B6-419D-A877-1CB35B9D2E5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29D6AB23-25DA-4DA8-BB7D-445FE441D7CC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10.3 C++</a:t>
          </a:r>
          <a:r>
            <a: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的多线程库</a:t>
          </a:r>
        </a:p>
      </dgm:t>
    </dgm:pt>
    <dgm:pt modelId="{B1D9C88A-BCBE-4DAA-8D79-78F3E5528E78}" type="par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8196FE-426F-437F-BC85-41F389BCFB68}" type="sib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AC1F50B-C65C-453B-9F1A-C55AC0D2A0F9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10.4 </a:t>
          </a:r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多线程编程示例</a:t>
          </a:r>
        </a:p>
      </dgm:t>
    </dgm:pt>
    <dgm:pt modelId="{0D2BBC72-8C84-422A-BDF2-D23A85012BFD}" type="par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219597B-31E5-47F6-97E6-030D3578B5C3}" type="sib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FF7BBA6-AEA4-4895-A02D-285B661D9D9C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10.4.1 </a:t>
          </a:r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系统简要分析</a:t>
          </a:r>
        </a:p>
      </dgm:t>
    </dgm:pt>
    <dgm:pt modelId="{D779102E-6165-49D2-934D-660C4322D83B}" type="par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B060FA2-4BEA-4643-8A75-2632374CD0CB}" type="sib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B44B8D7-DA2A-4A62-9CCC-6CE3C07D2D28}" type="pres">
      <dgm:prSet presAssocID="{A885556A-91B6-419D-A877-1CB35B9D2E52}" presName="Name0" presStyleCnt="0">
        <dgm:presLayoutVars>
          <dgm:dir/>
          <dgm:resizeHandles val="exact"/>
        </dgm:presLayoutVars>
      </dgm:prSet>
      <dgm:spPr/>
    </dgm:pt>
    <dgm:pt modelId="{7CB280A8-87FF-4D94-8E72-2FF508DAAB2A}" type="pres">
      <dgm:prSet presAssocID="{29D6AB23-25DA-4DA8-BB7D-445FE441D7CC}" presName="parTxOnly" presStyleLbl="node1" presStyleIdx="0" presStyleCnt="3">
        <dgm:presLayoutVars>
          <dgm:bulletEnabled val="1"/>
        </dgm:presLayoutVars>
      </dgm:prSet>
      <dgm:spPr/>
    </dgm:pt>
    <dgm:pt modelId="{E5CA2EB2-F6AA-42AC-99F9-90AC7D76C1D9}" type="pres">
      <dgm:prSet presAssocID="{8D8196FE-426F-437F-BC85-41F389BCFB68}" presName="parSpace" presStyleCnt="0"/>
      <dgm:spPr/>
    </dgm:pt>
    <dgm:pt modelId="{44EDB10B-79F2-4196-BB71-2C3514587C5D}" type="pres">
      <dgm:prSet presAssocID="{0AC1F50B-C65C-453B-9F1A-C55AC0D2A0F9}" presName="parTxOnly" presStyleLbl="node1" presStyleIdx="1" presStyleCnt="3">
        <dgm:presLayoutVars>
          <dgm:bulletEnabled val="1"/>
        </dgm:presLayoutVars>
      </dgm:prSet>
      <dgm:spPr/>
    </dgm:pt>
    <dgm:pt modelId="{29C4D1B7-8C8A-4E24-9E0C-5F96A325DC83}" type="pres">
      <dgm:prSet presAssocID="{A219597B-31E5-47F6-97E6-030D3578B5C3}" presName="parSpace" presStyleCnt="0"/>
      <dgm:spPr/>
    </dgm:pt>
    <dgm:pt modelId="{9395227A-FF8B-45C5-AEEA-F2AB2FD80348}" type="pres">
      <dgm:prSet presAssocID="{6FF7BBA6-AEA4-4895-A02D-285B661D9D9C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62B93A00-1284-4D4F-9B62-6B415628FC92}" type="presOf" srcId="{A885556A-91B6-419D-A877-1CB35B9D2E52}" destId="{BB44B8D7-DA2A-4A62-9CCC-6CE3C07D2D28}" srcOrd="0" destOrd="0" presId="urn:microsoft.com/office/officeart/2005/8/layout/hChevron3"/>
    <dgm:cxn modelId="{38414B09-89DF-401F-B1F0-8F94DD2B141E}" srcId="{A885556A-91B6-419D-A877-1CB35B9D2E52}" destId="{29D6AB23-25DA-4DA8-BB7D-445FE441D7CC}" srcOrd="0" destOrd="0" parTransId="{B1D9C88A-BCBE-4DAA-8D79-78F3E5528E78}" sibTransId="{8D8196FE-426F-437F-BC85-41F389BCFB68}"/>
    <dgm:cxn modelId="{FDF3473C-EE50-4646-BA69-0293C7549A7E}" srcId="{A885556A-91B6-419D-A877-1CB35B9D2E52}" destId="{6FF7BBA6-AEA4-4895-A02D-285B661D9D9C}" srcOrd="2" destOrd="0" parTransId="{D779102E-6165-49D2-934D-660C4322D83B}" sibTransId="{5B060FA2-4BEA-4643-8A75-2632374CD0CB}"/>
    <dgm:cxn modelId="{7FCEC054-90F8-4495-A5E3-6DF12E160CB8}" type="presOf" srcId="{0AC1F50B-C65C-453B-9F1A-C55AC0D2A0F9}" destId="{44EDB10B-79F2-4196-BB71-2C3514587C5D}" srcOrd="0" destOrd="0" presId="urn:microsoft.com/office/officeart/2005/8/layout/hChevron3"/>
    <dgm:cxn modelId="{C55EC456-E05C-4DEA-8E4F-CBD15AEE020C}" srcId="{A885556A-91B6-419D-A877-1CB35B9D2E52}" destId="{0AC1F50B-C65C-453B-9F1A-C55AC0D2A0F9}" srcOrd="1" destOrd="0" parTransId="{0D2BBC72-8C84-422A-BDF2-D23A85012BFD}" sibTransId="{A219597B-31E5-47F6-97E6-030D3578B5C3}"/>
    <dgm:cxn modelId="{926243D3-4306-43B8-9AF2-0CD755C83893}" type="presOf" srcId="{6FF7BBA6-AEA4-4895-A02D-285B661D9D9C}" destId="{9395227A-FF8B-45C5-AEEA-F2AB2FD80348}" srcOrd="0" destOrd="0" presId="urn:microsoft.com/office/officeart/2005/8/layout/hChevron3"/>
    <dgm:cxn modelId="{F7EBFEE8-E659-4C32-B056-1F46DD4B882C}" type="presOf" srcId="{29D6AB23-25DA-4DA8-BB7D-445FE441D7CC}" destId="{7CB280A8-87FF-4D94-8E72-2FF508DAAB2A}" srcOrd="0" destOrd="0" presId="urn:microsoft.com/office/officeart/2005/8/layout/hChevron3"/>
    <dgm:cxn modelId="{1072ABD2-D273-4D07-8751-0AABCAD2FD45}" type="presParOf" srcId="{BB44B8D7-DA2A-4A62-9CCC-6CE3C07D2D28}" destId="{7CB280A8-87FF-4D94-8E72-2FF508DAAB2A}" srcOrd="0" destOrd="0" presId="urn:microsoft.com/office/officeart/2005/8/layout/hChevron3"/>
    <dgm:cxn modelId="{679DBC68-F05D-4DC6-933C-A666E9354814}" type="presParOf" srcId="{BB44B8D7-DA2A-4A62-9CCC-6CE3C07D2D28}" destId="{E5CA2EB2-F6AA-42AC-99F9-90AC7D76C1D9}" srcOrd="1" destOrd="0" presId="urn:microsoft.com/office/officeart/2005/8/layout/hChevron3"/>
    <dgm:cxn modelId="{076D33CC-23F3-4664-9BD9-D7A6A4C9E873}" type="presParOf" srcId="{BB44B8D7-DA2A-4A62-9CCC-6CE3C07D2D28}" destId="{44EDB10B-79F2-4196-BB71-2C3514587C5D}" srcOrd="2" destOrd="0" presId="urn:microsoft.com/office/officeart/2005/8/layout/hChevron3"/>
    <dgm:cxn modelId="{C754FF65-14DD-4A06-9D74-9493BD3FA599}" type="presParOf" srcId="{BB44B8D7-DA2A-4A62-9CCC-6CE3C07D2D28}" destId="{29C4D1B7-8C8A-4E24-9E0C-5F96A325DC83}" srcOrd="3" destOrd="0" presId="urn:microsoft.com/office/officeart/2005/8/layout/hChevron3"/>
    <dgm:cxn modelId="{9CCDE946-2BA1-4B56-B425-3779B1E256C4}" type="presParOf" srcId="{BB44B8D7-DA2A-4A62-9CCC-6CE3C07D2D28}" destId="{9395227A-FF8B-45C5-AEEA-F2AB2FD80348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1.xml><?xml version="1.0" encoding="utf-8"?>
<dgm:dataModel xmlns:dgm="http://schemas.openxmlformats.org/drawingml/2006/diagram" xmlns:a="http://schemas.openxmlformats.org/drawingml/2006/main">
  <dgm:ptLst>
    <dgm:pt modelId="{A885556A-91B6-419D-A877-1CB35B9D2E5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29D6AB23-25DA-4DA8-BB7D-445FE441D7CC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10.3 C++</a:t>
          </a:r>
          <a:r>
            <a: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的多线程库</a:t>
          </a:r>
        </a:p>
      </dgm:t>
    </dgm:pt>
    <dgm:pt modelId="{B1D9C88A-BCBE-4DAA-8D79-78F3E5528E78}" type="par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8196FE-426F-437F-BC85-41F389BCFB68}" type="sib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AC1F50B-C65C-453B-9F1A-C55AC0D2A0F9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10.4 </a:t>
          </a:r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多线程编程示例</a:t>
          </a:r>
        </a:p>
      </dgm:t>
    </dgm:pt>
    <dgm:pt modelId="{0D2BBC72-8C84-422A-BDF2-D23A85012BFD}" type="par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219597B-31E5-47F6-97E6-030D3578B5C3}" type="sib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FF7BBA6-AEA4-4895-A02D-285B661D9D9C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10.4.2 </a:t>
          </a:r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系统设计</a:t>
          </a:r>
        </a:p>
      </dgm:t>
    </dgm:pt>
    <dgm:pt modelId="{D779102E-6165-49D2-934D-660C4322D83B}" type="par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B060FA2-4BEA-4643-8A75-2632374CD0CB}" type="sib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B44B8D7-DA2A-4A62-9CCC-6CE3C07D2D28}" type="pres">
      <dgm:prSet presAssocID="{A885556A-91B6-419D-A877-1CB35B9D2E52}" presName="Name0" presStyleCnt="0">
        <dgm:presLayoutVars>
          <dgm:dir/>
          <dgm:resizeHandles val="exact"/>
        </dgm:presLayoutVars>
      </dgm:prSet>
      <dgm:spPr/>
    </dgm:pt>
    <dgm:pt modelId="{7CB280A8-87FF-4D94-8E72-2FF508DAAB2A}" type="pres">
      <dgm:prSet presAssocID="{29D6AB23-25DA-4DA8-BB7D-445FE441D7CC}" presName="parTxOnly" presStyleLbl="node1" presStyleIdx="0" presStyleCnt="3">
        <dgm:presLayoutVars>
          <dgm:bulletEnabled val="1"/>
        </dgm:presLayoutVars>
      </dgm:prSet>
      <dgm:spPr/>
    </dgm:pt>
    <dgm:pt modelId="{E5CA2EB2-F6AA-42AC-99F9-90AC7D76C1D9}" type="pres">
      <dgm:prSet presAssocID="{8D8196FE-426F-437F-BC85-41F389BCFB68}" presName="parSpace" presStyleCnt="0"/>
      <dgm:spPr/>
    </dgm:pt>
    <dgm:pt modelId="{44EDB10B-79F2-4196-BB71-2C3514587C5D}" type="pres">
      <dgm:prSet presAssocID="{0AC1F50B-C65C-453B-9F1A-C55AC0D2A0F9}" presName="parTxOnly" presStyleLbl="node1" presStyleIdx="1" presStyleCnt="3">
        <dgm:presLayoutVars>
          <dgm:bulletEnabled val="1"/>
        </dgm:presLayoutVars>
      </dgm:prSet>
      <dgm:spPr/>
    </dgm:pt>
    <dgm:pt modelId="{29C4D1B7-8C8A-4E24-9E0C-5F96A325DC83}" type="pres">
      <dgm:prSet presAssocID="{A219597B-31E5-47F6-97E6-030D3578B5C3}" presName="parSpace" presStyleCnt="0"/>
      <dgm:spPr/>
    </dgm:pt>
    <dgm:pt modelId="{9395227A-FF8B-45C5-AEEA-F2AB2FD80348}" type="pres">
      <dgm:prSet presAssocID="{6FF7BBA6-AEA4-4895-A02D-285B661D9D9C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62B93A00-1284-4D4F-9B62-6B415628FC92}" type="presOf" srcId="{A885556A-91B6-419D-A877-1CB35B9D2E52}" destId="{BB44B8D7-DA2A-4A62-9CCC-6CE3C07D2D28}" srcOrd="0" destOrd="0" presId="urn:microsoft.com/office/officeart/2005/8/layout/hChevron3"/>
    <dgm:cxn modelId="{38414B09-89DF-401F-B1F0-8F94DD2B141E}" srcId="{A885556A-91B6-419D-A877-1CB35B9D2E52}" destId="{29D6AB23-25DA-4DA8-BB7D-445FE441D7CC}" srcOrd="0" destOrd="0" parTransId="{B1D9C88A-BCBE-4DAA-8D79-78F3E5528E78}" sibTransId="{8D8196FE-426F-437F-BC85-41F389BCFB68}"/>
    <dgm:cxn modelId="{FDF3473C-EE50-4646-BA69-0293C7549A7E}" srcId="{A885556A-91B6-419D-A877-1CB35B9D2E52}" destId="{6FF7BBA6-AEA4-4895-A02D-285B661D9D9C}" srcOrd="2" destOrd="0" parTransId="{D779102E-6165-49D2-934D-660C4322D83B}" sibTransId="{5B060FA2-4BEA-4643-8A75-2632374CD0CB}"/>
    <dgm:cxn modelId="{7FCEC054-90F8-4495-A5E3-6DF12E160CB8}" type="presOf" srcId="{0AC1F50B-C65C-453B-9F1A-C55AC0D2A0F9}" destId="{44EDB10B-79F2-4196-BB71-2C3514587C5D}" srcOrd="0" destOrd="0" presId="urn:microsoft.com/office/officeart/2005/8/layout/hChevron3"/>
    <dgm:cxn modelId="{C55EC456-E05C-4DEA-8E4F-CBD15AEE020C}" srcId="{A885556A-91B6-419D-A877-1CB35B9D2E52}" destId="{0AC1F50B-C65C-453B-9F1A-C55AC0D2A0F9}" srcOrd="1" destOrd="0" parTransId="{0D2BBC72-8C84-422A-BDF2-D23A85012BFD}" sibTransId="{A219597B-31E5-47F6-97E6-030D3578B5C3}"/>
    <dgm:cxn modelId="{926243D3-4306-43B8-9AF2-0CD755C83893}" type="presOf" srcId="{6FF7BBA6-AEA4-4895-A02D-285B661D9D9C}" destId="{9395227A-FF8B-45C5-AEEA-F2AB2FD80348}" srcOrd="0" destOrd="0" presId="urn:microsoft.com/office/officeart/2005/8/layout/hChevron3"/>
    <dgm:cxn modelId="{F7EBFEE8-E659-4C32-B056-1F46DD4B882C}" type="presOf" srcId="{29D6AB23-25DA-4DA8-BB7D-445FE441D7CC}" destId="{7CB280A8-87FF-4D94-8E72-2FF508DAAB2A}" srcOrd="0" destOrd="0" presId="urn:microsoft.com/office/officeart/2005/8/layout/hChevron3"/>
    <dgm:cxn modelId="{1072ABD2-D273-4D07-8751-0AABCAD2FD45}" type="presParOf" srcId="{BB44B8D7-DA2A-4A62-9CCC-6CE3C07D2D28}" destId="{7CB280A8-87FF-4D94-8E72-2FF508DAAB2A}" srcOrd="0" destOrd="0" presId="urn:microsoft.com/office/officeart/2005/8/layout/hChevron3"/>
    <dgm:cxn modelId="{679DBC68-F05D-4DC6-933C-A666E9354814}" type="presParOf" srcId="{BB44B8D7-DA2A-4A62-9CCC-6CE3C07D2D28}" destId="{E5CA2EB2-F6AA-42AC-99F9-90AC7D76C1D9}" srcOrd="1" destOrd="0" presId="urn:microsoft.com/office/officeart/2005/8/layout/hChevron3"/>
    <dgm:cxn modelId="{076D33CC-23F3-4664-9BD9-D7A6A4C9E873}" type="presParOf" srcId="{BB44B8D7-DA2A-4A62-9CCC-6CE3C07D2D28}" destId="{44EDB10B-79F2-4196-BB71-2C3514587C5D}" srcOrd="2" destOrd="0" presId="urn:microsoft.com/office/officeart/2005/8/layout/hChevron3"/>
    <dgm:cxn modelId="{C754FF65-14DD-4A06-9D74-9493BD3FA599}" type="presParOf" srcId="{BB44B8D7-DA2A-4A62-9CCC-6CE3C07D2D28}" destId="{29C4D1B7-8C8A-4E24-9E0C-5F96A325DC83}" srcOrd="3" destOrd="0" presId="urn:microsoft.com/office/officeart/2005/8/layout/hChevron3"/>
    <dgm:cxn modelId="{9CCDE946-2BA1-4B56-B425-3779B1E256C4}" type="presParOf" srcId="{BB44B8D7-DA2A-4A62-9CCC-6CE3C07D2D28}" destId="{9395227A-FF8B-45C5-AEEA-F2AB2FD80348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2.xml><?xml version="1.0" encoding="utf-8"?>
<dgm:dataModel xmlns:dgm="http://schemas.openxmlformats.org/drawingml/2006/diagram" xmlns:a="http://schemas.openxmlformats.org/drawingml/2006/main">
  <dgm:ptLst>
    <dgm:pt modelId="{A885556A-91B6-419D-A877-1CB35B9D2E5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29D6AB23-25DA-4DA8-BB7D-445FE441D7CC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10.3 C++</a:t>
          </a:r>
          <a:r>
            <a: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的多线程库</a:t>
          </a:r>
        </a:p>
      </dgm:t>
    </dgm:pt>
    <dgm:pt modelId="{B1D9C88A-BCBE-4DAA-8D79-78F3E5528E78}" type="par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8196FE-426F-437F-BC85-41F389BCFB68}" type="sib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AC1F50B-C65C-453B-9F1A-C55AC0D2A0F9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10.4 </a:t>
          </a:r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多线程编程示例</a:t>
          </a:r>
        </a:p>
      </dgm:t>
    </dgm:pt>
    <dgm:pt modelId="{0D2BBC72-8C84-422A-BDF2-D23A85012BFD}" type="par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219597B-31E5-47F6-97E6-030D3578B5C3}" type="sib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FF7BBA6-AEA4-4895-A02D-285B661D9D9C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10.4.2 </a:t>
          </a:r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系统设计</a:t>
          </a:r>
        </a:p>
      </dgm:t>
    </dgm:pt>
    <dgm:pt modelId="{D779102E-6165-49D2-934D-660C4322D83B}" type="par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B060FA2-4BEA-4643-8A75-2632374CD0CB}" type="sib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B44B8D7-DA2A-4A62-9CCC-6CE3C07D2D28}" type="pres">
      <dgm:prSet presAssocID="{A885556A-91B6-419D-A877-1CB35B9D2E52}" presName="Name0" presStyleCnt="0">
        <dgm:presLayoutVars>
          <dgm:dir/>
          <dgm:resizeHandles val="exact"/>
        </dgm:presLayoutVars>
      </dgm:prSet>
      <dgm:spPr/>
    </dgm:pt>
    <dgm:pt modelId="{7CB280A8-87FF-4D94-8E72-2FF508DAAB2A}" type="pres">
      <dgm:prSet presAssocID="{29D6AB23-25DA-4DA8-BB7D-445FE441D7CC}" presName="parTxOnly" presStyleLbl="node1" presStyleIdx="0" presStyleCnt="3">
        <dgm:presLayoutVars>
          <dgm:bulletEnabled val="1"/>
        </dgm:presLayoutVars>
      </dgm:prSet>
      <dgm:spPr/>
    </dgm:pt>
    <dgm:pt modelId="{E5CA2EB2-F6AA-42AC-99F9-90AC7D76C1D9}" type="pres">
      <dgm:prSet presAssocID="{8D8196FE-426F-437F-BC85-41F389BCFB68}" presName="parSpace" presStyleCnt="0"/>
      <dgm:spPr/>
    </dgm:pt>
    <dgm:pt modelId="{44EDB10B-79F2-4196-BB71-2C3514587C5D}" type="pres">
      <dgm:prSet presAssocID="{0AC1F50B-C65C-453B-9F1A-C55AC0D2A0F9}" presName="parTxOnly" presStyleLbl="node1" presStyleIdx="1" presStyleCnt="3">
        <dgm:presLayoutVars>
          <dgm:bulletEnabled val="1"/>
        </dgm:presLayoutVars>
      </dgm:prSet>
      <dgm:spPr/>
    </dgm:pt>
    <dgm:pt modelId="{29C4D1B7-8C8A-4E24-9E0C-5F96A325DC83}" type="pres">
      <dgm:prSet presAssocID="{A219597B-31E5-47F6-97E6-030D3578B5C3}" presName="parSpace" presStyleCnt="0"/>
      <dgm:spPr/>
    </dgm:pt>
    <dgm:pt modelId="{9395227A-FF8B-45C5-AEEA-F2AB2FD80348}" type="pres">
      <dgm:prSet presAssocID="{6FF7BBA6-AEA4-4895-A02D-285B661D9D9C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62B93A00-1284-4D4F-9B62-6B415628FC92}" type="presOf" srcId="{A885556A-91B6-419D-A877-1CB35B9D2E52}" destId="{BB44B8D7-DA2A-4A62-9CCC-6CE3C07D2D28}" srcOrd="0" destOrd="0" presId="urn:microsoft.com/office/officeart/2005/8/layout/hChevron3"/>
    <dgm:cxn modelId="{38414B09-89DF-401F-B1F0-8F94DD2B141E}" srcId="{A885556A-91B6-419D-A877-1CB35B9D2E52}" destId="{29D6AB23-25DA-4DA8-BB7D-445FE441D7CC}" srcOrd="0" destOrd="0" parTransId="{B1D9C88A-BCBE-4DAA-8D79-78F3E5528E78}" sibTransId="{8D8196FE-426F-437F-BC85-41F389BCFB68}"/>
    <dgm:cxn modelId="{FDF3473C-EE50-4646-BA69-0293C7549A7E}" srcId="{A885556A-91B6-419D-A877-1CB35B9D2E52}" destId="{6FF7BBA6-AEA4-4895-A02D-285B661D9D9C}" srcOrd="2" destOrd="0" parTransId="{D779102E-6165-49D2-934D-660C4322D83B}" sibTransId="{5B060FA2-4BEA-4643-8A75-2632374CD0CB}"/>
    <dgm:cxn modelId="{7FCEC054-90F8-4495-A5E3-6DF12E160CB8}" type="presOf" srcId="{0AC1F50B-C65C-453B-9F1A-C55AC0D2A0F9}" destId="{44EDB10B-79F2-4196-BB71-2C3514587C5D}" srcOrd="0" destOrd="0" presId="urn:microsoft.com/office/officeart/2005/8/layout/hChevron3"/>
    <dgm:cxn modelId="{C55EC456-E05C-4DEA-8E4F-CBD15AEE020C}" srcId="{A885556A-91B6-419D-A877-1CB35B9D2E52}" destId="{0AC1F50B-C65C-453B-9F1A-C55AC0D2A0F9}" srcOrd="1" destOrd="0" parTransId="{0D2BBC72-8C84-422A-BDF2-D23A85012BFD}" sibTransId="{A219597B-31E5-47F6-97E6-030D3578B5C3}"/>
    <dgm:cxn modelId="{926243D3-4306-43B8-9AF2-0CD755C83893}" type="presOf" srcId="{6FF7BBA6-AEA4-4895-A02D-285B661D9D9C}" destId="{9395227A-FF8B-45C5-AEEA-F2AB2FD80348}" srcOrd="0" destOrd="0" presId="urn:microsoft.com/office/officeart/2005/8/layout/hChevron3"/>
    <dgm:cxn modelId="{F7EBFEE8-E659-4C32-B056-1F46DD4B882C}" type="presOf" srcId="{29D6AB23-25DA-4DA8-BB7D-445FE441D7CC}" destId="{7CB280A8-87FF-4D94-8E72-2FF508DAAB2A}" srcOrd="0" destOrd="0" presId="urn:microsoft.com/office/officeart/2005/8/layout/hChevron3"/>
    <dgm:cxn modelId="{1072ABD2-D273-4D07-8751-0AABCAD2FD45}" type="presParOf" srcId="{BB44B8D7-DA2A-4A62-9CCC-6CE3C07D2D28}" destId="{7CB280A8-87FF-4D94-8E72-2FF508DAAB2A}" srcOrd="0" destOrd="0" presId="urn:microsoft.com/office/officeart/2005/8/layout/hChevron3"/>
    <dgm:cxn modelId="{679DBC68-F05D-4DC6-933C-A666E9354814}" type="presParOf" srcId="{BB44B8D7-DA2A-4A62-9CCC-6CE3C07D2D28}" destId="{E5CA2EB2-F6AA-42AC-99F9-90AC7D76C1D9}" srcOrd="1" destOrd="0" presId="urn:microsoft.com/office/officeart/2005/8/layout/hChevron3"/>
    <dgm:cxn modelId="{076D33CC-23F3-4664-9BD9-D7A6A4C9E873}" type="presParOf" srcId="{BB44B8D7-DA2A-4A62-9CCC-6CE3C07D2D28}" destId="{44EDB10B-79F2-4196-BB71-2C3514587C5D}" srcOrd="2" destOrd="0" presId="urn:microsoft.com/office/officeart/2005/8/layout/hChevron3"/>
    <dgm:cxn modelId="{C754FF65-14DD-4A06-9D74-9493BD3FA599}" type="presParOf" srcId="{BB44B8D7-DA2A-4A62-9CCC-6CE3C07D2D28}" destId="{29C4D1B7-8C8A-4E24-9E0C-5F96A325DC83}" srcOrd="3" destOrd="0" presId="urn:microsoft.com/office/officeart/2005/8/layout/hChevron3"/>
    <dgm:cxn modelId="{9CCDE946-2BA1-4B56-B425-3779B1E256C4}" type="presParOf" srcId="{BB44B8D7-DA2A-4A62-9CCC-6CE3C07D2D28}" destId="{9395227A-FF8B-45C5-AEEA-F2AB2FD80348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3.xml><?xml version="1.0" encoding="utf-8"?>
<dgm:dataModel xmlns:dgm="http://schemas.openxmlformats.org/drawingml/2006/diagram" xmlns:a="http://schemas.openxmlformats.org/drawingml/2006/main">
  <dgm:ptLst>
    <dgm:pt modelId="{A885556A-91B6-419D-A877-1CB35B9D2E5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29D6AB23-25DA-4DA8-BB7D-445FE441D7CC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10.3 C++</a:t>
          </a:r>
          <a:r>
            <a: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的多线程库</a:t>
          </a:r>
        </a:p>
      </dgm:t>
    </dgm:pt>
    <dgm:pt modelId="{B1D9C88A-BCBE-4DAA-8D79-78F3E5528E78}" type="par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8196FE-426F-437F-BC85-41F389BCFB68}" type="sib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AC1F50B-C65C-453B-9F1A-C55AC0D2A0F9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10.4 </a:t>
          </a:r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多线程编程示例</a:t>
          </a:r>
        </a:p>
      </dgm:t>
    </dgm:pt>
    <dgm:pt modelId="{0D2BBC72-8C84-422A-BDF2-D23A85012BFD}" type="par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219597B-31E5-47F6-97E6-030D3578B5C3}" type="sib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FF7BBA6-AEA4-4895-A02D-285B661D9D9C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10.4.2 </a:t>
          </a:r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系统设计</a:t>
          </a:r>
        </a:p>
      </dgm:t>
    </dgm:pt>
    <dgm:pt modelId="{D779102E-6165-49D2-934D-660C4322D83B}" type="par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B060FA2-4BEA-4643-8A75-2632374CD0CB}" type="sib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B44B8D7-DA2A-4A62-9CCC-6CE3C07D2D28}" type="pres">
      <dgm:prSet presAssocID="{A885556A-91B6-419D-A877-1CB35B9D2E52}" presName="Name0" presStyleCnt="0">
        <dgm:presLayoutVars>
          <dgm:dir/>
          <dgm:resizeHandles val="exact"/>
        </dgm:presLayoutVars>
      </dgm:prSet>
      <dgm:spPr/>
    </dgm:pt>
    <dgm:pt modelId="{7CB280A8-87FF-4D94-8E72-2FF508DAAB2A}" type="pres">
      <dgm:prSet presAssocID="{29D6AB23-25DA-4DA8-BB7D-445FE441D7CC}" presName="parTxOnly" presStyleLbl="node1" presStyleIdx="0" presStyleCnt="3">
        <dgm:presLayoutVars>
          <dgm:bulletEnabled val="1"/>
        </dgm:presLayoutVars>
      </dgm:prSet>
      <dgm:spPr/>
    </dgm:pt>
    <dgm:pt modelId="{E5CA2EB2-F6AA-42AC-99F9-90AC7D76C1D9}" type="pres">
      <dgm:prSet presAssocID="{8D8196FE-426F-437F-BC85-41F389BCFB68}" presName="parSpace" presStyleCnt="0"/>
      <dgm:spPr/>
    </dgm:pt>
    <dgm:pt modelId="{44EDB10B-79F2-4196-BB71-2C3514587C5D}" type="pres">
      <dgm:prSet presAssocID="{0AC1F50B-C65C-453B-9F1A-C55AC0D2A0F9}" presName="parTxOnly" presStyleLbl="node1" presStyleIdx="1" presStyleCnt="3">
        <dgm:presLayoutVars>
          <dgm:bulletEnabled val="1"/>
        </dgm:presLayoutVars>
      </dgm:prSet>
      <dgm:spPr/>
    </dgm:pt>
    <dgm:pt modelId="{29C4D1B7-8C8A-4E24-9E0C-5F96A325DC83}" type="pres">
      <dgm:prSet presAssocID="{A219597B-31E5-47F6-97E6-030D3578B5C3}" presName="parSpace" presStyleCnt="0"/>
      <dgm:spPr/>
    </dgm:pt>
    <dgm:pt modelId="{9395227A-FF8B-45C5-AEEA-F2AB2FD80348}" type="pres">
      <dgm:prSet presAssocID="{6FF7BBA6-AEA4-4895-A02D-285B661D9D9C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62B93A00-1284-4D4F-9B62-6B415628FC92}" type="presOf" srcId="{A885556A-91B6-419D-A877-1CB35B9D2E52}" destId="{BB44B8D7-DA2A-4A62-9CCC-6CE3C07D2D28}" srcOrd="0" destOrd="0" presId="urn:microsoft.com/office/officeart/2005/8/layout/hChevron3"/>
    <dgm:cxn modelId="{38414B09-89DF-401F-B1F0-8F94DD2B141E}" srcId="{A885556A-91B6-419D-A877-1CB35B9D2E52}" destId="{29D6AB23-25DA-4DA8-BB7D-445FE441D7CC}" srcOrd="0" destOrd="0" parTransId="{B1D9C88A-BCBE-4DAA-8D79-78F3E5528E78}" sibTransId="{8D8196FE-426F-437F-BC85-41F389BCFB68}"/>
    <dgm:cxn modelId="{FDF3473C-EE50-4646-BA69-0293C7549A7E}" srcId="{A885556A-91B6-419D-A877-1CB35B9D2E52}" destId="{6FF7BBA6-AEA4-4895-A02D-285B661D9D9C}" srcOrd="2" destOrd="0" parTransId="{D779102E-6165-49D2-934D-660C4322D83B}" sibTransId="{5B060FA2-4BEA-4643-8A75-2632374CD0CB}"/>
    <dgm:cxn modelId="{7FCEC054-90F8-4495-A5E3-6DF12E160CB8}" type="presOf" srcId="{0AC1F50B-C65C-453B-9F1A-C55AC0D2A0F9}" destId="{44EDB10B-79F2-4196-BB71-2C3514587C5D}" srcOrd="0" destOrd="0" presId="urn:microsoft.com/office/officeart/2005/8/layout/hChevron3"/>
    <dgm:cxn modelId="{C55EC456-E05C-4DEA-8E4F-CBD15AEE020C}" srcId="{A885556A-91B6-419D-A877-1CB35B9D2E52}" destId="{0AC1F50B-C65C-453B-9F1A-C55AC0D2A0F9}" srcOrd="1" destOrd="0" parTransId="{0D2BBC72-8C84-422A-BDF2-D23A85012BFD}" sibTransId="{A219597B-31E5-47F6-97E6-030D3578B5C3}"/>
    <dgm:cxn modelId="{926243D3-4306-43B8-9AF2-0CD755C83893}" type="presOf" srcId="{6FF7BBA6-AEA4-4895-A02D-285B661D9D9C}" destId="{9395227A-FF8B-45C5-AEEA-F2AB2FD80348}" srcOrd="0" destOrd="0" presId="urn:microsoft.com/office/officeart/2005/8/layout/hChevron3"/>
    <dgm:cxn modelId="{F7EBFEE8-E659-4C32-B056-1F46DD4B882C}" type="presOf" srcId="{29D6AB23-25DA-4DA8-BB7D-445FE441D7CC}" destId="{7CB280A8-87FF-4D94-8E72-2FF508DAAB2A}" srcOrd="0" destOrd="0" presId="urn:microsoft.com/office/officeart/2005/8/layout/hChevron3"/>
    <dgm:cxn modelId="{1072ABD2-D273-4D07-8751-0AABCAD2FD45}" type="presParOf" srcId="{BB44B8D7-DA2A-4A62-9CCC-6CE3C07D2D28}" destId="{7CB280A8-87FF-4D94-8E72-2FF508DAAB2A}" srcOrd="0" destOrd="0" presId="urn:microsoft.com/office/officeart/2005/8/layout/hChevron3"/>
    <dgm:cxn modelId="{679DBC68-F05D-4DC6-933C-A666E9354814}" type="presParOf" srcId="{BB44B8D7-DA2A-4A62-9CCC-6CE3C07D2D28}" destId="{E5CA2EB2-F6AA-42AC-99F9-90AC7D76C1D9}" srcOrd="1" destOrd="0" presId="urn:microsoft.com/office/officeart/2005/8/layout/hChevron3"/>
    <dgm:cxn modelId="{076D33CC-23F3-4664-9BD9-D7A6A4C9E873}" type="presParOf" srcId="{BB44B8D7-DA2A-4A62-9CCC-6CE3C07D2D28}" destId="{44EDB10B-79F2-4196-BB71-2C3514587C5D}" srcOrd="2" destOrd="0" presId="urn:microsoft.com/office/officeart/2005/8/layout/hChevron3"/>
    <dgm:cxn modelId="{C754FF65-14DD-4A06-9D74-9493BD3FA599}" type="presParOf" srcId="{BB44B8D7-DA2A-4A62-9CCC-6CE3C07D2D28}" destId="{29C4D1B7-8C8A-4E24-9E0C-5F96A325DC83}" srcOrd="3" destOrd="0" presId="urn:microsoft.com/office/officeart/2005/8/layout/hChevron3"/>
    <dgm:cxn modelId="{9CCDE946-2BA1-4B56-B425-3779B1E256C4}" type="presParOf" srcId="{BB44B8D7-DA2A-4A62-9CCC-6CE3C07D2D28}" destId="{9395227A-FF8B-45C5-AEEA-F2AB2FD80348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4.xml><?xml version="1.0" encoding="utf-8"?>
<dgm:dataModel xmlns:dgm="http://schemas.openxmlformats.org/drawingml/2006/diagram" xmlns:a="http://schemas.openxmlformats.org/drawingml/2006/main">
  <dgm:ptLst>
    <dgm:pt modelId="{A885556A-91B6-419D-A877-1CB35B9D2E5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29D6AB23-25DA-4DA8-BB7D-445FE441D7CC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10.3 C++</a:t>
          </a:r>
          <a:r>
            <a: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的多线程库</a:t>
          </a:r>
        </a:p>
      </dgm:t>
    </dgm:pt>
    <dgm:pt modelId="{B1D9C88A-BCBE-4DAA-8D79-78F3E5528E78}" type="par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8196FE-426F-437F-BC85-41F389BCFB68}" type="sib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AC1F50B-C65C-453B-9F1A-C55AC0D2A0F9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10.4 </a:t>
          </a:r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多线程编程示例</a:t>
          </a:r>
        </a:p>
      </dgm:t>
    </dgm:pt>
    <dgm:pt modelId="{0D2BBC72-8C84-422A-BDF2-D23A85012BFD}" type="par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219597B-31E5-47F6-97E6-030D3578B5C3}" type="sib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FF7BBA6-AEA4-4895-A02D-285B661D9D9C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10.4.2 </a:t>
          </a:r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系统设计</a:t>
          </a:r>
        </a:p>
      </dgm:t>
    </dgm:pt>
    <dgm:pt modelId="{D779102E-6165-49D2-934D-660C4322D83B}" type="par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B060FA2-4BEA-4643-8A75-2632374CD0CB}" type="sib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B44B8D7-DA2A-4A62-9CCC-6CE3C07D2D28}" type="pres">
      <dgm:prSet presAssocID="{A885556A-91B6-419D-A877-1CB35B9D2E52}" presName="Name0" presStyleCnt="0">
        <dgm:presLayoutVars>
          <dgm:dir/>
          <dgm:resizeHandles val="exact"/>
        </dgm:presLayoutVars>
      </dgm:prSet>
      <dgm:spPr/>
    </dgm:pt>
    <dgm:pt modelId="{7CB280A8-87FF-4D94-8E72-2FF508DAAB2A}" type="pres">
      <dgm:prSet presAssocID="{29D6AB23-25DA-4DA8-BB7D-445FE441D7CC}" presName="parTxOnly" presStyleLbl="node1" presStyleIdx="0" presStyleCnt="3">
        <dgm:presLayoutVars>
          <dgm:bulletEnabled val="1"/>
        </dgm:presLayoutVars>
      </dgm:prSet>
      <dgm:spPr/>
    </dgm:pt>
    <dgm:pt modelId="{E5CA2EB2-F6AA-42AC-99F9-90AC7D76C1D9}" type="pres">
      <dgm:prSet presAssocID="{8D8196FE-426F-437F-BC85-41F389BCFB68}" presName="parSpace" presStyleCnt="0"/>
      <dgm:spPr/>
    </dgm:pt>
    <dgm:pt modelId="{44EDB10B-79F2-4196-BB71-2C3514587C5D}" type="pres">
      <dgm:prSet presAssocID="{0AC1F50B-C65C-453B-9F1A-C55AC0D2A0F9}" presName="parTxOnly" presStyleLbl="node1" presStyleIdx="1" presStyleCnt="3">
        <dgm:presLayoutVars>
          <dgm:bulletEnabled val="1"/>
        </dgm:presLayoutVars>
      </dgm:prSet>
      <dgm:spPr/>
    </dgm:pt>
    <dgm:pt modelId="{29C4D1B7-8C8A-4E24-9E0C-5F96A325DC83}" type="pres">
      <dgm:prSet presAssocID="{A219597B-31E5-47F6-97E6-030D3578B5C3}" presName="parSpace" presStyleCnt="0"/>
      <dgm:spPr/>
    </dgm:pt>
    <dgm:pt modelId="{9395227A-FF8B-45C5-AEEA-F2AB2FD80348}" type="pres">
      <dgm:prSet presAssocID="{6FF7BBA6-AEA4-4895-A02D-285B661D9D9C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62B93A00-1284-4D4F-9B62-6B415628FC92}" type="presOf" srcId="{A885556A-91B6-419D-A877-1CB35B9D2E52}" destId="{BB44B8D7-DA2A-4A62-9CCC-6CE3C07D2D28}" srcOrd="0" destOrd="0" presId="urn:microsoft.com/office/officeart/2005/8/layout/hChevron3"/>
    <dgm:cxn modelId="{38414B09-89DF-401F-B1F0-8F94DD2B141E}" srcId="{A885556A-91B6-419D-A877-1CB35B9D2E52}" destId="{29D6AB23-25DA-4DA8-BB7D-445FE441D7CC}" srcOrd="0" destOrd="0" parTransId="{B1D9C88A-BCBE-4DAA-8D79-78F3E5528E78}" sibTransId="{8D8196FE-426F-437F-BC85-41F389BCFB68}"/>
    <dgm:cxn modelId="{FDF3473C-EE50-4646-BA69-0293C7549A7E}" srcId="{A885556A-91B6-419D-A877-1CB35B9D2E52}" destId="{6FF7BBA6-AEA4-4895-A02D-285B661D9D9C}" srcOrd="2" destOrd="0" parTransId="{D779102E-6165-49D2-934D-660C4322D83B}" sibTransId="{5B060FA2-4BEA-4643-8A75-2632374CD0CB}"/>
    <dgm:cxn modelId="{7FCEC054-90F8-4495-A5E3-6DF12E160CB8}" type="presOf" srcId="{0AC1F50B-C65C-453B-9F1A-C55AC0D2A0F9}" destId="{44EDB10B-79F2-4196-BB71-2C3514587C5D}" srcOrd="0" destOrd="0" presId="urn:microsoft.com/office/officeart/2005/8/layout/hChevron3"/>
    <dgm:cxn modelId="{C55EC456-E05C-4DEA-8E4F-CBD15AEE020C}" srcId="{A885556A-91B6-419D-A877-1CB35B9D2E52}" destId="{0AC1F50B-C65C-453B-9F1A-C55AC0D2A0F9}" srcOrd="1" destOrd="0" parTransId="{0D2BBC72-8C84-422A-BDF2-D23A85012BFD}" sibTransId="{A219597B-31E5-47F6-97E6-030D3578B5C3}"/>
    <dgm:cxn modelId="{926243D3-4306-43B8-9AF2-0CD755C83893}" type="presOf" srcId="{6FF7BBA6-AEA4-4895-A02D-285B661D9D9C}" destId="{9395227A-FF8B-45C5-AEEA-F2AB2FD80348}" srcOrd="0" destOrd="0" presId="urn:microsoft.com/office/officeart/2005/8/layout/hChevron3"/>
    <dgm:cxn modelId="{F7EBFEE8-E659-4C32-B056-1F46DD4B882C}" type="presOf" srcId="{29D6AB23-25DA-4DA8-BB7D-445FE441D7CC}" destId="{7CB280A8-87FF-4D94-8E72-2FF508DAAB2A}" srcOrd="0" destOrd="0" presId="urn:microsoft.com/office/officeart/2005/8/layout/hChevron3"/>
    <dgm:cxn modelId="{1072ABD2-D273-4D07-8751-0AABCAD2FD45}" type="presParOf" srcId="{BB44B8D7-DA2A-4A62-9CCC-6CE3C07D2D28}" destId="{7CB280A8-87FF-4D94-8E72-2FF508DAAB2A}" srcOrd="0" destOrd="0" presId="urn:microsoft.com/office/officeart/2005/8/layout/hChevron3"/>
    <dgm:cxn modelId="{679DBC68-F05D-4DC6-933C-A666E9354814}" type="presParOf" srcId="{BB44B8D7-DA2A-4A62-9CCC-6CE3C07D2D28}" destId="{E5CA2EB2-F6AA-42AC-99F9-90AC7D76C1D9}" srcOrd="1" destOrd="0" presId="urn:microsoft.com/office/officeart/2005/8/layout/hChevron3"/>
    <dgm:cxn modelId="{076D33CC-23F3-4664-9BD9-D7A6A4C9E873}" type="presParOf" srcId="{BB44B8D7-DA2A-4A62-9CCC-6CE3C07D2D28}" destId="{44EDB10B-79F2-4196-BB71-2C3514587C5D}" srcOrd="2" destOrd="0" presId="urn:microsoft.com/office/officeart/2005/8/layout/hChevron3"/>
    <dgm:cxn modelId="{C754FF65-14DD-4A06-9D74-9493BD3FA599}" type="presParOf" srcId="{BB44B8D7-DA2A-4A62-9CCC-6CE3C07D2D28}" destId="{29C4D1B7-8C8A-4E24-9E0C-5F96A325DC83}" srcOrd="3" destOrd="0" presId="urn:microsoft.com/office/officeart/2005/8/layout/hChevron3"/>
    <dgm:cxn modelId="{9CCDE946-2BA1-4B56-B425-3779B1E256C4}" type="presParOf" srcId="{BB44B8D7-DA2A-4A62-9CCC-6CE3C07D2D28}" destId="{9395227A-FF8B-45C5-AEEA-F2AB2FD80348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885556A-91B6-419D-A877-1CB35B9D2E5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29D6AB23-25DA-4DA8-BB7D-445FE441D7CC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10.2 </a:t>
          </a:r>
          <a:r>
            <a: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关键概念</a:t>
          </a:r>
        </a:p>
      </dgm:t>
    </dgm:pt>
    <dgm:pt modelId="{B1D9C88A-BCBE-4DAA-8D79-78F3E5528E78}" type="par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8196FE-426F-437F-BC85-41F389BCFB68}" type="sib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AC1F50B-C65C-453B-9F1A-C55AC0D2A0F9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10.2.1 </a:t>
          </a:r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异步</a:t>
          </a:r>
        </a:p>
      </dgm:t>
    </dgm:pt>
    <dgm:pt modelId="{0D2BBC72-8C84-422A-BDF2-D23A85012BFD}" type="par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219597B-31E5-47F6-97E6-030D3578B5C3}" type="sib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FF7BBA6-AEA4-4895-A02D-285B661D9D9C}">
      <dgm:prSet phldrT="[文本]"/>
      <dgm:spPr/>
      <dgm:t>
        <a:bodyPr/>
        <a:lstStyle/>
        <a:p>
          <a:pPr algn="l"/>
          <a:endParaRPr lang="zh-CN" altLang="en-US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779102E-6165-49D2-934D-660C4322D83B}" type="par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B060FA2-4BEA-4643-8A75-2632374CD0CB}" type="sib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B44B8D7-DA2A-4A62-9CCC-6CE3C07D2D28}" type="pres">
      <dgm:prSet presAssocID="{A885556A-91B6-419D-A877-1CB35B9D2E52}" presName="Name0" presStyleCnt="0">
        <dgm:presLayoutVars>
          <dgm:dir/>
          <dgm:resizeHandles val="exact"/>
        </dgm:presLayoutVars>
      </dgm:prSet>
      <dgm:spPr/>
    </dgm:pt>
    <dgm:pt modelId="{7CB280A8-87FF-4D94-8E72-2FF508DAAB2A}" type="pres">
      <dgm:prSet presAssocID="{29D6AB23-25DA-4DA8-BB7D-445FE441D7CC}" presName="parTxOnly" presStyleLbl="node1" presStyleIdx="0" presStyleCnt="3">
        <dgm:presLayoutVars>
          <dgm:bulletEnabled val="1"/>
        </dgm:presLayoutVars>
      </dgm:prSet>
      <dgm:spPr/>
    </dgm:pt>
    <dgm:pt modelId="{E5CA2EB2-F6AA-42AC-99F9-90AC7D76C1D9}" type="pres">
      <dgm:prSet presAssocID="{8D8196FE-426F-437F-BC85-41F389BCFB68}" presName="parSpace" presStyleCnt="0"/>
      <dgm:spPr/>
    </dgm:pt>
    <dgm:pt modelId="{44EDB10B-79F2-4196-BB71-2C3514587C5D}" type="pres">
      <dgm:prSet presAssocID="{0AC1F50B-C65C-453B-9F1A-C55AC0D2A0F9}" presName="parTxOnly" presStyleLbl="node1" presStyleIdx="1" presStyleCnt="3">
        <dgm:presLayoutVars>
          <dgm:bulletEnabled val="1"/>
        </dgm:presLayoutVars>
      </dgm:prSet>
      <dgm:spPr/>
    </dgm:pt>
    <dgm:pt modelId="{29C4D1B7-8C8A-4E24-9E0C-5F96A325DC83}" type="pres">
      <dgm:prSet presAssocID="{A219597B-31E5-47F6-97E6-030D3578B5C3}" presName="parSpace" presStyleCnt="0"/>
      <dgm:spPr/>
    </dgm:pt>
    <dgm:pt modelId="{9395227A-FF8B-45C5-AEEA-F2AB2FD80348}" type="pres">
      <dgm:prSet presAssocID="{6FF7BBA6-AEA4-4895-A02D-285B661D9D9C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62B93A00-1284-4D4F-9B62-6B415628FC92}" type="presOf" srcId="{A885556A-91B6-419D-A877-1CB35B9D2E52}" destId="{BB44B8D7-DA2A-4A62-9CCC-6CE3C07D2D28}" srcOrd="0" destOrd="0" presId="urn:microsoft.com/office/officeart/2005/8/layout/hChevron3"/>
    <dgm:cxn modelId="{38414B09-89DF-401F-B1F0-8F94DD2B141E}" srcId="{A885556A-91B6-419D-A877-1CB35B9D2E52}" destId="{29D6AB23-25DA-4DA8-BB7D-445FE441D7CC}" srcOrd="0" destOrd="0" parTransId="{B1D9C88A-BCBE-4DAA-8D79-78F3E5528E78}" sibTransId="{8D8196FE-426F-437F-BC85-41F389BCFB68}"/>
    <dgm:cxn modelId="{FDF3473C-EE50-4646-BA69-0293C7549A7E}" srcId="{A885556A-91B6-419D-A877-1CB35B9D2E52}" destId="{6FF7BBA6-AEA4-4895-A02D-285B661D9D9C}" srcOrd="2" destOrd="0" parTransId="{D779102E-6165-49D2-934D-660C4322D83B}" sibTransId="{5B060FA2-4BEA-4643-8A75-2632374CD0CB}"/>
    <dgm:cxn modelId="{7FCEC054-90F8-4495-A5E3-6DF12E160CB8}" type="presOf" srcId="{0AC1F50B-C65C-453B-9F1A-C55AC0D2A0F9}" destId="{44EDB10B-79F2-4196-BB71-2C3514587C5D}" srcOrd="0" destOrd="0" presId="urn:microsoft.com/office/officeart/2005/8/layout/hChevron3"/>
    <dgm:cxn modelId="{C55EC456-E05C-4DEA-8E4F-CBD15AEE020C}" srcId="{A885556A-91B6-419D-A877-1CB35B9D2E52}" destId="{0AC1F50B-C65C-453B-9F1A-C55AC0D2A0F9}" srcOrd="1" destOrd="0" parTransId="{0D2BBC72-8C84-422A-BDF2-D23A85012BFD}" sibTransId="{A219597B-31E5-47F6-97E6-030D3578B5C3}"/>
    <dgm:cxn modelId="{926243D3-4306-43B8-9AF2-0CD755C83893}" type="presOf" srcId="{6FF7BBA6-AEA4-4895-A02D-285B661D9D9C}" destId="{9395227A-FF8B-45C5-AEEA-F2AB2FD80348}" srcOrd="0" destOrd="0" presId="urn:microsoft.com/office/officeart/2005/8/layout/hChevron3"/>
    <dgm:cxn modelId="{F7EBFEE8-E659-4C32-B056-1F46DD4B882C}" type="presOf" srcId="{29D6AB23-25DA-4DA8-BB7D-445FE441D7CC}" destId="{7CB280A8-87FF-4D94-8E72-2FF508DAAB2A}" srcOrd="0" destOrd="0" presId="urn:microsoft.com/office/officeart/2005/8/layout/hChevron3"/>
    <dgm:cxn modelId="{1072ABD2-D273-4D07-8751-0AABCAD2FD45}" type="presParOf" srcId="{BB44B8D7-DA2A-4A62-9CCC-6CE3C07D2D28}" destId="{7CB280A8-87FF-4D94-8E72-2FF508DAAB2A}" srcOrd="0" destOrd="0" presId="urn:microsoft.com/office/officeart/2005/8/layout/hChevron3"/>
    <dgm:cxn modelId="{679DBC68-F05D-4DC6-933C-A666E9354814}" type="presParOf" srcId="{BB44B8D7-DA2A-4A62-9CCC-6CE3C07D2D28}" destId="{E5CA2EB2-F6AA-42AC-99F9-90AC7D76C1D9}" srcOrd="1" destOrd="0" presId="urn:microsoft.com/office/officeart/2005/8/layout/hChevron3"/>
    <dgm:cxn modelId="{076D33CC-23F3-4664-9BD9-D7A6A4C9E873}" type="presParOf" srcId="{BB44B8D7-DA2A-4A62-9CCC-6CE3C07D2D28}" destId="{44EDB10B-79F2-4196-BB71-2C3514587C5D}" srcOrd="2" destOrd="0" presId="urn:microsoft.com/office/officeart/2005/8/layout/hChevron3"/>
    <dgm:cxn modelId="{C754FF65-14DD-4A06-9D74-9493BD3FA599}" type="presParOf" srcId="{BB44B8D7-DA2A-4A62-9CCC-6CE3C07D2D28}" destId="{29C4D1B7-8C8A-4E24-9E0C-5F96A325DC83}" srcOrd="3" destOrd="0" presId="urn:microsoft.com/office/officeart/2005/8/layout/hChevron3"/>
    <dgm:cxn modelId="{9CCDE946-2BA1-4B56-B425-3779B1E256C4}" type="presParOf" srcId="{BB44B8D7-DA2A-4A62-9CCC-6CE3C07D2D28}" destId="{9395227A-FF8B-45C5-AEEA-F2AB2FD80348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885556A-91B6-419D-A877-1CB35B9D2E5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29D6AB23-25DA-4DA8-BB7D-445FE441D7CC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10.2 </a:t>
          </a:r>
          <a:r>
            <a: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关键概念</a:t>
          </a:r>
        </a:p>
      </dgm:t>
    </dgm:pt>
    <dgm:pt modelId="{B1D9C88A-BCBE-4DAA-8D79-78F3E5528E78}" type="par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8196FE-426F-437F-BC85-41F389BCFB68}" type="sib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AC1F50B-C65C-453B-9F1A-C55AC0D2A0F9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10.2.2 </a:t>
          </a:r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进程和线程</a:t>
          </a:r>
        </a:p>
      </dgm:t>
    </dgm:pt>
    <dgm:pt modelId="{0D2BBC72-8C84-422A-BDF2-D23A85012BFD}" type="par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219597B-31E5-47F6-97E6-030D3578B5C3}" type="sib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FF7BBA6-AEA4-4895-A02D-285B661D9D9C}">
      <dgm:prSet phldrT="[文本]"/>
      <dgm:spPr/>
      <dgm:t>
        <a:bodyPr/>
        <a:lstStyle/>
        <a:p>
          <a:pPr algn="l"/>
          <a:endParaRPr lang="zh-CN" altLang="en-US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779102E-6165-49D2-934D-660C4322D83B}" type="par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B060FA2-4BEA-4643-8A75-2632374CD0CB}" type="sib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B44B8D7-DA2A-4A62-9CCC-6CE3C07D2D28}" type="pres">
      <dgm:prSet presAssocID="{A885556A-91B6-419D-A877-1CB35B9D2E52}" presName="Name0" presStyleCnt="0">
        <dgm:presLayoutVars>
          <dgm:dir/>
          <dgm:resizeHandles val="exact"/>
        </dgm:presLayoutVars>
      </dgm:prSet>
      <dgm:spPr/>
    </dgm:pt>
    <dgm:pt modelId="{7CB280A8-87FF-4D94-8E72-2FF508DAAB2A}" type="pres">
      <dgm:prSet presAssocID="{29D6AB23-25DA-4DA8-BB7D-445FE441D7CC}" presName="parTxOnly" presStyleLbl="node1" presStyleIdx="0" presStyleCnt="3">
        <dgm:presLayoutVars>
          <dgm:bulletEnabled val="1"/>
        </dgm:presLayoutVars>
      </dgm:prSet>
      <dgm:spPr/>
    </dgm:pt>
    <dgm:pt modelId="{E5CA2EB2-F6AA-42AC-99F9-90AC7D76C1D9}" type="pres">
      <dgm:prSet presAssocID="{8D8196FE-426F-437F-BC85-41F389BCFB68}" presName="parSpace" presStyleCnt="0"/>
      <dgm:spPr/>
    </dgm:pt>
    <dgm:pt modelId="{44EDB10B-79F2-4196-BB71-2C3514587C5D}" type="pres">
      <dgm:prSet presAssocID="{0AC1F50B-C65C-453B-9F1A-C55AC0D2A0F9}" presName="parTxOnly" presStyleLbl="node1" presStyleIdx="1" presStyleCnt="3">
        <dgm:presLayoutVars>
          <dgm:bulletEnabled val="1"/>
        </dgm:presLayoutVars>
      </dgm:prSet>
      <dgm:spPr/>
    </dgm:pt>
    <dgm:pt modelId="{29C4D1B7-8C8A-4E24-9E0C-5F96A325DC83}" type="pres">
      <dgm:prSet presAssocID="{A219597B-31E5-47F6-97E6-030D3578B5C3}" presName="parSpace" presStyleCnt="0"/>
      <dgm:spPr/>
    </dgm:pt>
    <dgm:pt modelId="{9395227A-FF8B-45C5-AEEA-F2AB2FD80348}" type="pres">
      <dgm:prSet presAssocID="{6FF7BBA6-AEA4-4895-A02D-285B661D9D9C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62B93A00-1284-4D4F-9B62-6B415628FC92}" type="presOf" srcId="{A885556A-91B6-419D-A877-1CB35B9D2E52}" destId="{BB44B8D7-DA2A-4A62-9CCC-6CE3C07D2D28}" srcOrd="0" destOrd="0" presId="urn:microsoft.com/office/officeart/2005/8/layout/hChevron3"/>
    <dgm:cxn modelId="{38414B09-89DF-401F-B1F0-8F94DD2B141E}" srcId="{A885556A-91B6-419D-A877-1CB35B9D2E52}" destId="{29D6AB23-25DA-4DA8-BB7D-445FE441D7CC}" srcOrd="0" destOrd="0" parTransId="{B1D9C88A-BCBE-4DAA-8D79-78F3E5528E78}" sibTransId="{8D8196FE-426F-437F-BC85-41F389BCFB68}"/>
    <dgm:cxn modelId="{FDF3473C-EE50-4646-BA69-0293C7549A7E}" srcId="{A885556A-91B6-419D-A877-1CB35B9D2E52}" destId="{6FF7BBA6-AEA4-4895-A02D-285B661D9D9C}" srcOrd="2" destOrd="0" parTransId="{D779102E-6165-49D2-934D-660C4322D83B}" sibTransId="{5B060FA2-4BEA-4643-8A75-2632374CD0CB}"/>
    <dgm:cxn modelId="{7FCEC054-90F8-4495-A5E3-6DF12E160CB8}" type="presOf" srcId="{0AC1F50B-C65C-453B-9F1A-C55AC0D2A0F9}" destId="{44EDB10B-79F2-4196-BB71-2C3514587C5D}" srcOrd="0" destOrd="0" presId="urn:microsoft.com/office/officeart/2005/8/layout/hChevron3"/>
    <dgm:cxn modelId="{C55EC456-E05C-4DEA-8E4F-CBD15AEE020C}" srcId="{A885556A-91B6-419D-A877-1CB35B9D2E52}" destId="{0AC1F50B-C65C-453B-9F1A-C55AC0D2A0F9}" srcOrd="1" destOrd="0" parTransId="{0D2BBC72-8C84-422A-BDF2-D23A85012BFD}" sibTransId="{A219597B-31E5-47F6-97E6-030D3578B5C3}"/>
    <dgm:cxn modelId="{926243D3-4306-43B8-9AF2-0CD755C83893}" type="presOf" srcId="{6FF7BBA6-AEA4-4895-A02D-285B661D9D9C}" destId="{9395227A-FF8B-45C5-AEEA-F2AB2FD80348}" srcOrd="0" destOrd="0" presId="urn:microsoft.com/office/officeart/2005/8/layout/hChevron3"/>
    <dgm:cxn modelId="{F7EBFEE8-E659-4C32-B056-1F46DD4B882C}" type="presOf" srcId="{29D6AB23-25DA-4DA8-BB7D-445FE441D7CC}" destId="{7CB280A8-87FF-4D94-8E72-2FF508DAAB2A}" srcOrd="0" destOrd="0" presId="urn:microsoft.com/office/officeart/2005/8/layout/hChevron3"/>
    <dgm:cxn modelId="{1072ABD2-D273-4D07-8751-0AABCAD2FD45}" type="presParOf" srcId="{BB44B8D7-DA2A-4A62-9CCC-6CE3C07D2D28}" destId="{7CB280A8-87FF-4D94-8E72-2FF508DAAB2A}" srcOrd="0" destOrd="0" presId="urn:microsoft.com/office/officeart/2005/8/layout/hChevron3"/>
    <dgm:cxn modelId="{679DBC68-F05D-4DC6-933C-A666E9354814}" type="presParOf" srcId="{BB44B8D7-DA2A-4A62-9CCC-6CE3C07D2D28}" destId="{E5CA2EB2-F6AA-42AC-99F9-90AC7D76C1D9}" srcOrd="1" destOrd="0" presId="urn:microsoft.com/office/officeart/2005/8/layout/hChevron3"/>
    <dgm:cxn modelId="{076D33CC-23F3-4664-9BD9-D7A6A4C9E873}" type="presParOf" srcId="{BB44B8D7-DA2A-4A62-9CCC-6CE3C07D2D28}" destId="{44EDB10B-79F2-4196-BB71-2C3514587C5D}" srcOrd="2" destOrd="0" presId="urn:microsoft.com/office/officeart/2005/8/layout/hChevron3"/>
    <dgm:cxn modelId="{C754FF65-14DD-4A06-9D74-9493BD3FA599}" type="presParOf" srcId="{BB44B8D7-DA2A-4A62-9CCC-6CE3C07D2D28}" destId="{29C4D1B7-8C8A-4E24-9E0C-5F96A325DC83}" srcOrd="3" destOrd="0" presId="urn:microsoft.com/office/officeart/2005/8/layout/hChevron3"/>
    <dgm:cxn modelId="{9CCDE946-2BA1-4B56-B425-3779B1E256C4}" type="presParOf" srcId="{BB44B8D7-DA2A-4A62-9CCC-6CE3C07D2D28}" destId="{9395227A-FF8B-45C5-AEEA-F2AB2FD80348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885556A-91B6-419D-A877-1CB35B9D2E5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29D6AB23-25DA-4DA8-BB7D-445FE441D7CC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10.2 </a:t>
          </a:r>
          <a:r>
            <a: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关键概念</a:t>
          </a:r>
        </a:p>
      </dgm:t>
    </dgm:pt>
    <dgm:pt modelId="{B1D9C88A-BCBE-4DAA-8D79-78F3E5528E78}" type="par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8196FE-426F-437F-BC85-41F389BCFB68}" type="sib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AC1F50B-C65C-453B-9F1A-C55AC0D2A0F9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10.2.2 </a:t>
          </a:r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进程和线程</a:t>
          </a:r>
        </a:p>
      </dgm:t>
    </dgm:pt>
    <dgm:pt modelId="{0D2BBC72-8C84-422A-BDF2-D23A85012BFD}" type="par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219597B-31E5-47F6-97E6-030D3578B5C3}" type="sib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FF7BBA6-AEA4-4895-A02D-285B661D9D9C}">
      <dgm:prSet phldrT="[文本]"/>
      <dgm:spPr/>
      <dgm:t>
        <a:bodyPr/>
        <a:lstStyle/>
        <a:p>
          <a:pPr algn="l"/>
          <a:endParaRPr lang="zh-CN" altLang="en-US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779102E-6165-49D2-934D-660C4322D83B}" type="par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B060FA2-4BEA-4643-8A75-2632374CD0CB}" type="sib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B44B8D7-DA2A-4A62-9CCC-6CE3C07D2D28}" type="pres">
      <dgm:prSet presAssocID="{A885556A-91B6-419D-A877-1CB35B9D2E52}" presName="Name0" presStyleCnt="0">
        <dgm:presLayoutVars>
          <dgm:dir/>
          <dgm:resizeHandles val="exact"/>
        </dgm:presLayoutVars>
      </dgm:prSet>
      <dgm:spPr/>
    </dgm:pt>
    <dgm:pt modelId="{7CB280A8-87FF-4D94-8E72-2FF508DAAB2A}" type="pres">
      <dgm:prSet presAssocID="{29D6AB23-25DA-4DA8-BB7D-445FE441D7CC}" presName="parTxOnly" presStyleLbl="node1" presStyleIdx="0" presStyleCnt="3">
        <dgm:presLayoutVars>
          <dgm:bulletEnabled val="1"/>
        </dgm:presLayoutVars>
      </dgm:prSet>
      <dgm:spPr/>
    </dgm:pt>
    <dgm:pt modelId="{E5CA2EB2-F6AA-42AC-99F9-90AC7D76C1D9}" type="pres">
      <dgm:prSet presAssocID="{8D8196FE-426F-437F-BC85-41F389BCFB68}" presName="parSpace" presStyleCnt="0"/>
      <dgm:spPr/>
    </dgm:pt>
    <dgm:pt modelId="{44EDB10B-79F2-4196-BB71-2C3514587C5D}" type="pres">
      <dgm:prSet presAssocID="{0AC1F50B-C65C-453B-9F1A-C55AC0D2A0F9}" presName="parTxOnly" presStyleLbl="node1" presStyleIdx="1" presStyleCnt="3">
        <dgm:presLayoutVars>
          <dgm:bulletEnabled val="1"/>
        </dgm:presLayoutVars>
      </dgm:prSet>
      <dgm:spPr/>
    </dgm:pt>
    <dgm:pt modelId="{29C4D1B7-8C8A-4E24-9E0C-5F96A325DC83}" type="pres">
      <dgm:prSet presAssocID="{A219597B-31E5-47F6-97E6-030D3578B5C3}" presName="parSpace" presStyleCnt="0"/>
      <dgm:spPr/>
    </dgm:pt>
    <dgm:pt modelId="{9395227A-FF8B-45C5-AEEA-F2AB2FD80348}" type="pres">
      <dgm:prSet presAssocID="{6FF7BBA6-AEA4-4895-A02D-285B661D9D9C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62B93A00-1284-4D4F-9B62-6B415628FC92}" type="presOf" srcId="{A885556A-91B6-419D-A877-1CB35B9D2E52}" destId="{BB44B8D7-DA2A-4A62-9CCC-6CE3C07D2D28}" srcOrd="0" destOrd="0" presId="urn:microsoft.com/office/officeart/2005/8/layout/hChevron3"/>
    <dgm:cxn modelId="{38414B09-89DF-401F-B1F0-8F94DD2B141E}" srcId="{A885556A-91B6-419D-A877-1CB35B9D2E52}" destId="{29D6AB23-25DA-4DA8-BB7D-445FE441D7CC}" srcOrd="0" destOrd="0" parTransId="{B1D9C88A-BCBE-4DAA-8D79-78F3E5528E78}" sibTransId="{8D8196FE-426F-437F-BC85-41F389BCFB68}"/>
    <dgm:cxn modelId="{FDF3473C-EE50-4646-BA69-0293C7549A7E}" srcId="{A885556A-91B6-419D-A877-1CB35B9D2E52}" destId="{6FF7BBA6-AEA4-4895-A02D-285B661D9D9C}" srcOrd="2" destOrd="0" parTransId="{D779102E-6165-49D2-934D-660C4322D83B}" sibTransId="{5B060FA2-4BEA-4643-8A75-2632374CD0CB}"/>
    <dgm:cxn modelId="{7FCEC054-90F8-4495-A5E3-6DF12E160CB8}" type="presOf" srcId="{0AC1F50B-C65C-453B-9F1A-C55AC0D2A0F9}" destId="{44EDB10B-79F2-4196-BB71-2C3514587C5D}" srcOrd="0" destOrd="0" presId="urn:microsoft.com/office/officeart/2005/8/layout/hChevron3"/>
    <dgm:cxn modelId="{C55EC456-E05C-4DEA-8E4F-CBD15AEE020C}" srcId="{A885556A-91B6-419D-A877-1CB35B9D2E52}" destId="{0AC1F50B-C65C-453B-9F1A-C55AC0D2A0F9}" srcOrd="1" destOrd="0" parTransId="{0D2BBC72-8C84-422A-BDF2-D23A85012BFD}" sibTransId="{A219597B-31E5-47F6-97E6-030D3578B5C3}"/>
    <dgm:cxn modelId="{926243D3-4306-43B8-9AF2-0CD755C83893}" type="presOf" srcId="{6FF7BBA6-AEA4-4895-A02D-285B661D9D9C}" destId="{9395227A-FF8B-45C5-AEEA-F2AB2FD80348}" srcOrd="0" destOrd="0" presId="urn:microsoft.com/office/officeart/2005/8/layout/hChevron3"/>
    <dgm:cxn modelId="{F7EBFEE8-E659-4C32-B056-1F46DD4B882C}" type="presOf" srcId="{29D6AB23-25DA-4DA8-BB7D-445FE441D7CC}" destId="{7CB280A8-87FF-4D94-8E72-2FF508DAAB2A}" srcOrd="0" destOrd="0" presId="urn:microsoft.com/office/officeart/2005/8/layout/hChevron3"/>
    <dgm:cxn modelId="{1072ABD2-D273-4D07-8751-0AABCAD2FD45}" type="presParOf" srcId="{BB44B8D7-DA2A-4A62-9CCC-6CE3C07D2D28}" destId="{7CB280A8-87FF-4D94-8E72-2FF508DAAB2A}" srcOrd="0" destOrd="0" presId="urn:microsoft.com/office/officeart/2005/8/layout/hChevron3"/>
    <dgm:cxn modelId="{679DBC68-F05D-4DC6-933C-A666E9354814}" type="presParOf" srcId="{BB44B8D7-DA2A-4A62-9CCC-6CE3C07D2D28}" destId="{E5CA2EB2-F6AA-42AC-99F9-90AC7D76C1D9}" srcOrd="1" destOrd="0" presId="urn:microsoft.com/office/officeart/2005/8/layout/hChevron3"/>
    <dgm:cxn modelId="{076D33CC-23F3-4664-9BD9-D7A6A4C9E873}" type="presParOf" srcId="{BB44B8D7-DA2A-4A62-9CCC-6CE3C07D2D28}" destId="{44EDB10B-79F2-4196-BB71-2C3514587C5D}" srcOrd="2" destOrd="0" presId="urn:microsoft.com/office/officeart/2005/8/layout/hChevron3"/>
    <dgm:cxn modelId="{C754FF65-14DD-4A06-9D74-9493BD3FA599}" type="presParOf" srcId="{BB44B8D7-DA2A-4A62-9CCC-6CE3C07D2D28}" destId="{29C4D1B7-8C8A-4E24-9E0C-5F96A325DC83}" srcOrd="3" destOrd="0" presId="urn:microsoft.com/office/officeart/2005/8/layout/hChevron3"/>
    <dgm:cxn modelId="{9CCDE946-2BA1-4B56-B425-3779B1E256C4}" type="presParOf" srcId="{BB44B8D7-DA2A-4A62-9CCC-6CE3C07D2D28}" destId="{9395227A-FF8B-45C5-AEEA-F2AB2FD80348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A885556A-91B6-419D-A877-1CB35B9D2E5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29D6AB23-25DA-4DA8-BB7D-445FE441D7CC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10.2 </a:t>
          </a:r>
          <a:r>
            <a: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关键概念</a:t>
          </a:r>
        </a:p>
      </dgm:t>
    </dgm:pt>
    <dgm:pt modelId="{B1D9C88A-BCBE-4DAA-8D79-78F3E5528E78}" type="par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8196FE-426F-437F-BC85-41F389BCFB68}" type="sib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AC1F50B-C65C-453B-9F1A-C55AC0D2A0F9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10.2.3 </a:t>
          </a:r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互斥和共享</a:t>
          </a:r>
        </a:p>
      </dgm:t>
    </dgm:pt>
    <dgm:pt modelId="{0D2BBC72-8C84-422A-BDF2-D23A85012BFD}" type="par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219597B-31E5-47F6-97E6-030D3578B5C3}" type="sib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FF7BBA6-AEA4-4895-A02D-285B661D9D9C}">
      <dgm:prSet phldrT="[文本]"/>
      <dgm:spPr/>
      <dgm:t>
        <a:bodyPr/>
        <a:lstStyle/>
        <a:p>
          <a:pPr algn="l"/>
          <a:endParaRPr lang="zh-CN" altLang="en-US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779102E-6165-49D2-934D-660C4322D83B}" type="par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B060FA2-4BEA-4643-8A75-2632374CD0CB}" type="sib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B44B8D7-DA2A-4A62-9CCC-6CE3C07D2D28}" type="pres">
      <dgm:prSet presAssocID="{A885556A-91B6-419D-A877-1CB35B9D2E52}" presName="Name0" presStyleCnt="0">
        <dgm:presLayoutVars>
          <dgm:dir/>
          <dgm:resizeHandles val="exact"/>
        </dgm:presLayoutVars>
      </dgm:prSet>
      <dgm:spPr/>
    </dgm:pt>
    <dgm:pt modelId="{7CB280A8-87FF-4D94-8E72-2FF508DAAB2A}" type="pres">
      <dgm:prSet presAssocID="{29D6AB23-25DA-4DA8-BB7D-445FE441D7CC}" presName="parTxOnly" presStyleLbl="node1" presStyleIdx="0" presStyleCnt="3">
        <dgm:presLayoutVars>
          <dgm:bulletEnabled val="1"/>
        </dgm:presLayoutVars>
      </dgm:prSet>
      <dgm:spPr/>
    </dgm:pt>
    <dgm:pt modelId="{E5CA2EB2-F6AA-42AC-99F9-90AC7D76C1D9}" type="pres">
      <dgm:prSet presAssocID="{8D8196FE-426F-437F-BC85-41F389BCFB68}" presName="parSpace" presStyleCnt="0"/>
      <dgm:spPr/>
    </dgm:pt>
    <dgm:pt modelId="{44EDB10B-79F2-4196-BB71-2C3514587C5D}" type="pres">
      <dgm:prSet presAssocID="{0AC1F50B-C65C-453B-9F1A-C55AC0D2A0F9}" presName="parTxOnly" presStyleLbl="node1" presStyleIdx="1" presStyleCnt="3">
        <dgm:presLayoutVars>
          <dgm:bulletEnabled val="1"/>
        </dgm:presLayoutVars>
      </dgm:prSet>
      <dgm:spPr/>
    </dgm:pt>
    <dgm:pt modelId="{29C4D1B7-8C8A-4E24-9E0C-5F96A325DC83}" type="pres">
      <dgm:prSet presAssocID="{A219597B-31E5-47F6-97E6-030D3578B5C3}" presName="parSpace" presStyleCnt="0"/>
      <dgm:spPr/>
    </dgm:pt>
    <dgm:pt modelId="{9395227A-FF8B-45C5-AEEA-F2AB2FD80348}" type="pres">
      <dgm:prSet presAssocID="{6FF7BBA6-AEA4-4895-A02D-285B661D9D9C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62B93A00-1284-4D4F-9B62-6B415628FC92}" type="presOf" srcId="{A885556A-91B6-419D-A877-1CB35B9D2E52}" destId="{BB44B8D7-DA2A-4A62-9CCC-6CE3C07D2D28}" srcOrd="0" destOrd="0" presId="urn:microsoft.com/office/officeart/2005/8/layout/hChevron3"/>
    <dgm:cxn modelId="{38414B09-89DF-401F-B1F0-8F94DD2B141E}" srcId="{A885556A-91B6-419D-A877-1CB35B9D2E52}" destId="{29D6AB23-25DA-4DA8-BB7D-445FE441D7CC}" srcOrd="0" destOrd="0" parTransId="{B1D9C88A-BCBE-4DAA-8D79-78F3E5528E78}" sibTransId="{8D8196FE-426F-437F-BC85-41F389BCFB68}"/>
    <dgm:cxn modelId="{FDF3473C-EE50-4646-BA69-0293C7549A7E}" srcId="{A885556A-91B6-419D-A877-1CB35B9D2E52}" destId="{6FF7BBA6-AEA4-4895-A02D-285B661D9D9C}" srcOrd="2" destOrd="0" parTransId="{D779102E-6165-49D2-934D-660C4322D83B}" sibTransId="{5B060FA2-4BEA-4643-8A75-2632374CD0CB}"/>
    <dgm:cxn modelId="{7FCEC054-90F8-4495-A5E3-6DF12E160CB8}" type="presOf" srcId="{0AC1F50B-C65C-453B-9F1A-C55AC0D2A0F9}" destId="{44EDB10B-79F2-4196-BB71-2C3514587C5D}" srcOrd="0" destOrd="0" presId="urn:microsoft.com/office/officeart/2005/8/layout/hChevron3"/>
    <dgm:cxn modelId="{C55EC456-E05C-4DEA-8E4F-CBD15AEE020C}" srcId="{A885556A-91B6-419D-A877-1CB35B9D2E52}" destId="{0AC1F50B-C65C-453B-9F1A-C55AC0D2A0F9}" srcOrd="1" destOrd="0" parTransId="{0D2BBC72-8C84-422A-BDF2-D23A85012BFD}" sibTransId="{A219597B-31E5-47F6-97E6-030D3578B5C3}"/>
    <dgm:cxn modelId="{926243D3-4306-43B8-9AF2-0CD755C83893}" type="presOf" srcId="{6FF7BBA6-AEA4-4895-A02D-285B661D9D9C}" destId="{9395227A-FF8B-45C5-AEEA-F2AB2FD80348}" srcOrd="0" destOrd="0" presId="urn:microsoft.com/office/officeart/2005/8/layout/hChevron3"/>
    <dgm:cxn modelId="{F7EBFEE8-E659-4C32-B056-1F46DD4B882C}" type="presOf" srcId="{29D6AB23-25DA-4DA8-BB7D-445FE441D7CC}" destId="{7CB280A8-87FF-4D94-8E72-2FF508DAAB2A}" srcOrd="0" destOrd="0" presId="urn:microsoft.com/office/officeart/2005/8/layout/hChevron3"/>
    <dgm:cxn modelId="{1072ABD2-D273-4D07-8751-0AABCAD2FD45}" type="presParOf" srcId="{BB44B8D7-DA2A-4A62-9CCC-6CE3C07D2D28}" destId="{7CB280A8-87FF-4D94-8E72-2FF508DAAB2A}" srcOrd="0" destOrd="0" presId="urn:microsoft.com/office/officeart/2005/8/layout/hChevron3"/>
    <dgm:cxn modelId="{679DBC68-F05D-4DC6-933C-A666E9354814}" type="presParOf" srcId="{BB44B8D7-DA2A-4A62-9CCC-6CE3C07D2D28}" destId="{E5CA2EB2-F6AA-42AC-99F9-90AC7D76C1D9}" srcOrd="1" destOrd="0" presId="urn:microsoft.com/office/officeart/2005/8/layout/hChevron3"/>
    <dgm:cxn modelId="{076D33CC-23F3-4664-9BD9-D7A6A4C9E873}" type="presParOf" srcId="{BB44B8D7-DA2A-4A62-9CCC-6CE3C07D2D28}" destId="{44EDB10B-79F2-4196-BB71-2C3514587C5D}" srcOrd="2" destOrd="0" presId="urn:microsoft.com/office/officeart/2005/8/layout/hChevron3"/>
    <dgm:cxn modelId="{C754FF65-14DD-4A06-9D74-9493BD3FA599}" type="presParOf" srcId="{BB44B8D7-DA2A-4A62-9CCC-6CE3C07D2D28}" destId="{29C4D1B7-8C8A-4E24-9E0C-5F96A325DC83}" srcOrd="3" destOrd="0" presId="urn:microsoft.com/office/officeart/2005/8/layout/hChevron3"/>
    <dgm:cxn modelId="{9CCDE946-2BA1-4B56-B425-3779B1E256C4}" type="presParOf" srcId="{BB44B8D7-DA2A-4A62-9CCC-6CE3C07D2D28}" destId="{9395227A-FF8B-45C5-AEEA-F2AB2FD80348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A885556A-91B6-419D-A877-1CB35B9D2E5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29D6AB23-25DA-4DA8-BB7D-445FE441D7CC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10.2 </a:t>
          </a:r>
          <a:r>
            <a: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关键概念</a:t>
          </a:r>
        </a:p>
      </dgm:t>
    </dgm:pt>
    <dgm:pt modelId="{B1D9C88A-BCBE-4DAA-8D79-78F3E5528E78}" type="par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8196FE-426F-437F-BC85-41F389BCFB68}" type="sib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AC1F50B-C65C-453B-9F1A-C55AC0D2A0F9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10.2.4 </a:t>
          </a:r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锁和死锁</a:t>
          </a:r>
        </a:p>
      </dgm:t>
    </dgm:pt>
    <dgm:pt modelId="{0D2BBC72-8C84-422A-BDF2-D23A85012BFD}" type="par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219597B-31E5-47F6-97E6-030D3578B5C3}" type="sib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FF7BBA6-AEA4-4895-A02D-285B661D9D9C}">
      <dgm:prSet phldrT="[文本]"/>
      <dgm:spPr/>
      <dgm:t>
        <a:bodyPr/>
        <a:lstStyle/>
        <a:p>
          <a:pPr algn="l"/>
          <a:endParaRPr lang="zh-CN" altLang="en-US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779102E-6165-49D2-934D-660C4322D83B}" type="par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B060FA2-4BEA-4643-8A75-2632374CD0CB}" type="sib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B44B8D7-DA2A-4A62-9CCC-6CE3C07D2D28}" type="pres">
      <dgm:prSet presAssocID="{A885556A-91B6-419D-A877-1CB35B9D2E52}" presName="Name0" presStyleCnt="0">
        <dgm:presLayoutVars>
          <dgm:dir/>
          <dgm:resizeHandles val="exact"/>
        </dgm:presLayoutVars>
      </dgm:prSet>
      <dgm:spPr/>
    </dgm:pt>
    <dgm:pt modelId="{7CB280A8-87FF-4D94-8E72-2FF508DAAB2A}" type="pres">
      <dgm:prSet presAssocID="{29D6AB23-25DA-4DA8-BB7D-445FE441D7CC}" presName="parTxOnly" presStyleLbl="node1" presStyleIdx="0" presStyleCnt="3">
        <dgm:presLayoutVars>
          <dgm:bulletEnabled val="1"/>
        </dgm:presLayoutVars>
      </dgm:prSet>
      <dgm:spPr/>
    </dgm:pt>
    <dgm:pt modelId="{E5CA2EB2-F6AA-42AC-99F9-90AC7D76C1D9}" type="pres">
      <dgm:prSet presAssocID="{8D8196FE-426F-437F-BC85-41F389BCFB68}" presName="parSpace" presStyleCnt="0"/>
      <dgm:spPr/>
    </dgm:pt>
    <dgm:pt modelId="{44EDB10B-79F2-4196-BB71-2C3514587C5D}" type="pres">
      <dgm:prSet presAssocID="{0AC1F50B-C65C-453B-9F1A-C55AC0D2A0F9}" presName="parTxOnly" presStyleLbl="node1" presStyleIdx="1" presStyleCnt="3">
        <dgm:presLayoutVars>
          <dgm:bulletEnabled val="1"/>
        </dgm:presLayoutVars>
      </dgm:prSet>
      <dgm:spPr/>
    </dgm:pt>
    <dgm:pt modelId="{29C4D1B7-8C8A-4E24-9E0C-5F96A325DC83}" type="pres">
      <dgm:prSet presAssocID="{A219597B-31E5-47F6-97E6-030D3578B5C3}" presName="parSpace" presStyleCnt="0"/>
      <dgm:spPr/>
    </dgm:pt>
    <dgm:pt modelId="{9395227A-FF8B-45C5-AEEA-F2AB2FD80348}" type="pres">
      <dgm:prSet presAssocID="{6FF7BBA6-AEA4-4895-A02D-285B661D9D9C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62B93A00-1284-4D4F-9B62-6B415628FC92}" type="presOf" srcId="{A885556A-91B6-419D-A877-1CB35B9D2E52}" destId="{BB44B8D7-DA2A-4A62-9CCC-6CE3C07D2D28}" srcOrd="0" destOrd="0" presId="urn:microsoft.com/office/officeart/2005/8/layout/hChevron3"/>
    <dgm:cxn modelId="{38414B09-89DF-401F-B1F0-8F94DD2B141E}" srcId="{A885556A-91B6-419D-A877-1CB35B9D2E52}" destId="{29D6AB23-25DA-4DA8-BB7D-445FE441D7CC}" srcOrd="0" destOrd="0" parTransId="{B1D9C88A-BCBE-4DAA-8D79-78F3E5528E78}" sibTransId="{8D8196FE-426F-437F-BC85-41F389BCFB68}"/>
    <dgm:cxn modelId="{FDF3473C-EE50-4646-BA69-0293C7549A7E}" srcId="{A885556A-91B6-419D-A877-1CB35B9D2E52}" destId="{6FF7BBA6-AEA4-4895-A02D-285B661D9D9C}" srcOrd="2" destOrd="0" parTransId="{D779102E-6165-49D2-934D-660C4322D83B}" sibTransId="{5B060FA2-4BEA-4643-8A75-2632374CD0CB}"/>
    <dgm:cxn modelId="{7FCEC054-90F8-4495-A5E3-6DF12E160CB8}" type="presOf" srcId="{0AC1F50B-C65C-453B-9F1A-C55AC0D2A0F9}" destId="{44EDB10B-79F2-4196-BB71-2C3514587C5D}" srcOrd="0" destOrd="0" presId="urn:microsoft.com/office/officeart/2005/8/layout/hChevron3"/>
    <dgm:cxn modelId="{C55EC456-E05C-4DEA-8E4F-CBD15AEE020C}" srcId="{A885556A-91B6-419D-A877-1CB35B9D2E52}" destId="{0AC1F50B-C65C-453B-9F1A-C55AC0D2A0F9}" srcOrd="1" destOrd="0" parTransId="{0D2BBC72-8C84-422A-BDF2-D23A85012BFD}" sibTransId="{A219597B-31E5-47F6-97E6-030D3578B5C3}"/>
    <dgm:cxn modelId="{926243D3-4306-43B8-9AF2-0CD755C83893}" type="presOf" srcId="{6FF7BBA6-AEA4-4895-A02D-285B661D9D9C}" destId="{9395227A-FF8B-45C5-AEEA-F2AB2FD80348}" srcOrd="0" destOrd="0" presId="urn:microsoft.com/office/officeart/2005/8/layout/hChevron3"/>
    <dgm:cxn modelId="{F7EBFEE8-E659-4C32-B056-1F46DD4B882C}" type="presOf" srcId="{29D6AB23-25DA-4DA8-BB7D-445FE441D7CC}" destId="{7CB280A8-87FF-4D94-8E72-2FF508DAAB2A}" srcOrd="0" destOrd="0" presId="urn:microsoft.com/office/officeart/2005/8/layout/hChevron3"/>
    <dgm:cxn modelId="{1072ABD2-D273-4D07-8751-0AABCAD2FD45}" type="presParOf" srcId="{BB44B8D7-DA2A-4A62-9CCC-6CE3C07D2D28}" destId="{7CB280A8-87FF-4D94-8E72-2FF508DAAB2A}" srcOrd="0" destOrd="0" presId="urn:microsoft.com/office/officeart/2005/8/layout/hChevron3"/>
    <dgm:cxn modelId="{679DBC68-F05D-4DC6-933C-A666E9354814}" type="presParOf" srcId="{BB44B8D7-DA2A-4A62-9CCC-6CE3C07D2D28}" destId="{E5CA2EB2-F6AA-42AC-99F9-90AC7D76C1D9}" srcOrd="1" destOrd="0" presId="urn:microsoft.com/office/officeart/2005/8/layout/hChevron3"/>
    <dgm:cxn modelId="{076D33CC-23F3-4664-9BD9-D7A6A4C9E873}" type="presParOf" srcId="{BB44B8D7-DA2A-4A62-9CCC-6CE3C07D2D28}" destId="{44EDB10B-79F2-4196-BB71-2C3514587C5D}" srcOrd="2" destOrd="0" presId="urn:microsoft.com/office/officeart/2005/8/layout/hChevron3"/>
    <dgm:cxn modelId="{C754FF65-14DD-4A06-9D74-9493BD3FA599}" type="presParOf" srcId="{BB44B8D7-DA2A-4A62-9CCC-6CE3C07D2D28}" destId="{29C4D1B7-8C8A-4E24-9E0C-5F96A325DC83}" srcOrd="3" destOrd="0" presId="urn:microsoft.com/office/officeart/2005/8/layout/hChevron3"/>
    <dgm:cxn modelId="{9CCDE946-2BA1-4B56-B425-3779B1E256C4}" type="presParOf" srcId="{BB44B8D7-DA2A-4A62-9CCC-6CE3C07D2D28}" destId="{9395227A-FF8B-45C5-AEEA-F2AB2FD80348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A885556A-91B6-419D-A877-1CB35B9D2E5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29D6AB23-25DA-4DA8-BB7D-445FE441D7CC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10.2 </a:t>
          </a:r>
          <a:r>
            <a: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关键概念</a:t>
          </a:r>
        </a:p>
      </dgm:t>
    </dgm:pt>
    <dgm:pt modelId="{B1D9C88A-BCBE-4DAA-8D79-78F3E5528E78}" type="par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8196FE-426F-437F-BC85-41F389BCFB68}" type="sib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AC1F50B-C65C-453B-9F1A-C55AC0D2A0F9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10.2.4 </a:t>
          </a:r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锁和死锁</a:t>
          </a:r>
        </a:p>
      </dgm:t>
    </dgm:pt>
    <dgm:pt modelId="{0D2BBC72-8C84-422A-BDF2-D23A85012BFD}" type="par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219597B-31E5-47F6-97E6-030D3578B5C3}" type="sib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FF7BBA6-AEA4-4895-A02D-285B661D9D9C}">
      <dgm:prSet phldrT="[文本]"/>
      <dgm:spPr/>
      <dgm:t>
        <a:bodyPr/>
        <a:lstStyle/>
        <a:p>
          <a:pPr algn="l"/>
          <a:endParaRPr lang="zh-CN" altLang="en-US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779102E-6165-49D2-934D-660C4322D83B}" type="par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B060FA2-4BEA-4643-8A75-2632374CD0CB}" type="sib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B44B8D7-DA2A-4A62-9CCC-6CE3C07D2D28}" type="pres">
      <dgm:prSet presAssocID="{A885556A-91B6-419D-A877-1CB35B9D2E52}" presName="Name0" presStyleCnt="0">
        <dgm:presLayoutVars>
          <dgm:dir/>
          <dgm:resizeHandles val="exact"/>
        </dgm:presLayoutVars>
      </dgm:prSet>
      <dgm:spPr/>
    </dgm:pt>
    <dgm:pt modelId="{7CB280A8-87FF-4D94-8E72-2FF508DAAB2A}" type="pres">
      <dgm:prSet presAssocID="{29D6AB23-25DA-4DA8-BB7D-445FE441D7CC}" presName="parTxOnly" presStyleLbl="node1" presStyleIdx="0" presStyleCnt="3">
        <dgm:presLayoutVars>
          <dgm:bulletEnabled val="1"/>
        </dgm:presLayoutVars>
      </dgm:prSet>
      <dgm:spPr/>
    </dgm:pt>
    <dgm:pt modelId="{E5CA2EB2-F6AA-42AC-99F9-90AC7D76C1D9}" type="pres">
      <dgm:prSet presAssocID="{8D8196FE-426F-437F-BC85-41F389BCFB68}" presName="parSpace" presStyleCnt="0"/>
      <dgm:spPr/>
    </dgm:pt>
    <dgm:pt modelId="{44EDB10B-79F2-4196-BB71-2C3514587C5D}" type="pres">
      <dgm:prSet presAssocID="{0AC1F50B-C65C-453B-9F1A-C55AC0D2A0F9}" presName="parTxOnly" presStyleLbl="node1" presStyleIdx="1" presStyleCnt="3">
        <dgm:presLayoutVars>
          <dgm:bulletEnabled val="1"/>
        </dgm:presLayoutVars>
      </dgm:prSet>
      <dgm:spPr/>
    </dgm:pt>
    <dgm:pt modelId="{29C4D1B7-8C8A-4E24-9E0C-5F96A325DC83}" type="pres">
      <dgm:prSet presAssocID="{A219597B-31E5-47F6-97E6-030D3578B5C3}" presName="parSpace" presStyleCnt="0"/>
      <dgm:spPr/>
    </dgm:pt>
    <dgm:pt modelId="{9395227A-FF8B-45C5-AEEA-F2AB2FD80348}" type="pres">
      <dgm:prSet presAssocID="{6FF7BBA6-AEA4-4895-A02D-285B661D9D9C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62B93A00-1284-4D4F-9B62-6B415628FC92}" type="presOf" srcId="{A885556A-91B6-419D-A877-1CB35B9D2E52}" destId="{BB44B8D7-DA2A-4A62-9CCC-6CE3C07D2D28}" srcOrd="0" destOrd="0" presId="urn:microsoft.com/office/officeart/2005/8/layout/hChevron3"/>
    <dgm:cxn modelId="{38414B09-89DF-401F-B1F0-8F94DD2B141E}" srcId="{A885556A-91B6-419D-A877-1CB35B9D2E52}" destId="{29D6AB23-25DA-4DA8-BB7D-445FE441D7CC}" srcOrd="0" destOrd="0" parTransId="{B1D9C88A-BCBE-4DAA-8D79-78F3E5528E78}" sibTransId="{8D8196FE-426F-437F-BC85-41F389BCFB68}"/>
    <dgm:cxn modelId="{FDF3473C-EE50-4646-BA69-0293C7549A7E}" srcId="{A885556A-91B6-419D-A877-1CB35B9D2E52}" destId="{6FF7BBA6-AEA4-4895-A02D-285B661D9D9C}" srcOrd="2" destOrd="0" parTransId="{D779102E-6165-49D2-934D-660C4322D83B}" sibTransId="{5B060FA2-4BEA-4643-8A75-2632374CD0CB}"/>
    <dgm:cxn modelId="{7FCEC054-90F8-4495-A5E3-6DF12E160CB8}" type="presOf" srcId="{0AC1F50B-C65C-453B-9F1A-C55AC0D2A0F9}" destId="{44EDB10B-79F2-4196-BB71-2C3514587C5D}" srcOrd="0" destOrd="0" presId="urn:microsoft.com/office/officeart/2005/8/layout/hChevron3"/>
    <dgm:cxn modelId="{C55EC456-E05C-4DEA-8E4F-CBD15AEE020C}" srcId="{A885556A-91B6-419D-A877-1CB35B9D2E52}" destId="{0AC1F50B-C65C-453B-9F1A-C55AC0D2A0F9}" srcOrd="1" destOrd="0" parTransId="{0D2BBC72-8C84-422A-BDF2-D23A85012BFD}" sibTransId="{A219597B-31E5-47F6-97E6-030D3578B5C3}"/>
    <dgm:cxn modelId="{926243D3-4306-43B8-9AF2-0CD755C83893}" type="presOf" srcId="{6FF7BBA6-AEA4-4895-A02D-285B661D9D9C}" destId="{9395227A-FF8B-45C5-AEEA-F2AB2FD80348}" srcOrd="0" destOrd="0" presId="urn:microsoft.com/office/officeart/2005/8/layout/hChevron3"/>
    <dgm:cxn modelId="{F7EBFEE8-E659-4C32-B056-1F46DD4B882C}" type="presOf" srcId="{29D6AB23-25DA-4DA8-BB7D-445FE441D7CC}" destId="{7CB280A8-87FF-4D94-8E72-2FF508DAAB2A}" srcOrd="0" destOrd="0" presId="urn:microsoft.com/office/officeart/2005/8/layout/hChevron3"/>
    <dgm:cxn modelId="{1072ABD2-D273-4D07-8751-0AABCAD2FD45}" type="presParOf" srcId="{BB44B8D7-DA2A-4A62-9CCC-6CE3C07D2D28}" destId="{7CB280A8-87FF-4D94-8E72-2FF508DAAB2A}" srcOrd="0" destOrd="0" presId="urn:microsoft.com/office/officeart/2005/8/layout/hChevron3"/>
    <dgm:cxn modelId="{679DBC68-F05D-4DC6-933C-A666E9354814}" type="presParOf" srcId="{BB44B8D7-DA2A-4A62-9CCC-6CE3C07D2D28}" destId="{E5CA2EB2-F6AA-42AC-99F9-90AC7D76C1D9}" srcOrd="1" destOrd="0" presId="urn:microsoft.com/office/officeart/2005/8/layout/hChevron3"/>
    <dgm:cxn modelId="{076D33CC-23F3-4664-9BD9-D7A6A4C9E873}" type="presParOf" srcId="{BB44B8D7-DA2A-4A62-9CCC-6CE3C07D2D28}" destId="{44EDB10B-79F2-4196-BB71-2C3514587C5D}" srcOrd="2" destOrd="0" presId="urn:microsoft.com/office/officeart/2005/8/layout/hChevron3"/>
    <dgm:cxn modelId="{C754FF65-14DD-4A06-9D74-9493BD3FA599}" type="presParOf" srcId="{BB44B8D7-DA2A-4A62-9CCC-6CE3C07D2D28}" destId="{29C4D1B7-8C8A-4E24-9E0C-5F96A325DC83}" srcOrd="3" destOrd="0" presId="urn:microsoft.com/office/officeart/2005/8/layout/hChevron3"/>
    <dgm:cxn modelId="{9CCDE946-2BA1-4B56-B425-3779B1E256C4}" type="presParOf" srcId="{BB44B8D7-DA2A-4A62-9CCC-6CE3C07D2D28}" destId="{9395227A-FF8B-45C5-AEEA-F2AB2FD80348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280A8-87FF-4D94-8E72-2FF508DAAB2A}">
      <dsp:nvSpPr>
        <dsp:cNvPr id="0" name=""/>
        <dsp:cNvSpPr/>
      </dsp:nvSpPr>
      <dsp:spPr>
        <a:xfrm>
          <a:off x="3188" y="0"/>
          <a:ext cx="2787766" cy="3540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10.1 </a:t>
          </a:r>
          <a:r>
            <a:rPr lang="zh-CN" altLang="en-US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案例</a:t>
          </a:r>
          <a:r>
            <a:rPr lang="en-US" altLang="zh-CN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-</a:t>
          </a:r>
          <a:r>
            <a:rPr lang="zh-CN" altLang="en-US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顺序执行的局限</a:t>
          </a:r>
        </a:p>
      </dsp:txBody>
      <dsp:txXfrm>
        <a:off x="3188" y="0"/>
        <a:ext cx="2699260" cy="354025"/>
      </dsp:txXfrm>
    </dsp:sp>
    <dsp:sp modelId="{44EDB10B-79F2-4196-BB71-2C3514587C5D}">
      <dsp:nvSpPr>
        <dsp:cNvPr id="0" name=""/>
        <dsp:cNvSpPr/>
      </dsp:nvSpPr>
      <dsp:spPr>
        <a:xfrm>
          <a:off x="2233400" y="0"/>
          <a:ext cx="2787766" cy="354025"/>
        </a:xfrm>
        <a:prstGeom prst="chevron">
          <a:avLst/>
        </a:prstGeom>
        <a:solidFill>
          <a:schemeClr val="accent3">
            <a:hueOff val="-808782"/>
            <a:satOff val="20694"/>
            <a:lumOff val="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10.1.1 </a:t>
          </a: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案例的设计与实现</a:t>
          </a:r>
        </a:p>
      </dsp:txBody>
      <dsp:txXfrm>
        <a:off x="2410413" y="0"/>
        <a:ext cx="2433741" cy="354025"/>
      </dsp:txXfrm>
    </dsp:sp>
    <dsp:sp modelId="{9395227A-FF8B-45C5-AEEA-F2AB2FD80348}">
      <dsp:nvSpPr>
        <dsp:cNvPr id="0" name=""/>
        <dsp:cNvSpPr/>
      </dsp:nvSpPr>
      <dsp:spPr>
        <a:xfrm>
          <a:off x="4463613" y="0"/>
          <a:ext cx="2787766" cy="354025"/>
        </a:xfrm>
        <a:prstGeom prst="chevron">
          <a:avLst/>
        </a:prstGeom>
        <a:solidFill>
          <a:schemeClr val="accent3">
            <a:hueOff val="-1617565"/>
            <a:satOff val="41387"/>
            <a:lumOff val="15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300" kern="12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640626" y="0"/>
        <a:ext cx="2433741" cy="354025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280A8-87FF-4D94-8E72-2FF508DAAB2A}">
      <dsp:nvSpPr>
        <dsp:cNvPr id="0" name=""/>
        <dsp:cNvSpPr/>
      </dsp:nvSpPr>
      <dsp:spPr>
        <a:xfrm>
          <a:off x="3188" y="0"/>
          <a:ext cx="2787766" cy="3540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10.3 C++</a:t>
          </a:r>
          <a:r>
            <a:rPr lang="zh-CN" altLang="en-US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的多线程库</a:t>
          </a:r>
        </a:p>
      </dsp:txBody>
      <dsp:txXfrm>
        <a:off x="3188" y="0"/>
        <a:ext cx="2699260" cy="354025"/>
      </dsp:txXfrm>
    </dsp:sp>
    <dsp:sp modelId="{44EDB10B-79F2-4196-BB71-2C3514587C5D}">
      <dsp:nvSpPr>
        <dsp:cNvPr id="0" name=""/>
        <dsp:cNvSpPr/>
      </dsp:nvSpPr>
      <dsp:spPr>
        <a:xfrm>
          <a:off x="2233400" y="0"/>
          <a:ext cx="2787766" cy="354025"/>
        </a:xfrm>
        <a:prstGeom prst="chevron">
          <a:avLst/>
        </a:prstGeom>
        <a:solidFill>
          <a:schemeClr val="accent3">
            <a:hueOff val="-808782"/>
            <a:satOff val="20694"/>
            <a:lumOff val="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10.3.1 </a:t>
          </a: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头文件</a:t>
          </a: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&lt;thread&gt;</a:t>
          </a:r>
          <a:endParaRPr lang="zh-CN" altLang="en-US" sz="1300" kern="12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410413" y="0"/>
        <a:ext cx="2433741" cy="354025"/>
      </dsp:txXfrm>
    </dsp:sp>
    <dsp:sp modelId="{9395227A-FF8B-45C5-AEEA-F2AB2FD80348}">
      <dsp:nvSpPr>
        <dsp:cNvPr id="0" name=""/>
        <dsp:cNvSpPr/>
      </dsp:nvSpPr>
      <dsp:spPr>
        <a:xfrm>
          <a:off x="4463613" y="0"/>
          <a:ext cx="2787766" cy="354025"/>
        </a:xfrm>
        <a:prstGeom prst="chevron">
          <a:avLst/>
        </a:prstGeom>
        <a:solidFill>
          <a:schemeClr val="accent3">
            <a:hueOff val="-1617565"/>
            <a:satOff val="41387"/>
            <a:lumOff val="15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10.3.1.1 thread</a:t>
          </a: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类</a:t>
          </a:r>
        </a:p>
      </dsp:txBody>
      <dsp:txXfrm>
        <a:off x="4640626" y="0"/>
        <a:ext cx="2433741" cy="354025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280A8-87FF-4D94-8E72-2FF508DAAB2A}">
      <dsp:nvSpPr>
        <dsp:cNvPr id="0" name=""/>
        <dsp:cNvSpPr/>
      </dsp:nvSpPr>
      <dsp:spPr>
        <a:xfrm>
          <a:off x="3188" y="0"/>
          <a:ext cx="2787766" cy="3540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10.3 C++</a:t>
          </a:r>
          <a:r>
            <a:rPr lang="zh-CN" altLang="en-US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的多线程库</a:t>
          </a:r>
        </a:p>
      </dsp:txBody>
      <dsp:txXfrm>
        <a:off x="3188" y="0"/>
        <a:ext cx="2699260" cy="354025"/>
      </dsp:txXfrm>
    </dsp:sp>
    <dsp:sp modelId="{44EDB10B-79F2-4196-BB71-2C3514587C5D}">
      <dsp:nvSpPr>
        <dsp:cNvPr id="0" name=""/>
        <dsp:cNvSpPr/>
      </dsp:nvSpPr>
      <dsp:spPr>
        <a:xfrm>
          <a:off x="2233400" y="0"/>
          <a:ext cx="2787766" cy="354025"/>
        </a:xfrm>
        <a:prstGeom prst="chevron">
          <a:avLst/>
        </a:prstGeom>
        <a:solidFill>
          <a:schemeClr val="accent3">
            <a:hueOff val="-808782"/>
            <a:satOff val="20694"/>
            <a:lumOff val="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10.3.1 </a:t>
          </a: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头文件</a:t>
          </a: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&lt;thread&gt;</a:t>
          </a:r>
          <a:endParaRPr lang="zh-CN" altLang="en-US" sz="1300" kern="12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410413" y="0"/>
        <a:ext cx="2433741" cy="354025"/>
      </dsp:txXfrm>
    </dsp:sp>
    <dsp:sp modelId="{9395227A-FF8B-45C5-AEEA-F2AB2FD80348}">
      <dsp:nvSpPr>
        <dsp:cNvPr id="0" name=""/>
        <dsp:cNvSpPr/>
      </dsp:nvSpPr>
      <dsp:spPr>
        <a:xfrm>
          <a:off x="4463613" y="0"/>
          <a:ext cx="2787766" cy="354025"/>
        </a:xfrm>
        <a:prstGeom prst="chevron">
          <a:avLst/>
        </a:prstGeom>
        <a:solidFill>
          <a:schemeClr val="accent3">
            <a:hueOff val="-1617565"/>
            <a:satOff val="41387"/>
            <a:lumOff val="15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10.3.1.1 thread</a:t>
          </a: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类</a:t>
          </a:r>
        </a:p>
      </dsp:txBody>
      <dsp:txXfrm>
        <a:off x="4640626" y="0"/>
        <a:ext cx="2433741" cy="354025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280A8-87FF-4D94-8E72-2FF508DAAB2A}">
      <dsp:nvSpPr>
        <dsp:cNvPr id="0" name=""/>
        <dsp:cNvSpPr/>
      </dsp:nvSpPr>
      <dsp:spPr>
        <a:xfrm>
          <a:off x="3188" y="0"/>
          <a:ext cx="2787766" cy="3540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10.3 C++</a:t>
          </a:r>
          <a:r>
            <a:rPr lang="zh-CN" altLang="en-US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的多线程库</a:t>
          </a:r>
        </a:p>
      </dsp:txBody>
      <dsp:txXfrm>
        <a:off x="3188" y="0"/>
        <a:ext cx="2699260" cy="354025"/>
      </dsp:txXfrm>
    </dsp:sp>
    <dsp:sp modelId="{44EDB10B-79F2-4196-BB71-2C3514587C5D}">
      <dsp:nvSpPr>
        <dsp:cNvPr id="0" name=""/>
        <dsp:cNvSpPr/>
      </dsp:nvSpPr>
      <dsp:spPr>
        <a:xfrm>
          <a:off x="2233400" y="0"/>
          <a:ext cx="2787766" cy="354025"/>
        </a:xfrm>
        <a:prstGeom prst="chevron">
          <a:avLst/>
        </a:prstGeom>
        <a:solidFill>
          <a:schemeClr val="accent3">
            <a:hueOff val="-808782"/>
            <a:satOff val="20694"/>
            <a:lumOff val="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10.3.1 </a:t>
          </a: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头文件</a:t>
          </a: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&lt;thread&gt;</a:t>
          </a:r>
          <a:endParaRPr lang="zh-CN" altLang="en-US" sz="1300" kern="12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410413" y="0"/>
        <a:ext cx="2433741" cy="354025"/>
      </dsp:txXfrm>
    </dsp:sp>
    <dsp:sp modelId="{9395227A-FF8B-45C5-AEEA-F2AB2FD80348}">
      <dsp:nvSpPr>
        <dsp:cNvPr id="0" name=""/>
        <dsp:cNvSpPr/>
      </dsp:nvSpPr>
      <dsp:spPr>
        <a:xfrm>
          <a:off x="4463613" y="0"/>
          <a:ext cx="2787766" cy="354025"/>
        </a:xfrm>
        <a:prstGeom prst="chevron">
          <a:avLst/>
        </a:prstGeom>
        <a:solidFill>
          <a:schemeClr val="accent3">
            <a:hueOff val="-1617565"/>
            <a:satOff val="41387"/>
            <a:lumOff val="15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10.3.1.1 thread</a:t>
          </a: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类</a:t>
          </a:r>
        </a:p>
      </dsp:txBody>
      <dsp:txXfrm>
        <a:off x="4640626" y="0"/>
        <a:ext cx="2433741" cy="354025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280A8-87FF-4D94-8E72-2FF508DAAB2A}">
      <dsp:nvSpPr>
        <dsp:cNvPr id="0" name=""/>
        <dsp:cNvSpPr/>
      </dsp:nvSpPr>
      <dsp:spPr>
        <a:xfrm>
          <a:off x="3188" y="0"/>
          <a:ext cx="2787766" cy="3540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10.3 C++</a:t>
          </a:r>
          <a:r>
            <a:rPr lang="zh-CN" altLang="en-US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的多线程库</a:t>
          </a:r>
        </a:p>
      </dsp:txBody>
      <dsp:txXfrm>
        <a:off x="3188" y="0"/>
        <a:ext cx="2699260" cy="354025"/>
      </dsp:txXfrm>
    </dsp:sp>
    <dsp:sp modelId="{44EDB10B-79F2-4196-BB71-2C3514587C5D}">
      <dsp:nvSpPr>
        <dsp:cNvPr id="0" name=""/>
        <dsp:cNvSpPr/>
      </dsp:nvSpPr>
      <dsp:spPr>
        <a:xfrm>
          <a:off x="2233400" y="0"/>
          <a:ext cx="2787766" cy="354025"/>
        </a:xfrm>
        <a:prstGeom prst="chevron">
          <a:avLst/>
        </a:prstGeom>
        <a:solidFill>
          <a:schemeClr val="accent3">
            <a:hueOff val="-808782"/>
            <a:satOff val="20694"/>
            <a:lumOff val="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10.3.1 </a:t>
          </a: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头文件</a:t>
          </a: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&lt;thread&gt;</a:t>
          </a:r>
          <a:endParaRPr lang="zh-CN" altLang="en-US" sz="1300" kern="12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410413" y="0"/>
        <a:ext cx="2433741" cy="354025"/>
      </dsp:txXfrm>
    </dsp:sp>
    <dsp:sp modelId="{9395227A-FF8B-45C5-AEEA-F2AB2FD80348}">
      <dsp:nvSpPr>
        <dsp:cNvPr id="0" name=""/>
        <dsp:cNvSpPr/>
      </dsp:nvSpPr>
      <dsp:spPr>
        <a:xfrm>
          <a:off x="4463613" y="0"/>
          <a:ext cx="2787766" cy="354025"/>
        </a:xfrm>
        <a:prstGeom prst="chevron">
          <a:avLst/>
        </a:prstGeom>
        <a:solidFill>
          <a:schemeClr val="accent3">
            <a:hueOff val="-1617565"/>
            <a:satOff val="41387"/>
            <a:lumOff val="15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10.3.1.1 thread</a:t>
          </a: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类</a:t>
          </a:r>
        </a:p>
      </dsp:txBody>
      <dsp:txXfrm>
        <a:off x="4640626" y="0"/>
        <a:ext cx="2433741" cy="354025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280A8-87FF-4D94-8E72-2FF508DAAB2A}">
      <dsp:nvSpPr>
        <dsp:cNvPr id="0" name=""/>
        <dsp:cNvSpPr/>
      </dsp:nvSpPr>
      <dsp:spPr>
        <a:xfrm>
          <a:off x="3188" y="0"/>
          <a:ext cx="2787766" cy="3540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10.3 C++</a:t>
          </a:r>
          <a:r>
            <a:rPr lang="zh-CN" altLang="en-US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的多线程库</a:t>
          </a:r>
        </a:p>
      </dsp:txBody>
      <dsp:txXfrm>
        <a:off x="3188" y="0"/>
        <a:ext cx="2699260" cy="354025"/>
      </dsp:txXfrm>
    </dsp:sp>
    <dsp:sp modelId="{44EDB10B-79F2-4196-BB71-2C3514587C5D}">
      <dsp:nvSpPr>
        <dsp:cNvPr id="0" name=""/>
        <dsp:cNvSpPr/>
      </dsp:nvSpPr>
      <dsp:spPr>
        <a:xfrm>
          <a:off x="2233400" y="0"/>
          <a:ext cx="2787766" cy="354025"/>
        </a:xfrm>
        <a:prstGeom prst="chevron">
          <a:avLst/>
        </a:prstGeom>
        <a:solidFill>
          <a:schemeClr val="accent3">
            <a:hueOff val="-808782"/>
            <a:satOff val="20694"/>
            <a:lumOff val="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10.3.1 </a:t>
          </a: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头文件</a:t>
          </a: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&lt;thread&gt;</a:t>
          </a:r>
          <a:endParaRPr lang="zh-CN" altLang="en-US" sz="1300" kern="12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410413" y="0"/>
        <a:ext cx="2433741" cy="354025"/>
      </dsp:txXfrm>
    </dsp:sp>
    <dsp:sp modelId="{9395227A-FF8B-45C5-AEEA-F2AB2FD80348}">
      <dsp:nvSpPr>
        <dsp:cNvPr id="0" name=""/>
        <dsp:cNvSpPr/>
      </dsp:nvSpPr>
      <dsp:spPr>
        <a:xfrm>
          <a:off x="4463613" y="0"/>
          <a:ext cx="2787766" cy="354025"/>
        </a:xfrm>
        <a:prstGeom prst="chevron">
          <a:avLst/>
        </a:prstGeom>
        <a:solidFill>
          <a:schemeClr val="accent3">
            <a:hueOff val="-1617565"/>
            <a:satOff val="41387"/>
            <a:lumOff val="15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10.3.1.1 </a:t>
          </a:r>
          <a:r>
            <a:rPr lang="en-US" altLang="zh-CN" sz="1300" kern="1200" dirty="0" err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jthread</a:t>
          </a: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类</a:t>
          </a:r>
        </a:p>
      </dsp:txBody>
      <dsp:txXfrm>
        <a:off x="4640626" y="0"/>
        <a:ext cx="2433741" cy="354025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280A8-87FF-4D94-8E72-2FF508DAAB2A}">
      <dsp:nvSpPr>
        <dsp:cNvPr id="0" name=""/>
        <dsp:cNvSpPr/>
      </dsp:nvSpPr>
      <dsp:spPr>
        <a:xfrm>
          <a:off x="3188" y="0"/>
          <a:ext cx="2787766" cy="3540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10.3 C++</a:t>
          </a:r>
          <a:r>
            <a:rPr lang="zh-CN" altLang="en-US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的多线程库</a:t>
          </a:r>
        </a:p>
      </dsp:txBody>
      <dsp:txXfrm>
        <a:off x="3188" y="0"/>
        <a:ext cx="2699260" cy="354025"/>
      </dsp:txXfrm>
    </dsp:sp>
    <dsp:sp modelId="{44EDB10B-79F2-4196-BB71-2C3514587C5D}">
      <dsp:nvSpPr>
        <dsp:cNvPr id="0" name=""/>
        <dsp:cNvSpPr/>
      </dsp:nvSpPr>
      <dsp:spPr>
        <a:xfrm>
          <a:off x="2233400" y="0"/>
          <a:ext cx="2787766" cy="354025"/>
        </a:xfrm>
        <a:prstGeom prst="chevron">
          <a:avLst/>
        </a:prstGeom>
        <a:solidFill>
          <a:schemeClr val="accent3">
            <a:hueOff val="-808782"/>
            <a:satOff val="20694"/>
            <a:lumOff val="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10.3.1 </a:t>
          </a: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头文件</a:t>
          </a: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&lt;thread&gt;</a:t>
          </a:r>
          <a:endParaRPr lang="zh-CN" altLang="en-US" sz="1300" kern="12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410413" y="0"/>
        <a:ext cx="2433741" cy="354025"/>
      </dsp:txXfrm>
    </dsp:sp>
    <dsp:sp modelId="{9395227A-FF8B-45C5-AEEA-F2AB2FD80348}">
      <dsp:nvSpPr>
        <dsp:cNvPr id="0" name=""/>
        <dsp:cNvSpPr/>
      </dsp:nvSpPr>
      <dsp:spPr>
        <a:xfrm>
          <a:off x="4463613" y="0"/>
          <a:ext cx="2787766" cy="354025"/>
        </a:xfrm>
        <a:prstGeom prst="chevron">
          <a:avLst/>
        </a:prstGeom>
        <a:solidFill>
          <a:schemeClr val="accent3">
            <a:hueOff val="-1617565"/>
            <a:satOff val="41387"/>
            <a:lumOff val="15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10.3.1.2 </a:t>
          </a: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名字空间</a:t>
          </a:r>
          <a:r>
            <a:rPr lang="en-US" altLang="zh-CN" sz="1300" kern="1200" dirty="0" err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this_thread</a:t>
          </a:r>
          <a:endParaRPr lang="zh-CN" altLang="en-US" sz="1300" kern="12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640626" y="0"/>
        <a:ext cx="2433741" cy="354025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280A8-87FF-4D94-8E72-2FF508DAAB2A}">
      <dsp:nvSpPr>
        <dsp:cNvPr id="0" name=""/>
        <dsp:cNvSpPr/>
      </dsp:nvSpPr>
      <dsp:spPr>
        <a:xfrm>
          <a:off x="3188" y="0"/>
          <a:ext cx="2787766" cy="3540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10.3 C++</a:t>
          </a:r>
          <a:r>
            <a:rPr lang="zh-CN" altLang="en-US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的多线程库</a:t>
          </a:r>
        </a:p>
      </dsp:txBody>
      <dsp:txXfrm>
        <a:off x="3188" y="0"/>
        <a:ext cx="2699260" cy="354025"/>
      </dsp:txXfrm>
    </dsp:sp>
    <dsp:sp modelId="{44EDB10B-79F2-4196-BB71-2C3514587C5D}">
      <dsp:nvSpPr>
        <dsp:cNvPr id="0" name=""/>
        <dsp:cNvSpPr/>
      </dsp:nvSpPr>
      <dsp:spPr>
        <a:xfrm>
          <a:off x="2233400" y="0"/>
          <a:ext cx="2787766" cy="354025"/>
        </a:xfrm>
        <a:prstGeom prst="chevron">
          <a:avLst/>
        </a:prstGeom>
        <a:solidFill>
          <a:schemeClr val="accent3">
            <a:hueOff val="-808782"/>
            <a:satOff val="20694"/>
            <a:lumOff val="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10.3.2 </a:t>
          </a: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头文件</a:t>
          </a: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&lt;mutex&gt;</a:t>
          </a:r>
          <a:endParaRPr lang="zh-CN" altLang="en-US" sz="1300" kern="12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410413" y="0"/>
        <a:ext cx="2433741" cy="354025"/>
      </dsp:txXfrm>
    </dsp:sp>
    <dsp:sp modelId="{9395227A-FF8B-45C5-AEEA-F2AB2FD80348}">
      <dsp:nvSpPr>
        <dsp:cNvPr id="0" name=""/>
        <dsp:cNvSpPr/>
      </dsp:nvSpPr>
      <dsp:spPr>
        <a:xfrm>
          <a:off x="4463613" y="0"/>
          <a:ext cx="2787766" cy="354025"/>
        </a:xfrm>
        <a:prstGeom prst="chevron">
          <a:avLst/>
        </a:prstGeom>
        <a:solidFill>
          <a:schemeClr val="accent3">
            <a:hueOff val="-1617565"/>
            <a:satOff val="41387"/>
            <a:lumOff val="15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10.3.2.1 mutex</a:t>
          </a: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类</a:t>
          </a:r>
        </a:p>
      </dsp:txBody>
      <dsp:txXfrm>
        <a:off x="4640626" y="0"/>
        <a:ext cx="2433741" cy="354025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280A8-87FF-4D94-8E72-2FF508DAAB2A}">
      <dsp:nvSpPr>
        <dsp:cNvPr id="0" name=""/>
        <dsp:cNvSpPr/>
      </dsp:nvSpPr>
      <dsp:spPr>
        <a:xfrm>
          <a:off x="5667" y="0"/>
          <a:ext cx="4024018" cy="3540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10.3 C++</a:t>
          </a:r>
          <a:r>
            <a:rPr lang="zh-CN" altLang="en-US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的多线程库</a:t>
          </a:r>
        </a:p>
      </dsp:txBody>
      <dsp:txXfrm>
        <a:off x="5667" y="0"/>
        <a:ext cx="3935512" cy="354025"/>
      </dsp:txXfrm>
    </dsp:sp>
    <dsp:sp modelId="{289FB413-67B3-495B-930B-3230F9ABA48B}">
      <dsp:nvSpPr>
        <dsp:cNvPr id="0" name=""/>
        <dsp:cNvSpPr/>
      </dsp:nvSpPr>
      <dsp:spPr>
        <a:xfrm>
          <a:off x="3224882" y="0"/>
          <a:ext cx="4024018" cy="354025"/>
        </a:xfrm>
        <a:prstGeom prst="chevron">
          <a:avLst/>
        </a:prstGeom>
        <a:solidFill>
          <a:schemeClr val="accent3">
            <a:hueOff val="-1617565"/>
            <a:satOff val="41387"/>
            <a:lumOff val="15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10.3.3 </a:t>
          </a: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头文件</a:t>
          </a: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&lt;</a:t>
          </a:r>
          <a:r>
            <a:rPr lang="en-US" altLang="zh-CN" sz="1300" kern="1200" dirty="0" err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condition_variable</a:t>
          </a: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&gt;</a:t>
          </a:r>
          <a:endParaRPr lang="zh-CN" altLang="en-US" sz="1300" kern="12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401895" y="0"/>
        <a:ext cx="3669993" cy="354025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280A8-87FF-4D94-8E72-2FF508DAAB2A}">
      <dsp:nvSpPr>
        <dsp:cNvPr id="0" name=""/>
        <dsp:cNvSpPr/>
      </dsp:nvSpPr>
      <dsp:spPr>
        <a:xfrm>
          <a:off x="5667" y="0"/>
          <a:ext cx="4024018" cy="3540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10.3 C++</a:t>
          </a:r>
          <a:r>
            <a:rPr lang="zh-CN" altLang="en-US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的多线程库</a:t>
          </a:r>
        </a:p>
      </dsp:txBody>
      <dsp:txXfrm>
        <a:off x="5667" y="0"/>
        <a:ext cx="3935512" cy="354025"/>
      </dsp:txXfrm>
    </dsp:sp>
    <dsp:sp modelId="{44EDB10B-79F2-4196-BB71-2C3514587C5D}">
      <dsp:nvSpPr>
        <dsp:cNvPr id="0" name=""/>
        <dsp:cNvSpPr/>
      </dsp:nvSpPr>
      <dsp:spPr>
        <a:xfrm>
          <a:off x="3224882" y="0"/>
          <a:ext cx="4024018" cy="354025"/>
        </a:xfrm>
        <a:prstGeom prst="chevron">
          <a:avLst/>
        </a:prstGeom>
        <a:solidFill>
          <a:schemeClr val="accent3">
            <a:hueOff val="-1617565"/>
            <a:satOff val="41387"/>
            <a:lumOff val="15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10.3.3 </a:t>
          </a: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头文件</a:t>
          </a: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&lt;</a:t>
          </a:r>
          <a:r>
            <a:rPr lang="en-US" altLang="zh-CN" sz="1300" kern="1200" dirty="0" err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condition_variable</a:t>
          </a: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&gt;</a:t>
          </a:r>
          <a:endParaRPr lang="zh-CN" altLang="en-US" sz="1300" kern="12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401895" y="0"/>
        <a:ext cx="3669993" cy="354025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280A8-87FF-4D94-8E72-2FF508DAAB2A}">
      <dsp:nvSpPr>
        <dsp:cNvPr id="0" name=""/>
        <dsp:cNvSpPr/>
      </dsp:nvSpPr>
      <dsp:spPr>
        <a:xfrm>
          <a:off x="5667" y="0"/>
          <a:ext cx="4024018" cy="3540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10.3 C++</a:t>
          </a:r>
          <a:r>
            <a:rPr lang="zh-CN" altLang="en-US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的多线程库</a:t>
          </a:r>
        </a:p>
      </dsp:txBody>
      <dsp:txXfrm>
        <a:off x="5667" y="0"/>
        <a:ext cx="3935512" cy="354025"/>
      </dsp:txXfrm>
    </dsp:sp>
    <dsp:sp modelId="{5585ED3B-0E07-4B9E-B233-28E5CB733982}">
      <dsp:nvSpPr>
        <dsp:cNvPr id="0" name=""/>
        <dsp:cNvSpPr/>
      </dsp:nvSpPr>
      <dsp:spPr>
        <a:xfrm>
          <a:off x="3224882" y="0"/>
          <a:ext cx="4024018" cy="354025"/>
        </a:xfrm>
        <a:prstGeom prst="chevron">
          <a:avLst/>
        </a:prstGeom>
        <a:solidFill>
          <a:schemeClr val="accent3">
            <a:hueOff val="-1617565"/>
            <a:satOff val="41387"/>
            <a:lumOff val="15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10.3.3 </a:t>
          </a: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头文件</a:t>
          </a: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&lt;</a:t>
          </a:r>
          <a:r>
            <a:rPr lang="en-US" altLang="zh-CN" sz="1300" kern="1200" dirty="0" err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condition_variable</a:t>
          </a: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&gt;</a:t>
          </a:r>
          <a:endParaRPr lang="zh-CN" altLang="en-US" sz="1300" kern="12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401895" y="0"/>
        <a:ext cx="3669993" cy="35402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280A8-87FF-4D94-8E72-2FF508DAAB2A}">
      <dsp:nvSpPr>
        <dsp:cNvPr id="0" name=""/>
        <dsp:cNvSpPr/>
      </dsp:nvSpPr>
      <dsp:spPr>
        <a:xfrm>
          <a:off x="3188" y="0"/>
          <a:ext cx="2787766" cy="3540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10.1 </a:t>
          </a:r>
          <a:r>
            <a:rPr lang="zh-CN" altLang="en-US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案例</a:t>
          </a:r>
          <a:r>
            <a:rPr lang="en-US" altLang="zh-CN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-</a:t>
          </a:r>
          <a:r>
            <a:rPr lang="zh-CN" altLang="en-US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类型带来的困扰</a:t>
          </a:r>
        </a:p>
      </dsp:txBody>
      <dsp:txXfrm>
        <a:off x="3188" y="0"/>
        <a:ext cx="2699260" cy="354025"/>
      </dsp:txXfrm>
    </dsp:sp>
    <dsp:sp modelId="{44EDB10B-79F2-4196-BB71-2C3514587C5D}">
      <dsp:nvSpPr>
        <dsp:cNvPr id="0" name=""/>
        <dsp:cNvSpPr/>
      </dsp:nvSpPr>
      <dsp:spPr>
        <a:xfrm>
          <a:off x="2233400" y="0"/>
          <a:ext cx="2787766" cy="354025"/>
        </a:xfrm>
        <a:prstGeom prst="chevron">
          <a:avLst/>
        </a:prstGeom>
        <a:solidFill>
          <a:schemeClr val="accent3">
            <a:hueOff val="-808782"/>
            <a:satOff val="20694"/>
            <a:lumOff val="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10.1.1 </a:t>
          </a: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案例的设计与实现</a:t>
          </a:r>
        </a:p>
      </dsp:txBody>
      <dsp:txXfrm>
        <a:off x="2410413" y="0"/>
        <a:ext cx="2433741" cy="354025"/>
      </dsp:txXfrm>
    </dsp:sp>
    <dsp:sp modelId="{9395227A-FF8B-45C5-AEEA-F2AB2FD80348}">
      <dsp:nvSpPr>
        <dsp:cNvPr id="0" name=""/>
        <dsp:cNvSpPr/>
      </dsp:nvSpPr>
      <dsp:spPr>
        <a:xfrm>
          <a:off x="4463613" y="0"/>
          <a:ext cx="2787766" cy="354025"/>
        </a:xfrm>
        <a:prstGeom prst="chevron">
          <a:avLst/>
        </a:prstGeom>
        <a:solidFill>
          <a:schemeClr val="accent3">
            <a:hueOff val="-1617565"/>
            <a:satOff val="41387"/>
            <a:lumOff val="15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300" kern="12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640626" y="0"/>
        <a:ext cx="2433741" cy="354025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280A8-87FF-4D94-8E72-2FF508DAAB2A}">
      <dsp:nvSpPr>
        <dsp:cNvPr id="0" name=""/>
        <dsp:cNvSpPr/>
      </dsp:nvSpPr>
      <dsp:spPr>
        <a:xfrm>
          <a:off x="3188" y="0"/>
          <a:ext cx="2787766" cy="3540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10.3 C++</a:t>
          </a:r>
          <a:r>
            <a:rPr lang="zh-CN" altLang="en-US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的多线程库</a:t>
          </a:r>
        </a:p>
      </dsp:txBody>
      <dsp:txXfrm>
        <a:off x="3188" y="0"/>
        <a:ext cx="2699260" cy="354025"/>
      </dsp:txXfrm>
    </dsp:sp>
    <dsp:sp modelId="{44EDB10B-79F2-4196-BB71-2C3514587C5D}">
      <dsp:nvSpPr>
        <dsp:cNvPr id="0" name=""/>
        <dsp:cNvSpPr/>
      </dsp:nvSpPr>
      <dsp:spPr>
        <a:xfrm>
          <a:off x="2233400" y="0"/>
          <a:ext cx="2787766" cy="354025"/>
        </a:xfrm>
        <a:prstGeom prst="chevron">
          <a:avLst/>
        </a:prstGeom>
        <a:solidFill>
          <a:schemeClr val="accent3">
            <a:hueOff val="-808782"/>
            <a:satOff val="20694"/>
            <a:lumOff val="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10.3.4 </a:t>
          </a: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头文件</a:t>
          </a: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&lt;future&gt;</a:t>
          </a:r>
          <a:endParaRPr lang="zh-CN" altLang="en-US" sz="1300" kern="12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410413" y="0"/>
        <a:ext cx="2433741" cy="354025"/>
      </dsp:txXfrm>
    </dsp:sp>
    <dsp:sp modelId="{9395227A-FF8B-45C5-AEEA-F2AB2FD80348}">
      <dsp:nvSpPr>
        <dsp:cNvPr id="0" name=""/>
        <dsp:cNvSpPr/>
      </dsp:nvSpPr>
      <dsp:spPr>
        <a:xfrm>
          <a:off x="4463613" y="0"/>
          <a:ext cx="2787766" cy="354025"/>
        </a:xfrm>
        <a:prstGeom prst="chevron">
          <a:avLst/>
        </a:prstGeom>
        <a:solidFill>
          <a:schemeClr val="accent3">
            <a:hueOff val="-1617565"/>
            <a:satOff val="41387"/>
            <a:lumOff val="15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300" kern="12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640626" y="0"/>
        <a:ext cx="2433741" cy="354025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280A8-87FF-4D94-8E72-2FF508DAAB2A}">
      <dsp:nvSpPr>
        <dsp:cNvPr id="0" name=""/>
        <dsp:cNvSpPr/>
      </dsp:nvSpPr>
      <dsp:spPr>
        <a:xfrm>
          <a:off x="3188" y="0"/>
          <a:ext cx="2787766" cy="3540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10.3 C++</a:t>
          </a:r>
          <a:r>
            <a:rPr lang="zh-CN" altLang="en-US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的多线程库</a:t>
          </a:r>
        </a:p>
      </dsp:txBody>
      <dsp:txXfrm>
        <a:off x="3188" y="0"/>
        <a:ext cx="2699260" cy="354025"/>
      </dsp:txXfrm>
    </dsp:sp>
    <dsp:sp modelId="{44EDB10B-79F2-4196-BB71-2C3514587C5D}">
      <dsp:nvSpPr>
        <dsp:cNvPr id="0" name=""/>
        <dsp:cNvSpPr/>
      </dsp:nvSpPr>
      <dsp:spPr>
        <a:xfrm>
          <a:off x="2233400" y="0"/>
          <a:ext cx="2787766" cy="354025"/>
        </a:xfrm>
        <a:prstGeom prst="chevron">
          <a:avLst/>
        </a:prstGeom>
        <a:solidFill>
          <a:schemeClr val="accent3">
            <a:hueOff val="-808782"/>
            <a:satOff val="20694"/>
            <a:lumOff val="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10.3.4 </a:t>
          </a: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头文件</a:t>
          </a: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&lt;future&gt;</a:t>
          </a:r>
          <a:endParaRPr lang="zh-CN" altLang="en-US" sz="1300" kern="12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410413" y="0"/>
        <a:ext cx="2433741" cy="354025"/>
      </dsp:txXfrm>
    </dsp:sp>
    <dsp:sp modelId="{9395227A-FF8B-45C5-AEEA-F2AB2FD80348}">
      <dsp:nvSpPr>
        <dsp:cNvPr id="0" name=""/>
        <dsp:cNvSpPr/>
      </dsp:nvSpPr>
      <dsp:spPr>
        <a:xfrm>
          <a:off x="4463613" y="0"/>
          <a:ext cx="2787766" cy="354025"/>
        </a:xfrm>
        <a:prstGeom prst="chevron">
          <a:avLst/>
        </a:prstGeom>
        <a:solidFill>
          <a:schemeClr val="accent3">
            <a:hueOff val="-1617565"/>
            <a:satOff val="41387"/>
            <a:lumOff val="15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300" kern="12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640626" y="0"/>
        <a:ext cx="2433741" cy="354025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280A8-87FF-4D94-8E72-2FF508DAAB2A}">
      <dsp:nvSpPr>
        <dsp:cNvPr id="0" name=""/>
        <dsp:cNvSpPr/>
      </dsp:nvSpPr>
      <dsp:spPr>
        <a:xfrm>
          <a:off x="3188" y="0"/>
          <a:ext cx="2787766" cy="3540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10.3 C++</a:t>
          </a:r>
          <a:r>
            <a:rPr lang="zh-CN" altLang="en-US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的多线程库</a:t>
          </a:r>
        </a:p>
      </dsp:txBody>
      <dsp:txXfrm>
        <a:off x="3188" y="0"/>
        <a:ext cx="2699260" cy="354025"/>
      </dsp:txXfrm>
    </dsp:sp>
    <dsp:sp modelId="{44EDB10B-79F2-4196-BB71-2C3514587C5D}">
      <dsp:nvSpPr>
        <dsp:cNvPr id="0" name=""/>
        <dsp:cNvSpPr/>
      </dsp:nvSpPr>
      <dsp:spPr>
        <a:xfrm>
          <a:off x="2233400" y="0"/>
          <a:ext cx="2787766" cy="354025"/>
        </a:xfrm>
        <a:prstGeom prst="chevron">
          <a:avLst/>
        </a:prstGeom>
        <a:solidFill>
          <a:schemeClr val="accent3">
            <a:hueOff val="-808782"/>
            <a:satOff val="20694"/>
            <a:lumOff val="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10.3.4 </a:t>
          </a: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头文件</a:t>
          </a: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&lt;future&gt;</a:t>
          </a:r>
          <a:endParaRPr lang="zh-CN" altLang="en-US" sz="1300" kern="12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410413" y="0"/>
        <a:ext cx="2433741" cy="354025"/>
      </dsp:txXfrm>
    </dsp:sp>
    <dsp:sp modelId="{9395227A-FF8B-45C5-AEEA-F2AB2FD80348}">
      <dsp:nvSpPr>
        <dsp:cNvPr id="0" name=""/>
        <dsp:cNvSpPr/>
      </dsp:nvSpPr>
      <dsp:spPr>
        <a:xfrm>
          <a:off x="4463613" y="0"/>
          <a:ext cx="2787766" cy="354025"/>
        </a:xfrm>
        <a:prstGeom prst="chevron">
          <a:avLst/>
        </a:prstGeom>
        <a:solidFill>
          <a:schemeClr val="accent3">
            <a:hueOff val="-1617565"/>
            <a:satOff val="41387"/>
            <a:lumOff val="15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10.3.4.1 future</a:t>
          </a: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和</a:t>
          </a: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async</a:t>
          </a:r>
          <a:endParaRPr lang="zh-CN" altLang="en-US" sz="1300" kern="12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640626" y="0"/>
        <a:ext cx="2433741" cy="354025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280A8-87FF-4D94-8E72-2FF508DAAB2A}">
      <dsp:nvSpPr>
        <dsp:cNvPr id="0" name=""/>
        <dsp:cNvSpPr/>
      </dsp:nvSpPr>
      <dsp:spPr>
        <a:xfrm>
          <a:off x="3188" y="0"/>
          <a:ext cx="2787766" cy="3540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10.3 C++</a:t>
          </a:r>
          <a:r>
            <a:rPr lang="zh-CN" altLang="en-US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的多线程库</a:t>
          </a:r>
        </a:p>
      </dsp:txBody>
      <dsp:txXfrm>
        <a:off x="3188" y="0"/>
        <a:ext cx="2699260" cy="354025"/>
      </dsp:txXfrm>
    </dsp:sp>
    <dsp:sp modelId="{44EDB10B-79F2-4196-BB71-2C3514587C5D}">
      <dsp:nvSpPr>
        <dsp:cNvPr id="0" name=""/>
        <dsp:cNvSpPr/>
      </dsp:nvSpPr>
      <dsp:spPr>
        <a:xfrm>
          <a:off x="2233400" y="0"/>
          <a:ext cx="2787766" cy="354025"/>
        </a:xfrm>
        <a:prstGeom prst="chevron">
          <a:avLst/>
        </a:prstGeom>
        <a:solidFill>
          <a:schemeClr val="accent3">
            <a:hueOff val="-808782"/>
            <a:satOff val="20694"/>
            <a:lumOff val="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10.3.4 </a:t>
          </a: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头文件</a:t>
          </a: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&lt;future&gt;</a:t>
          </a:r>
          <a:endParaRPr lang="zh-CN" altLang="en-US" sz="1300" kern="12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410413" y="0"/>
        <a:ext cx="2433741" cy="354025"/>
      </dsp:txXfrm>
    </dsp:sp>
    <dsp:sp modelId="{9395227A-FF8B-45C5-AEEA-F2AB2FD80348}">
      <dsp:nvSpPr>
        <dsp:cNvPr id="0" name=""/>
        <dsp:cNvSpPr/>
      </dsp:nvSpPr>
      <dsp:spPr>
        <a:xfrm>
          <a:off x="4463613" y="0"/>
          <a:ext cx="2787766" cy="354025"/>
        </a:xfrm>
        <a:prstGeom prst="chevron">
          <a:avLst/>
        </a:prstGeom>
        <a:solidFill>
          <a:schemeClr val="accent3">
            <a:hueOff val="-1617565"/>
            <a:satOff val="41387"/>
            <a:lumOff val="15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10.3.4.2 promise</a:t>
          </a: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类模板</a:t>
          </a:r>
        </a:p>
      </dsp:txBody>
      <dsp:txXfrm>
        <a:off x="4640626" y="0"/>
        <a:ext cx="2433741" cy="354025"/>
      </dsp:txXfrm>
    </dsp:sp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280A8-87FF-4D94-8E72-2FF508DAAB2A}">
      <dsp:nvSpPr>
        <dsp:cNvPr id="0" name=""/>
        <dsp:cNvSpPr/>
      </dsp:nvSpPr>
      <dsp:spPr>
        <a:xfrm>
          <a:off x="3188" y="0"/>
          <a:ext cx="2787766" cy="3540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10.3 C++</a:t>
          </a:r>
          <a:r>
            <a:rPr lang="zh-CN" altLang="en-US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的多线程库</a:t>
          </a:r>
        </a:p>
      </dsp:txBody>
      <dsp:txXfrm>
        <a:off x="3188" y="0"/>
        <a:ext cx="2699260" cy="354025"/>
      </dsp:txXfrm>
    </dsp:sp>
    <dsp:sp modelId="{44EDB10B-79F2-4196-BB71-2C3514587C5D}">
      <dsp:nvSpPr>
        <dsp:cNvPr id="0" name=""/>
        <dsp:cNvSpPr/>
      </dsp:nvSpPr>
      <dsp:spPr>
        <a:xfrm>
          <a:off x="2233400" y="0"/>
          <a:ext cx="2787766" cy="354025"/>
        </a:xfrm>
        <a:prstGeom prst="chevron">
          <a:avLst/>
        </a:prstGeom>
        <a:solidFill>
          <a:schemeClr val="accent3">
            <a:hueOff val="-808782"/>
            <a:satOff val="20694"/>
            <a:lumOff val="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10.3.4 </a:t>
          </a: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头文件</a:t>
          </a: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&lt;future&gt;</a:t>
          </a:r>
          <a:endParaRPr lang="zh-CN" altLang="en-US" sz="1300" kern="12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410413" y="0"/>
        <a:ext cx="2433741" cy="354025"/>
      </dsp:txXfrm>
    </dsp:sp>
    <dsp:sp modelId="{9395227A-FF8B-45C5-AEEA-F2AB2FD80348}">
      <dsp:nvSpPr>
        <dsp:cNvPr id="0" name=""/>
        <dsp:cNvSpPr/>
      </dsp:nvSpPr>
      <dsp:spPr>
        <a:xfrm>
          <a:off x="4463613" y="0"/>
          <a:ext cx="2787766" cy="354025"/>
        </a:xfrm>
        <a:prstGeom prst="chevron">
          <a:avLst/>
        </a:prstGeom>
        <a:solidFill>
          <a:schemeClr val="accent3">
            <a:hueOff val="-1617565"/>
            <a:satOff val="41387"/>
            <a:lumOff val="15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10.3.4.3 </a:t>
          </a:r>
          <a:r>
            <a:rPr lang="en-US" altLang="zh-CN" sz="1300" kern="1200" dirty="0" err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packaged_task</a:t>
          </a:r>
          <a:endParaRPr lang="zh-CN" altLang="en-US" sz="1300" kern="12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640626" y="0"/>
        <a:ext cx="2433741" cy="354025"/>
      </dsp:txXfrm>
    </dsp:sp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280A8-87FF-4D94-8E72-2FF508DAAB2A}">
      <dsp:nvSpPr>
        <dsp:cNvPr id="0" name=""/>
        <dsp:cNvSpPr/>
      </dsp:nvSpPr>
      <dsp:spPr>
        <a:xfrm>
          <a:off x="3188" y="0"/>
          <a:ext cx="2787766" cy="3540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10.3 C++</a:t>
          </a:r>
          <a:r>
            <a:rPr lang="zh-CN" altLang="en-US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的多线程库</a:t>
          </a:r>
        </a:p>
      </dsp:txBody>
      <dsp:txXfrm>
        <a:off x="3188" y="0"/>
        <a:ext cx="2699260" cy="354025"/>
      </dsp:txXfrm>
    </dsp:sp>
    <dsp:sp modelId="{44EDB10B-79F2-4196-BB71-2C3514587C5D}">
      <dsp:nvSpPr>
        <dsp:cNvPr id="0" name=""/>
        <dsp:cNvSpPr/>
      </dsp:nvSpPr>
      <dsp:spPr>
        <a:xfrm>
          <a:off x="2233400" y="0"/>
          <a:ext cx="2787766" cy="354025"/>
        </a:xfrm>
        <a:prstGeom prst="chevron">
          <a:avLst/>
        </a:prstGeom>
        <a:solidFill>
          <a:schemeClr val="accent3">
            <a:hueOff val="-808782"/>
            <a:satOff val="20694"/>
            <a:lumOff val="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10.3.5 </a:t>
          </a: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头文件</a:t>
          </a: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&lt;atomic&gt;</a:t>
          </a:r>
          <a:endParaRPr lang="zh-CN" altLang="en-US" sz="1300" kern="12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410413" y="0"/>
        <a:ext cx="2433741" cy="354025"/>
      </dsp:txXfrm>
    </dsp:sp>
    <dsp:sp modelId="{9395227A-FF8B-45C5-AEEA-F2AB2FD80348}">
      <dsp:nvSpPr>
        <dsp:cNvPr id="0" name=""/>
        <dsp:cNvSpPr/>
      </dsp:nvSpPr>
      <dsp:spPr>
        <a:xfrm>
          <a:off x="4463613" y="0"/>
          <a:ext cx="2787766" cy="354025"/>
        </a:xfrm>
        <a:prstGeom prst="chevron">
          <a:avLst/>
        </a:prstGeom>
        <a:solidFill>
          <a:schemeClr val="accent3">
            <a:hueOff val="-1617565"/>
            <a:satOff val="41387"/>
            <a:lumOff val="15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300" kern="12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640626" y="0"/>
        <a:ext cx="2433741" cy="354025"/>
      </dsp:txXfrm>
    </dsp:sp>
  </dsp:spTree>
</dsp:drawing>
</file>

<file path=ppt/diagrams/drawing2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280A8-87FF-4D94-8E72-2FF508DAAB2A}">
      <dsp:nvSpPr>
        <dsp:cNvPr id="0" name=""/>
        <dsp:cNvSpPr/>
      </dsp:nvSpPr>
      <dsp:spPr>
        <a:xfrm>
          <a:off x="3188" y="0"/>
          <a:ext cx="2787766" cy="3540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10.3 C++</a:t>
          </a:r>
          <a:r>
            <a:rPr lang="zh-CN" altLang="en-US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的多线程库</a:t>
          </a:r>
        </a:p>
      </dsp:txBody>
      <dsp:txXfrm>
        <a:off x="3188" y="0"/>
        <a:ext cx="2699260" cy="354025"/>
      </dsp:txXfrm>
    </dsp:sp>
    <dsp:sp modelId="{44EDB10B-79F2-4196-BB71-2C3514587C5D}">
      <dsp:nvSpPr>
        <dsp:cNvPr id="0" name=""/>
        <dsp:cNvSpPr/>
      </dsp:nvSpPr>
      <dsp:spPr>
        <a:xfrm>
          <a:off x="2233400" y="0"/>
          <a:ext cx="2787766" cy="354025"/>
        </a:xfrm>
        <a:prstGeom prst="chevron">
          <a:avLst/>
        </a:prstGeom>
        <a:solidFill>
          <a:schemeClr val="accent3">
            <a:hueOff val="-808782"/>
            <a:satOff val="20694"/>
            <a:lumOff val="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10.3.5 </a:t>
          </a: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头文件</a:t>
          </a: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&lt;coroutine&gt;</a:t>
          </a:r>
          <a:endParaRPr lang="zh-CN" altLang="en-US" sz="1300" kern="12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410413" y="0"/>
        <a:ext cx="2433741" cy="354025"/>
      </dsp:txXfrm>
    </dsp:sp>
    <dsp:sp modelId="{9395227A-FF8B-45C5-AEEA-F2AB2FD80348}">
      <dsp:nvSpPr>
        <dsp:cNvPr id="0" name=""/>
        <dsp:cNvSpPr/>
      </dsp:nvSpPr>
      <dsp:spPr>
        <a:xfrm>
          <a:off x="4463613" y="0"/>
          <a:ext cx="2787766" cy="354025"/>
        </a:xfrm>
        <a:prstGeom prst="chevron">
          <a:avLst/>
        </a:prstGeom>
        <a:solidFill>
          <a:schemeClr val="accent3">
            <a:hueOff val="-1617565"/>
            <a:satOff val="41387"/>
            <a:lumOff val="15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300" kern="12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640626" y="0"/>
        <a:ext cx="2433741" cy="354025"/>
      </dsp:txXfrm>
    </dsp:sp>
  </dsp:spTree>
</dsp:drawing>
</file>

<file path=ppt/diagrams/drawing2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280A8-87FF-4D94-8E72-2FF508DAAB2A}">
      <dsp:nvSpPr>
        <dsp:cNvPr id="0" name=""/>
        <dsp:cNvSpPr/>
      </dsp:nvSpPr>
      <dsp:spPr>
        <a:xfrm>
          <a:off x="3188" y="0"/>
          <a:ext cx="2787766" cy="3540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10.3 C++</a:t>
          </a:r>
          <a:r>
            <a:rPr lang="zh-CN" altLang="en-US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的多线程库</a:t>
          </a:r>
        </a:p>
      </dsp:txBody>
      <dsp:txXfrm>
        <a:off x="3188" y="0"/>
        <a:ext cx="2699260" cy="354025"/>
      </dsp:txXfrm>
    </dsp:sp>
    <dsp:sp modelId="{44EDB10B-79F2-4196-BB71-2C3514587C5D}">
      <dsp:nvSpPr>
        <dsp:cNvPr id="0" name=""/>
        <dsp:cNvSpPr/>
      </dsp:nvSpPr>
      <dsp:spPr>
        <a:xfrm>
          <a:off x="2233400" y="0"/>
          <a:ext cx="2787766" cy="354025"/>
        </a:xfrm>
        <a:prstGeom prst="chevron">
          <a:avLst/>
        </a:prstGeom>
        <a:solidFill>
          <a:schemeClr val="accent3">
            <a:hueOff val="-808782"/>
            <a:satOff val="20694"/>
            <a:lumOff val="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10.3.5 </a:t>
          </a: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头文件</a:t>
          </a: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&lt;coroutine&gt;</a:t>
          </a:r>
          <a:endParaRPr lang="zh-CN" altLang="en-US" sz="1300" kern="12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410413" y="0"/>
        <a:ext cx="2433741" cy="354025"/>
      </dsp:txXfrm>
    </dsp:sp>
    <dsp:sp modelId="{9395227A-FF8B-45C5-AEEA-F2AB2FD80348}">
      <dsp:nvSpPr>
        <dsp:cNvPr id="0" name=""/>
        <dsp:cNvSpPr/>
      </dsp:nvSpPr>
      <dsp:spPr>
        <a:xfrm>
          <a:off x="4463613" y="0"/>
          <a:ext cx="2787766" cy="354025"/>
        </a:xfrm>
        <a:prstGeom prst="chevron">
          <a:avLst/>
        </a:prstGeom>
        <a:solidFill>
          <a:schemeClr val="accent3">
            <a:hueOff val="-1617565"/>
            <a:satOff val="41387"/>
            <a:lumOff val="15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300" kern="12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640626" y="0"/>
        <a:ext cx="2433741" cy="354025"/>
      </dsp:txXfrm>
    </dsp:sp>
  </dsp:spTree>
</dsp:drawing>
</file>

<file path=ppt/diagrams/drawing2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280A8-87FF-4D94-8E72-2FF508DAAB2A}">
      <dsp:nvSpPr>
        <dsp:cNvPr id="0" name=""/>
        <dsp:cNvSpPr/>
      </dsp:nvSpPr>
      <dsp:spPr>
        <a:xfrm>
          <a:off x="3188" y="0"/>
          <a:ext cx="2787766" cy="3540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10.3 C++</a:t>
          </a:r>
          <a:r>
            <a:rPr lang="zh-CN" altLang="en-US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的多线程库</a:t>
          </a:r>
        </a:p>
      </dsp:txBody>
      <dsp:txXfrm>
        <a:off x="3188" y="0"/>
        <a:ext cx="2699260" cy="354025"/>
      </dsp:txXfrm>
    </dsp:sp>
    <dsp:sp modelId="{44EDB10B-79F2-4196-BB71-2C3514587C5D}">
      <dsp:nvSpPr>
        <dsp:cNvPr id="0" name=""/>
        <dsp:cNvSpPr/>
      </dsp:nvSpPr>
      <dsp:spPr>
        <a:xfrm>
          <a:off x="2233400" y="0"/>
          <a:ext cx="2787766" cy="354025"/>
        </a:xfrm>
        <a:prstGeom prst="chevron">
          <a:avLst/>
        </a:prstGeom>
        <a:solidFill>
          <a:schemeClr val="accent3">
            <a:hueOff val="-808782"/>
            <a:satOff val="20694"/>
            <a:lumOff val="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10.4 </a:t>
          </a: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多线程编程示例</a:t>
          </a:r>
        </a:p>
      </dsp:txBody>
      <dsp:txXfrm>
        <a:off x="2410413" y="0"/>
        <a:ext cx="2433741" cy="354025"/>
      </dsp:txXfrm>
    </dsp:sp>
    <dsp:sp modelId="{9395227A-FF8B-45C5-AEEA-F2AB2FD80348}">
      <dsp:nvSpPr>
        <dsp:cNvPr id="0" name=""/>
        <dsp:cNvSpPr/>
      </dsp:nvSpPr>
      <dsp:spPr>
        <a:xfrm>
          <a:off x="4463613" y="0"/>
          <a:ext cx="2787766" cy="354025"/>
        </a:xfrm>
        <a:prstGeom prst="chevron">
          <a:avLst/>
        </a:prstGeom>
        <a:solidFill>
          <a:schemeClr val="accent3">
            <a:hueOff val="-1617565"/>
            <a:satOff val="41387"/>
            <a:lumOff val="15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300" kern="12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640626" y="0"/>
        <a:ext cx="2433741" cy="354025"/>
      </dsp:txXfrm>
    </dsp:sp>
  </dsp:spTree>
</dsp:drawing>
</file>

<file path=ppt/diagrams/drawing2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280A8-87FF-4D94-8E72-2FF508DAAB2A}">
      <dsp:nvSpPr>
        <dsp:cNvPr id="0" name=""/>
        <dsp:cNvSpPr/>
      </dsp:nvSpPr>
      <dsp:spPr>
        <a:xfrm>
          <a:off x="3188" y="0"/>
          <a:ext cx="2787766" cy="3540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10.3 C++</a:t>
          </a:r>
          <a:r>
            <a:rPr lang="zh-CN" altLang="en-US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的多线程库</a:t>
          </a:r>
        </a:p>
      </dsp:txBody>
      <dsp:txXfrm>
        <a:off x="3188" y="0"/>
        <a:ext cx="2699260" cy="354025"/>
      </dsp:txXfrm>
    </dsp:sp>
    <dsp:sp modelId="{44EDB10B-79F2-4196-BB71-2C3514587C5D}">
      <dsp:nvSpPr>
        <dsp:cNvPr id="0" name=""/>
        <dsp:cNvSpPr/>
      </dsp:nvSpPr>
      <dsp:spPr>
        <a:xfrm>
          <a:off x="2233400" y="0"/>
          <a:ext cx="2787766" cy="354025"/>
        </a:xfrm>
        <a:prstGeom prst="chevron">
          <a:avLst/>
        </a:prstGeom>
        <a:solidFill>
          <a:schemeClr val="accent3">
            <a:hueOff val="-808782"/>
            <a:satOff val="20694"/>
            <a:lumOff val="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10.4 </a:t>
          </a: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多线程编程示例</a:t>
          </a:r>
        </a:p>
      </dsp:txBody>
      <dsp:txXfrm>
        <a:off x="2410413" y="0"/>
        <a:ext cx="2433741" cy="354025"/>
      </dsp:txXfrm>
    </dsp:sp>
    <dsp:sp modelId="{9395227A-FF8B-45C5-AEEA-F2AB2FD80348}">
      <dsp:nvSpPr>
        <dsp:cNvPr id="0" name=""/>
        <dsp:cNvSpPr/>
      </dsp:nvSpPr>
      <dsp:spPr>
        <a:xfrm>
          <a:off x="4463613" y="0"/>
          <a:ext cx="2787766" cy="354025"/>
        </a:xfrm>
        <a:prstGeom prst="chevron">
          <a:avLst/>
        </a:prstGeom>
        <a:solidFill>
          <a:schemeClr val="accent3">
            <a:hueOff val="-1617565"/>
            <a:satOff val="41387"/>
            <a:lumOff val="15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10.4.1 </a:t>
          </a: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系统简要分析</a:t>
          </a:r>
        </a:p>
      </dsp:txBody>
      <dsp:txXfrm>
        <a:off x="4640626" y="0"/>
        <a:ext cx="2433741" cy="35402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280A8-87FF-4D94-8E72-2FF508DAAB2A}">
      <dsp:nvSpPr>
        <dsp:cNvPr id="0" name=""/>
        <dsp:cNvSpPr/>
      </dsp:nvSpPr>
      <dsp:spPr>
        <a:xfrm>
          <a:off x="3188" y="0"/>
          <a:ext cx="2787766" cy="3540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10.1 </a:t>
          </a:r>
          <a:r>
            <a:rPr lang="zh-CN" altLang="en-US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案例</a:t>
          </a:r>
          <a:r>
            <a:rPr lang="en-US" altLang="zh-CN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-</a:t>
          </a:r>
          <a:r>
            <a:rPr lang="zh-CN" altLang="en-US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类型带来的困扰</a:t>
          </a:r>
        </a:p>
      </dsp:txBody>
      <dsp:txXfrm>
        <a:off x="3188" y="0"/>
        <a:ext cx="2699260" cy="354025"/>
      </dsp:txXfrm>
    </dsp:sp>
    <dsp:sp modelId="{44EDB10B-79F2-4196-BB71-2C3514587C5D}">
      <dsp:nvSpPr>
        <dsp:cNvPr id="0" name=""/>
        <dsp:cNvSpPr/>
      </dsp:nvSpPr>
      <dsp:spPr>
        <a:xfrm>
          <a:off x="2233400" y="0"/>
          <a:ext cx="2787766" cy="354025"/>
        </a:xfrm>
        <a:prstGeom prst="chevron">
          <a:avLst/>
        </a:prstGeom>
        <a:solidFill>
          <a:schemeClr val="accent3">
            <a:hueOff val="-808782"/>
            <a:satOff val="20694"/>
            <a:lumOff val="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10.1.2 </a:t>
          </a: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案例问题分析</a:t>
          </a:r>
        </a:p>
      </dsp:txBody>
      <dsp:txXfrm>
        <a:off x="2410413" y="0"/>
        <a:ext cx="2433741" cy="354025"/>
      </dsp:txXfrm>
    </dsp:sp>
    <dsp:sp modelId="{9395227A-FF8B-45C5-AEEA-F2AB2FD80348}">
      <dsp:nvSpPr>
        <dsp:cNvPr id="0" name=""/>
        <dsp:cNvSpPr/>
      </dsp:nvSpPr>
      <dsp:spPr>
        <a:xfrm>
          <a:off x="4463613" y="0"/>
          <a:ext cx="2787766" cy="354025"/>
        </a:xfrm>
        <a:prstGeom prst="chevron">
          <a:avLst/>
        </a:prstGeom>
        <a:solidFill>
          <a:schemeClr val="accent3">
            <a:hueOff val="-1617565"/>
            <a:satOff val="41387"/>
            <a:lumOff val="15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300" kern="12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640626" y="0"/>
        <a:ext cx="2433741" cy="354025"/>
      </dsp:txXfrm>
    </dsp:sp>
  </dsp:spTree>
</dsp:drawing>
</file>

<file path=ppt/diagrams/drawing3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280A8-87FF-4D94-8E72-2FF508DAAB2A}">
      <dsp:nvSpPr>
        <dsp:cNvPr id="0" name=""/>
        <dsp:cNvSpPr/>
      </dsp:nvSpPr>
      <dsp:spPr>
        <a:xfrm>
          <a:off x="3188" y="0"/>
          <a:ext cx="2787766" cy="3540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10.3 C++</a:t>
          </a:r>
          <a:r>
            <a:rPr lang="zh-CN" altLang="en-US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的多线程库</a:t>
          </a:r>
        </a:p>
      </dsp:txBody>
      <dsp:txXfrm>
        <a:off x="3188" y="0"/>
        <a:ext cx="2699260" cy="354025"/>
      </dsp:txXfrm>
    </dsp:sp>
    <dsp:sp modelId="{44EDB10B-79F2-4196-BB71-2C3514587C5D}">
      <dsp:nvSpPr>
        <dsp:cNvPr id="0" name=""/>
        <dsp:cNvSpPr/>
      </dsp:nvSpPr>
      <dsp:spPr>
        <a:xfrm>
          <a:off x="2233400" y="0"/>
          <a:ext cx="2787766" cy="354025"/>
        </a:xfrm>
        <a:prstGeom prst="chevron">
          <a:avLst/>
        </a:prstGeom>
        <a:solidFill>
          <a:schemeClr val="accent3">
            <a:hueOff val="-808782"/>
            <a:satOff val="20694"/>
            <a:lumOff val="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10.4 </a:t>
          </a: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多线程编程示例</a:t>
          </a:r>
        </a:p>
      </dsp:txBody>
      <dsp:txXfrm>
        <a:off x="2410413" y="0"/>
        <a:ext cx="2433741" cy="354025"/>
      </dsp:txXfrm>
    </dsp:sp>
    <dsp:sp modelId="{9395227A-FF8B-45C5-AEEA-F2AB2FD80348}">
      <dsp:nvSpPr>
        <dsp:cNvPr id="0" name=""/>
        <dsp:cNvSpPr/>
      </dsp:nvSpPr>
      <dsp:spPr>
        <a:xfrm>
          <a:off x="4463613" y="0"/>
          <a:ext cx="2787766" cy="354025"/>
        </a:xfrm>
        <a:prstGeom prst="chevron">
          <a:avLst/>
        </a:prstGeom>
        <a:solidFill>
          <a:schemeClr val="accent3">
            <a:hueOff val="-1617565"/>
            <a:satOff val="41387"/>
            <a:lumOff val="15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10.4.1 </a:t>
          </a: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系统简要分析</a:t>
          </a:r>
        </a:p>
      </dsp:txBody>
      <dsp:txXfrm>
        <a:off x="4640626" y="0"/>
        <a:ext cx="2433741" cy="354025"/>
      </dsp:txXfrm>
    </dsp:sp>
  </dsp:spTree>
</dsp:drawing>
</file>

<file path=ppt/diagrams/drawing3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280A8-87FF-4D94-8E72-2FF508DAAB2A}">
      <dsp:nvSpPr>
        <dsp:cNvPr id="0" name=""/>
        <dsp:cNvSpPr/>
      </dsp:nvSpPr>
      <dsp:spPr>
        <a:xfrm>
          <a:off x="3188" y="0"/>
          <a:ext cx="2787766" cy="3540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10.3 C++</a:t>
          </a:r>
          <a:r>
            <a:rPr lang="zh-CN" altLang="en-US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的多线程库</a:t>
          </a:r>
        </a:p>
      </dsp:txBody>
      <dsp:txXfrm>
        <a:off x="3188" y="0"/>
        <a:ext cx="2699260" cy="354025"/>
      </dsp:txXfrm>
    </dsp:sp>
    <dsp:sp modelId="{44EDB10B-79F2-4196-BB71-2C3514587C5D}">
      <dsp:nvSpPr>
        <dsp:cNvPr id="0" name=""/>
        <dsp:cNvSpPr/>
      </dsp:nvSpPr>
      <dsp:spPr>
        <a:xfrm>
          <a:off x="2233400" y="0"/>
          <a:ext cx="2787766" cy="354025"/>
        </a:xfrm>
        <a:prstGeom prst="chevron">
          <a:avLst/>
        </a:prstGeom>
        <a:solidFill>
          <a:schemeClr val="accent3">
            <a:hueOff val="-808782"/>
            <a:satOff val="20694"/>
            <a:lumOff val="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10.4 </a:t>
          </a: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多线程编程示例</a:t>
          </a:r>
        </a:p>
      </dsp:txBody>
      <dsp:txXfrm>
        <a:off x="2410413" y="0"/>
        <a:ext cx="2433741" cy="354025"/>
      </dsp:txXfrm>
    </dsp:sp>
    <dsp:sp modelId="{9395227A-FF8B-45C5-AEEA-F2AB2FD80348}">
      <dsp:nvSpPr>
        <dsp:cNvPr id="0" name=""/>
        <dsp:cNvSpPr/>
      </dsp:nvSpPr>
      <dsp:spPr>
        <a:xfrm>
          <a:off x="4463613" y="0"/>
          <a:ext cx="2787766" cy="354025"/>
        </a:xfrm>
        <a:prstGeom prst="chevron">
          <a:avLst/>
        </a:prstGeom>
        <a:solidFill>
          <a:schemeClr val="accent3">
            <a:hueOff val="-1617565"/>
            <a:satOff val="41387"/>
            <a:lumOff val="15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10.4.2 </a:t>
          </a: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系统设计</a:t>
          </a:r>
        </a:p>
      </dsp:txBody>
      <dsp:txXfrm>
        <a:off x="4640626" y="0"/>
        <a:ext cx="2433741" cy="354025"/>
      </dsp:txXfrm>
    </dsp:sp>
  </dsp:spTree>
</dsp:drawing>
</file>

<file path=ppt/diagrams/drawing3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280A8-87FF-4D94-8E72-2FF508DAAB2A}">
      <dsp:nvSpPr>
        <dsp:cNvPr id="0" name=""/>
        <dsp:cNvSpPr/>
      </dsp:nvSpPr>
      <dsp:spPr>
        <a:xfrm>
          <a:off x="3188" y="0"/>
          <a:ext cx="2787766" cy="3540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10.3 C++</a:t>
          </a:r>
          <a:r>
            <a:rPr lang="zh-CN" altLang="en-US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的多线程库</a:t>
          </a:r>
        </a:p>
      </dsp:txBody>
      <dsp:txXfrm>
        <a:off x="3188" y="0"/>
        <a:ext cx="2699260" cy="354025"/>
      </dsp:txXfrm>
    </dsp:sp>
    <dsp:sp modelId="{44EDB10B-79F2-4196-BB71-2C3514587C5D}">
      <dsp:nvSpPr>
        <dsp:cNvPr id="0" name=""/>
        <dsp:cNvSpPr/>
      </dsp:nvSpPr>
      <dsp:spPr>
        <a:xfrm>
          <a:off x="2233400" y="0"/>
          <a:ext cx="2787766" cy="354025"/>
        </a:xfrm>
        <a:prstGeom prst="chevron">
          <a:avLst/>
        </a:prstGeom>
        <a:solidFill>
          <a:schemeClr val="accent3">
            <a:hueOff val="-808782"/>
            <a:satOff val="20694"/>
            <a:lumOff val="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10.4 </a:t>
          </a: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多线程编程示例</a:t>
          </a:r>
        </a:p>
      </dsp:txBody>
      <dsp:txXfrm>
        <a:off x="2410413" y="0"/>
        <a:ext cx="2433741" cy="354025"/>
      </dsp:txXfrm>
    </dsp:sp>
    <dsp:sp modelId="{9395227A-FF8B-45C5-AEEA-F2AB2FD80348}">
      <dsp:nvSpPr>
        <dsp:cNvPr id="0" name=""/>
        <dsp:cNvSpPr/>
      </dsp:nvSpPr>
      <dsp:spPr>
        <a:xfrm>
          <a:off x="4463613" y="0"/>
          <a:ext cx="2787766" cy="354025"/>
        </a:xfrm>
        <a:prstGeom prst="chevron">
          <a:avLst/>
        </a:prstGeom>
        <a:solidFill>
          <a:schemeClr val="accent3">
            <a:hueOff val="-1617565"/>
            <a:satOff val="41387"/>
            <a:lumOff val="15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10.4.2 </a:t>
          </a: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系统设计</a:t>
          </a:r>
        </a:p>
      </dsp:txBody>
      <dsp:txXfrm>
        <a:off x="4640626" y="0"/>
        <a:ext cx="2433741" cy="354025"/>
      </dsp:txXfrm>
    </dsp:sp>
  </dsp:spTree>
</dsp:drawing>
</file>

<file path=ppt/diagrams/drawing3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280A8-87FF-4D94-8E72-2FF508DAAB2A}">
      <dsp:nvSpPr>
        <dsp:cNvPr id="0" name=""/>
        <dsp:cNvSpPr/>
      </dsp:nvSpPr>
      <dsp:spPr>
        <a:xfrm>
          <a:off x="3188" y="0"/>
          <a:ext cx="2787766" cy="3540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10.3 C++</a:t>
          </a:r>
          <a:r>
            <a:rPr lang="zh-CN" altLang="en-US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的多线程库</a:t>
          </a:r>
        </a:p>
      </dsp:txBody>
      <dsp:txXfrm>
        <a:off x="3188" y="0"/>
        <a:ext cx="2699260" cy="354025"/>
      </dsp:txXfrm>
    </dsp:sp>
    <dsp:sp modelId="{44EDB10B-79F2-4196-BB71-2C3514587C5D}">
      <dsp:nvSpPr>
        <dsp:cNvPr id="0" name=""/>
        <dsp:cNvSpPr/>
      </dsp:nvSpPr>
      <dsp:spPr>
        <a:xfrm>
          <a:off x="2233400" y="0"/>
          <a:ext cx="2787766" cy="354025"/>
        </a:xfrm>
        <a:prstGeom prst="chevron">
          <a:avLst/>
        </a:prstGeom>
        <a:solidFill>
          <a:schemeClr val="accent3">
            <a:hueOff val="-808782"/>
            <a:satOff val="20694"/>
            <a:lumOff val="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10.4 </a:t>
          </a: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多线程编程示例</a:t>
          </a:r>
        </a:p>
      </dsp:txBody>
      <dsp:txXfrm>
        <a:off x="2410413" y="0"/>
        <a:ext cx="2433741" cy="354025"/>
      </dsp:txXfrm>
    </dsp:sp>
    <dsp:sp modelId="{9395227A-FF8B-45C5-AEEA-F2AB2FD80348}">
      <dsp:nvSpPr>
        <dsp:cNvPr id="0" name=""/>
        <dsp:cNvSpPr/>
      </dsp:nvSpPr>
      <dsp:spPr>
        <a:xfrm>
          <a:off x="4463613" y="0"/>
          <a:ext cx="2787766" cy="354025"/>
        </a:xfrm>
        <a:prstGeom prst="chevron">
          <a:avLst/>
        </a:prstGeom>
        <a:solidFill>
          <a:schemeClr val="accent3">
            <a:hueOff val="-1617565"/>
            <a:satOff val="41387"/>
            <a:lumOff val="15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10.4.2 </a:t>
          </a: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系统设计</a:t>
          </a:r>
        </a:p>
      </dsp:txBody>
      <dsp:txXfrm>
        <a:off x="4640626" y="0"/>
        <a:ext cx="2433741" cy="354025"/>
      </dsp:txXfrm>
    </dsp:sp>
  </dsp:spTree>
</dsp:drawing>
</file>

<file path=ppt/diagrams/drawing3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280A8-87FF-4D94-8E72-2FF508DAAB2A}">
      <dsp:nvSpPr>
        <dsp:cNvPr id="0" name=""/>
        <dsp:cNvSpPr/>
      </dsp:nvSpPr>
      <dsp:spPr>
        <a:xfrm>
          <a:off x="3188" y="0"/>
          <a:ext cx="2787766" cy="3540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10.3 C++</a:t>
          </a:r>
          <a:r>
            <a:rPr lang="zh-CN" altLang="en-US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的多线程库</a:t>
          </a:r>
        </a:p>
      </dsp:txBody>
      <dsp:txXfrm>
        <a:off x="3188" y="0"/>
        <a:ext cx="2699260" cy="354025"/>
      </dsp:txXfrm>
    </dsp:sp>
    <dsp:sp modelId="{44EDB10B-79F2-4196-BB71-2C3514587C5D}">
      <dsp:nvSpPr>
        <dsp:cNvPr id="0" name=""/>
        <dsp:cNvSpPr/>
      </dsp:nvSpPr>
      <dsp:spPr>
        <a:xfrm>
          <a:off x="2233400" y="0"/>
          <a:ext cx="2787766" cy="354025"/>
        </a:xfrm>
        <a:prstGeom prst="chevron">
          <a:avLst/>
        </a:prstGeom>
        <a:solidFill>
          <a:schemeClr val="accent3">
            <a:hueOff val="-808782"/>
            <a:satOff val="20694"/>
            <a:lumOff val="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10.4 </a:t>
          </a: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多线程编程示例</a:t>
          </a:r>
        </a:p>
      </dsp:txBody>
      <dsp:txXfrm>
        <a:off x="2410413" y="0"/>
        <a:ext cx="2433741" cy="354025"/>
      </dsp:txXfrm>
    </dsp:sp>
    <dsp:sp modelId="{9395227A-FF8B-45C5-AEEA-F2AB2FD80348}">
      <dsp:nvSpPr>
        <dsp:cNvPr id="0" name=""/>
        <dsp:cNvSpPr/>
      </dsp:nvSpPr>
      <dsp:spPr>
        <a:xfrm>
          <a:off x="4463613" y="0"/>
          <a:ext cx="2787766" cy="354025"/>
        </a:xfrm>
        <a:prstGeom prst="chevron">
          <a:avLst/>
        </a:prstGeom>
        <a:solidFill>
          <a:schemeClr val="accent3">
            <a:hueOff val="-1617565"/>
            <a:satOff val="41387"/>
            <a:lumOff val="15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10.4.2 </a:t>
          </a: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系统设计</a:t>
          </a:r>
        </a:p>
      </dsp:txBody>
      <dsp:txXfrm>
        <a:off x="4640626" y="0"/>
        <a:ext cx="2433741" cy="35402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280A8-87FF-4D94-8E72-2FF508DAAB2A}">
      <dsp:nvSpPr>
        <dsp:cNvPr id="0" name=""/>
        <dsp:cNvSpPr/>
      </dsp:nvSpPr>
      <dsp:spPr>
        <a:xfrm>
          <a:off x="3188" y="0"/>
          <a:ext cx="2787766" cy="3540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10.2 </a:t>
          </a:r>
          <a:r>
            <a:rPr lang="zh-CN" altLang="en-US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关键概念</a:t>
          </a:r>
        </a:p>
      </dsp:txBody>
      <dsp:txXfrm>
        <a:off x="3188" y="0"/>
        <a:ext cx="2699260" cy="354025"/>
      </dsp:txXfrm>
    </dsp:sp>
    <dsp:sp modelId="{44EDB10B-79F2-4196-BB71-2C3514587C5D}">
      <dsp:nvSpPr>
        <dsp:cNvPr id="0" name=""/>
        <dsp:cNvSpPr/>
      </dsp:nvSpPr>
      <dsp:spPr>
        <a:xfrm>
          <a:off x="2233400" y="0"/>
          <a:ext cx="2787766" cy="354025"/>
        </a:xfrm>
        <a:prstGeom prst="chevron">
          <a:avLst/>
        </a:prstGeom>
        <a:solidFill>
          <a:schemeClr val="accent3">
            <a:hueOff val="-808782"/>
            <a:satOff val="20694"/>
            <a:lumOff val="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10.2.1 </a:t>
          </a: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异步</a:t>
          </a:r>
        </a:p>
      </dsp:txBody>
      <dsp:txXfrm>
        <a:off x="2410413" y="0"/>
        <a:ext cx="2433741" cy="354025"/>
      </dsp:txXfrm>
    </dsp:sp>
    <dsp:sp modelId="{9395227A-FF8B-45C5-AEEA-F2AB2FD80348}">
      <dsp:nvSpPr>
        <dsp:cNvPr id="0" name=""/>
        <dsp:cNvSpPr/>
      </dsp:nvSpPr>
      <dsp:spPr>
        <a:xfrm>
          <a:off x="4463613" y="0"/>
          <a:ext cx="2787766" cy="354025"/>
        </a:xfrm>
        <a:prstGeom prst="chevron">
          <a:avLst/>
        </a:prstGeom>
        <a:solidFill>
          <a:schemeClr val="accent3">
            <a:hueOff val="-1617565"/>
            <a:satOff val="41387"/>
            <a:lumOff val="15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300" kern="12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640626" y="0"/>
        <a:ext cx="2433741" cy="35402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280A8-87FF-4D94-8E72-2FF508DAAB2A}">
      <dsp:nvSpPr>
        <dsp:cNvPr id="0" name=""/>
        <dsp:cNvSpPr/>
      </dsp:nvSpPr>
      <dsp:spPr>
        <a:xfrm>
          <a:off x="3188" y="0"/>
          <a:ext cx="2787766" cy="3540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10.2 </a:t>
          </a:r>
          <a:r>
            <a:rPr lang="zh-CN" altLang="en-US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关键概念</a:t>
          </a:r>
        </a:p>
      </dsp:txBody>
      <dsp:txXfrm>
        <a:off x="3188" y="0"/>
        <a:ext cx="2699260" cy="354025"/>
      </dsp:txXfrm>
    </dsp:sp>
    <dsp:sp modelId="{44EDB10B-79F2-4196-BB71-2C3514587C5D}">
      <dsp:nvSpPr>
        <dsp:cNvPr id="0" name=""/>
        <dsp:cNvSpPr/>
      </dsp:nvSpPr>
      <dsp:spPr>
        <a:xfrm>
          <a:off x="2233400" y="0"/>
          <a:ext cx="2787766" cy="354025"/>
        </a:xfrm>
        <a:prstGeom prst="chevron">
          <a:avLst/>
        </a:prstGeom>
        <a:solidFill>
          <a:schemeClr val="accent3">
            <a:hueOff val="-808782"/>
            <a:satOff val="20694"/>
            <a:lumOff val="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10.2.2 </a:t>
          </a: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进程和线程</a:t>
          </a:r>
        </a:p>
      </dsp:txBody>
      <dsp:txXfrm>
        <a:off x="2410413" y="0"/>
        <a:ext cx="2433741" cy="354025"/>
      </dsp:txXfrm>
    </dsp:sp>
    <dsp:sp modelId="{9395227A-FF8B-45C5-AEEA-F2AB2FD80348}">
      <dsp:nvSpPr>
        <dsp:cNvPr id="0" name=""/>
        <dsp:cNvSpPr/>
      </dsp:nvSpPr>
      <dsp:spPr>
        <a:xfrm>
          <a:off x="4463613" y="0"/>
          <a:ext cx="2787766" cy="354025"/>
        </a:xfrm>
        <a:prstGeom prst="chevron">
          <a:avLst/>
        </a:prstGeom>
        <a:solidFill>
          <a:schemeClr val="accent3">
            <a:hueOff val="-1617565"/>
            <a:satOff val="41387"/>
            <a:lumOff val="15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300" kern="12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640626" y="0"/>
        <a:ext cx="2433741" cy="35402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280A8-87FF-4D94-8E72-2FF508DAAB2A}">
      <dsp:nvSpPr>
        <dsp:cNvPr id="0" name=""/>
        <dsp:cNvSpPr/>
      </dsp:nvSpPr>
      <dsp:spPr>
        <a:xfrm>
          <a:off x="3188" y="0"/>
          <a:ext cx="2787766" cy="3540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10.2 </a:t>
          </a:r>
          <a:r>
            <a:rPr lang="zh-CN" altLang="en-US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关键概念</a:t>
          </a:r>
        </a:p>
      </dsp:txBody>
      <dsp:txXfrm>
        <a:off x="3188" y="0"/>
        <a:ext cx="2699260" cy="354025"/>
      </dsp:txXfrm>
    </dsp:sp>
    <dsp:sp modelId="{44EDB10B-79F2-4196-BB71-2C3514587C5D}">
      <dsp:nvSpPr>
        <dsp:cNvPr id="0" name=""/>
        <dsp:cNvSpPr/>
      </dsp:nvSpPr>
      <dsp:spPr>
        <a:xfrm>
          <a:off x="2233400" y="0"/>
          <a:ext cx="2787766" cy="354025"/>
        </a:xfrm>
        <a:prstGeom prst="chevron">
          <a:avLst/>
        </a:prstGeom>
        <a:solidFill>
          <a:schemeClr val="accent3">
            <a:hueOff val="-808782"/>
            <a:satOff val="20694"/>
            <a:lumOff val="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10.2.2 </a:t>
          </a: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进程和线程</a:t>
          </a:r>
        </a:p>
      </dsp:txBody>
      <dsp:txXfrm>
        <a:off x="2410413" y="0"/>
        <a:ext cx="2433741" cy="354025"/>
      </dsp:txXfrm>
    </dsp:sp>
    <dsp:sp modelId="{9395227A-FF8B-45C5-AEEA-F2AB2FD80348}">
      <dsp:nvSpPr>
        <dsp:cNvPr id="0" name=""/>
        <dsp:cNvSpPr/>
      </dsp:nvSpPr>
      <dsp:spPr>
        <a:xfrm>
          <a:off x="4463613" y="0"/>
          <a:ext cx="2787766" cy="354025"/>
        </a:xfrm>
        <a:prstGeom prst="chevron">
          <a:avLst/>
        </a:prstGeom>
        <a:solidFill>
          <a:schemeClr val="accent3">
            <a:hueOff val="-1617565"/>
            <a:satOff val="41387"/>
            <a:lumOff val="15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300" kern="12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640626" y="0"/>
        <a:ext cx="2433741" cy="35402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280A8-87FF-4D94-8E72-2FF508DAAB2A}">
      <dsp:nvSpPr>
        <dsp:cNvPr id="0" name=""/>
        <dsp:cNvSpPr/>
      </dsp:nvSpPr>
      <dsp:spPr>
        <a:xfrm>
          <a:off x="3188" y="0"/>
          <a:ext cx="2787766" cy="3540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10.2 </a:t>
          </a:r>
          <a:r>
            <a:rPr lang="zh-CN" altLang="en-US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关键概念</a:t>
          </a:r>
        </a:p>
      </dsp:txBody>
      <dsp:txXfrm>
        <a:off x="3188" y="0"/>
        <a:ext cx="2699260" cy="354025"/>
      </dsp:txXfrm>
    </dsp:sp>
    <dsp:sp modelId="{44EDB10B-79F2-4196-BB71-2C3514587C5D}">
      <dsp:nvSpPr>
        <dsp:cNvPr id="0" name=""/>
        <dsp:cNvSpPr/>
      </dsp:nvSpPr>
      <dsp:spPr>
        <a:xfrm>
          <a:off x="2233400" y="0"/>
          <a:ext cx="2787766" cy="354025"/>
        </a:xfrm>
        <a:prstGeom prst="chevron">
          <a:avLst/>
        </a:prstGeom>
        <a:solidFill>
          <a:schemeClr val="accent3">
            <a:hueOff val="-808782"/>
            <a:satOff val="20694"/>
            <a:lumOff val="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10.2.3 </a:t>
          </a: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互斥和共享</a:t>
          </a:r>
        </a:p>
      </dsp:txBody>
      <dsp:txXfrm>
        <a:off x="2410413" y="0"/>
        <a:ext cx="2433741" cy="354025"/>
      </dsp:txXfrm>
    </dsp:sp>
    <dsp:sp modelId="{9395227A-FF8B-45C5-AEEA-F2AB2FD80348}">
      <dsp:nvSpPr>
        <dsp:cNvPr id="0" name=""/>
        <dsp:cNvSpPr/>
      </dsp:nvSpPr>
      <dsp:spPr>
        <a:xfrm>
          <a:off x="4463613" y="0"/>
          <a:ext cx="2787766" cy="354025"/>
        </a:xfrm>
        <a:prstGeom prst="chevron">
          <a:avLst/>
        </a:prstGeom>
        <a:solidFill>
          <a:schemeClr val="accent3">
            <a:hueOff val="-1617565"/>
            <a:satOff val="41387"/>
            <a:lumOff val="15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300" kern="12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640626" y="0"/>
        <a:ext cx="2433741" cy="35402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280A8-87FF-4D94-8E72-2FF508DAAB2A}">
      <dsp:nvSpPr>
        <dsp:cNvPr id="0" name=""/>
        <dsp:cNvSpPr/>
      </dsp:nvSpPr>
      <dsp:spPr>
        <a:xfrm>
          <a:off x="3188" y="0"/>
          <a:ext cx="2787766" cy="3540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10.2 </a:t>
          </a:r>
          <a:r>
            <a:rPr lang="zh-CN" altLang="en-US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关键概念</a:t>
          </a:r>
        </a:p>
      </dsp:txBody>
      <dsp:txXfrm>
        <a:off x="3188" y="0"/>
        <a:ext cx="2699260" cy="354025"/>
      </dsp:txXfrm>
    </dsp:sp>
    <dsp:sp modelId="{44EDB10B-79F2-4196-BB71-2C3514587C5D}">
      <dsp:nvSpPr>
        <dsp:cNvPr id="0" name=""/>
        <dsp:cNvSpPr/>
      </dsp:nvSpPr>
      <dsp:spPr>
        <a:xfrm>
          <a:off x="2233400" y="0"/>
          <a:ext cx="2787766" cy="354025"/>
        </a:xfrm>
        <a:prstGeom prst="chevron">
          <a:avLst/>
        </a:prstGeom>
        <a:solidFill>
          <a:schemeClr val="accent3">
            <a:hueOff val="-808782"/>
            <a:satOff val="20694"/>
            <a:lumOff val="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10.2.4 </a:t>
          </a: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锁和死锁</a:t>
          </a:r>
        </a:p>
      </dsp:txBody>
      <dsp:txXfrm>
        <a:off x="2410413" y="0"/>
        <a:ext cx="2433741" cy="354025"/>
      </dsp:txXfrm>
    </dsp:sp>
    <dsp:sp modelId="{9395227A-FF8B-45C5-AEEA-F2AB2FD80348}">
      <dsp:nvSpPr>
        <dsp:cNvPr id="0" name=""/>
        <dsp:cNvSpPr/>
      </dsp:nvSpPr>
      <dsp:spPr>
        <a:xfrm>
          <a:off x="4463613" y="0"/>
          <a:ext cx="2787766" cy="354025"/>
        </a:xfrm>
        <a:prstGeom prst="chevron">
          <a:avLst/>
        </a:prstGeom>
        <a:solidFill>
          <a:schemeClr val="accent3">
            <a:hueOff val="-1617565"/>
            <a:satOff val="41387"/>
            <a:lumOff val="15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300" kern="12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640626" y="0"/>
        <a:ext cx="2433741" cy="354025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280A8-87FF-4D94-8E72-2FF508DAAB2A}">
      <dsp:nvSpPr>
        <dsp:cNvPr id="0" name=""/>
        <dsp:cNvSpPr/>
      </dsp:nvSpPr>
      <dsp:spPr>
        <a:xfrm>
          <a:off x="3188" y="0"/>
          <a:ext cx="2787766" cy="3540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10.2 </a:t>
          </a:r>
          <a:r>
            <a:rPr lang="zh-CN" altLang="en-US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关键概念</a:t>
          </a:r>
        </a:p>
      </dsp:txBody>
      <dsp:txXfrm>
        <a:off x="3188" y="0"/>
        <a:ext cx="2699260" cy="354025"/>
      </dsp:txXfrm>
    </dsp:sp>
    <dsp:sp modelId="{44EDB10B-79F2-4196-BB71-2C3514587C5D}">
      <dsp:nvSpPr>
        <dsp:cNvPr id="0" name=""/>
        <dsp:cNvSpPr/>
      </dsp:nvSpPr>
      <dsp:spPr>
        <a:xfrm>
          <a:off x="2233400" y="0"/>
          <a:ext cx="2787766" cy="354025"/>
        </a:xfrm>
        <a:prstGeom prst="chevron">
          <a:avLst/>
        </a:prstGeom>
        <a:solidFill>
          <a:schemeClr val="accent3">
            <a:hueOff val="-808782"/>
            <a:satOff val="20694"/>
            <a:lumOff val="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10.2.4 </a:t>
          </a: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锁和死锁</a:t>
          </a:r>
        </a:p>
      </dsp:txBody>
      <dsp:txXfrm>
        <a:off x="2410413" y="0"/>
        <a:ext cx="2433741" cy="354025"/>
      </dsp:txXfrm>
    </dsp:sp>
    <dsp:sp modelId="{9395227A-FF8B-45C5-AEEA-F2AB2FD80348}">
      <dsp:nvSpPr>
        <dsp:cNvPr id="0" name=""/>
        <dsp:cNvSpPr/>
      </dsp:nvSpPr>
      <dsp:spPr>
        <a:xfrm>
          <a:off x="4463613" y="0"/>
          <a:ext cx="2787766" cy="354025"/>
        </a:xfrm>
        <a:prstGeom prst="chevron">
          <a:avLst/>
        </a:prstGeom>
        <a:solidFill>
          <a:schemeClr val="accent3">
            <a:hueOff val="-1617565"/>
            <a:satOff val="41387"/>
            <a:lumOff val="15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300" kern="12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640626" y="0"/>
        <a:ext cx="2433741" cy="3540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6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7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8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9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0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4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98BFD2-0315-4736-8570-26A187B3428E}" type="datetimeFigureOut">
              <a:rPr lang="zh-CN" altLang="en-US" smtClean="0"/>
              <a:t>2023/7/11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E229F9-2DF6-4E99-87FA-A86E21EE8A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4083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gradFill flip="none" rotWithShape="1">
          <a:gsLst>
            <a:gs pos="0">
              <a:schemeClr val="accent5">
                <a:lumMod val="40000"/>
                <a:lumOff val="60000"/>
              </a:schemeClr>
            </a:gs>
            <a:gs pos="29000">
              <a:schemeClr val="accent5">
                <a:lumMod val="95000"/>
                <a:lumOff val="5000"/>
              </a:schemeClr>
            </a:gs>
            <a:gs pos="100000">
              <a:schemeClr val="accent5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775586"/>
            <a:ext cx="9144000" cy="1482213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单击以编辑母版副标题样式</a:t>
            </a:r>
          </a:p>
        </p:txBody>
      </p:sp>
      <p:sp>
        <p:nvSpPr>
          <p:cNvPr id="7" name="文本框 6"/>
          <p:cNvSpPr txBox="1"/>
          <p:nvPr userDrawn="1"/>
        </p:nvSpPr>
        <p:spPr>
          <a:xfrm>
            <a:off x="1524000" y="2544932"/>
            <a:ext cx="914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zh-CN" altLang="en-US" sz="60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程序设计 </a:t>
            </a:r>
            <a:r>
              <a:rPr lang="en-US" altLang="zh-CN" sz="60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sz="60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现代方法</a:t>
            </a:r>
          </a:p>
        </p:txBody>
      </p:sp>
    </p:spTree>
    <p:extLst>
      <p:ext uri="{BB962C8B-B14F-4D97-AF65-F5344CB8AC3E}">
        <p14:creationId xmlns:p14="http://schemas.microsoft.com/office/powerpoint/2010/main" val="3485962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2AA72-E04B-4D6E-A0DB-1CD7E3A92676}" type="datetime1">
              <a:rPr lang="zh-CN" altLang="en-US" smtClean="0"/>
              <a:t>2023/7/11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7703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1E787-BEF9-412C-99A0-9C5E7C85B3B1}" type="datetime1">
              <a:rPr lang="zh-CN" altLang="en-US" smtClean="0"/>
              <a:t>2023/7/11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8432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045110" y="365126"/>
            <a:ext cx="9308690" cy="451616"/>
          </a:xfrm>
        </p:spPr>
        <p:txBody>
          <a:bodyPr>
            <a:normAutofit/>
          </a:bodyPr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章标题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62635"/>
            <a:ext cx="10515600" cy="5130240"/>
          </a:xfrm>
        </p:spPr>
        <p:txBody>
          <a:bodyPr/>
          <a:lstStyle>
            <a:lvl1pPr>
              <a:lnSpc>
                <a:spcPct val="100000"/>
              </a:lnSpc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lnSpc>
                <a:spcPct val="100000"/>
              </a:lnSpc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lnSpc>
                <a:spcPct val="100000"/>
              </a:lnSpc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lnSpc>
                <a:spcPct val="100000"/>
              </a:lnSpc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3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1353800" y="6492875"/>
            <a:ext cx="838200" cy="365125"/>
          </a:xfrm>
        </p:spPr>
        <p:txBody>
          <a:bodyPr/>
          <a:lstStyle>
            <a:lvl1pPr algn="ctr">
              <a:defRPr/>
            </a:lvl1pPr>
          </a:lstStyle>
          <a:p>
            <a:fld id="{F558298A-8F68-4BFD-B41C-874D86D2BCEE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15" name="文本框 14"/>
          <p:cNvSpPr txBox="1"/>
          <p:nvPr userDrawn="1"/>
        </p:nvSpPr>
        <p:spPr>
          <a:xfrm>
            <a:off x="11572845" y="3932903"/>
            <a:ext cx="430887" cy="255997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C++</a:t>
            </a:r>
            <a:r>
              <a:rPr lang="zh-CN" altLang="en-US" sz="16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程序设计</a:t>
            </a:r>
            <a:r>
              <a:rPr lang="en-US" altLang="zh-CN" sz="16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-</a:t>
            </a:r>
            <a:r>
              <a:rPr lang="zh-CN" altLang="en-US" sz="16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现代方法</a:t>
            </a:r>
          </a:p>
        </p:txBody>
      </p:sp>
      <p:grpSp>
        <p:nvGrpSpPr>
          <p:cNvPr id="19" name="组合 18"/>
          <p:cNvGrpSpPr/>
          <p:nvPr userDrawn="1"/>
        </p:nvGrpSpPr>
        <p:grpSpPr>
          <a:xfrm>
            <a:off x="838200" y="330380"/>
            <a:ext cx="894736" cy="795747"/>
            <a:chOff x="530941" y="295635"/>
            <a:chExt cx="894736" cy="795747"/>
          </a:xfrm>
        </p:grpSpPr>
        <p:sp>
          <p:nvSpPr>
            <p:cNvPr id="7" name="泪滴形 6"/>
            <p:cNvSpPr/>
            <p:nvPr userDrawn="1"/>
          </p:nvSpPr>
          <p:spPr>
            <a:xfrm rot="5400000">
              <a:off x="540773" y="285803"/>
              <a:ext cx="432619" cy="452284"/>
            </a:xfrm>
            <a:prstGeom prst="teardrop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泪滴形 15"/>
            <p:cNvSpPr/>
            <p:nvPr userDrawn="1"/>
          </p:nvSpPr>
          <p:spPr>
            <a:xfrm rot="10800000">
              <a:off x="1055122" y="365124"/>
              <a:ext cx="370555" cy="363129"/>
            </a:xfrm>
            <a:prstGeom prst="teardrop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81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7" name="泪滴形 16"/>
            <p:cNvSpPr/>
            <p:nvPr userDrawn="1"/>
          </p:nvSpPr>
          <p:spPr>
            <a:xfrm>
              <a:off x="678426" y="781998"/>
              <a:ext cx="304799" cy="309384"/>
            </a:xfrm>
            <a:prstGeom prst="teardrop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8" name="泪滴形 17"/>
            <p:cNvSpPr/>
            <p:nvPr userDrawn="1"/>
          </p:nvSpPr>
          <p:spPr>
            <a:xfrm rot="16200000">
              <a:off x="1056969" y="780151"/>
              <a:ext cx="245807" cy="249500"/>
            </a:xfrm>
            <a:prstGeom prst="teardrop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81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cxnSp>
        <p:nvCxnSpPr>
          <p:cNvPr id="21" name="直接连接符 20"/>
          <p:cNvCxnSpPr/>
          <p:nvPr userDrawn="1"/>
        </p:nvCxnSpPr>
        <p:spPr>
          <a:xfrm>
            <a:off x="2045110" y="816742"/>
            <a:ext cx="930869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 userDrawn="1"/>
        </p:nvSpPr>
        <p:spPr>
          <a:xfrm>
            <a:off x="2905432" y="6551505"/>
            <a:ext cx="63811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电子科技大学信息与软件工程学院 白忠建</a:t>
            </a:r>
          </a:p>
        </p:txBody>
      </p:sp>
    </p:spTree>
    <p:extLst>
      <p:ext uri="{BB962C8B-B14F-4D97-AF65-F5344CB8AC3E}">
        <p14:creationId xmlns:p14="http://schemas.microsoft.com/office/powerpoint/2010/main" val="257269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0A9D1-46FA-4FB4-8D9E-7B4C1F67C57A}" type="datetime1">
              <a:rPr lang="zh-CN" altLang="en-US" smtClean="0"/>
              <a:t>2023/7/11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259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61A8A-EE2E-4542-A907-0E24D8EF02A7}" type="datetime1">
              <a:rPr lang="zh-CN" altLang="en-US" smtClean="0"/>
              <a:t>2023/7/11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0176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DDA80-C84D-4D39-9338-19333F45AEA2}" type="datetime1">
              <a:rPr lang="zh-CN" altLang="en-US" smtClean="0"/>
              <a:t>2023/7/11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20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ADCED-73E1-439D-92C8-AB511EE4B386}" type="datetime1">
              <a:rPr lang="zh-CN" altLang="en-US" smtClean="0"/>
              <a:t>2023/7/11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2457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05C53-5F64-44CF-901D-294CC330B180}" type="datetime1">
              <a:rPr lang="zh-CN" altLang="en-US" smtClean="0"/>
              <a:t>2023/7/11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5758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DC799-DBA9-4BC5-A74F-0F6088522C6D}" type="datetime1">
              <a:rPr lang="zh-CN" altLang="en-US" smtClean="0"/>
              <a:t>2023/7/11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8458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2F39C-525D-4DC2-B51F-67AB8402E6EF}" type="datetime1">
              <a:rPr lang="zh-CN" altLang="en-US" smtClean="0"/>
              <a:t>2023/7/11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7535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2A1121-1445-4FD0-B6D8-4C8E8788BA0A}" type="datetime1">
              <a:rPr lang="zh-CN" altLang="en-US" smtClean="0"/>
              <a:t>2023/7/11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58298A-8F68-4BFD-B41C-874D86D2BC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299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8.xml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8.xml"/><Relationship Id="rId5" Type="http://schemas.openxmlformats.org/officeDocument/2006/relationships/diagramColors" Target="../diagrams/colors18.xml"/><Relationship Id="rId4" Type="http://schemas.openxmlformats.org/officeDocument/2006/relationships/diagramQuickStyle" Target="../diagrams/quickStyle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9.xml"/><Relationship Id="rId2" Type="http://schemas.openxmlformats.org/officeDocument/2006/relationships/diagramData" Target="../diagrams/data1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9.xml"/><Relationship Id="rId5" Type="http://schemas.openxmlformats.org/officeDocument/2006/relationships/diagramColors" Target="../diagrams/colors19.xml"/><Relationship Id="rId4" Type="http://schemas.openxmlformats.org/officeDocument/2006/relationships/diagramQuickStyle" Target="../diagrams/quickStyle1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0.xml"/><Relationship Id="rId2" Type="http://schemas.openxmlformats.org/officeDocument/2006/relationships/diagramData" Target="../diagrams/data2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0.xml"/><Relationship Id="rId5" Type="http://schemas.openxmlformats.org/officeDocument/2006/relationships/diagramColors" Target="../diagrams/colors20.xml"/><Relationship Id="rId4" Type="http://schemas.openxmlformats.org/officeDocument/2006/relationships/diagramQuickStyle" Target="../diagrams/quickStyle2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1.xml"/><Relationship Id="rId2" Type="http://schemas.openxmlformats.org/officeDocument/2006/relationships/diagramData" Target="../diagrams/data2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1.xml"/><Relationship Id="rId5" Type="http://schemas.openxmlformats.org/officeDocument/2006/relationships/diagramColors" Target="../diagrams/colors21.xml"/><Relationship Id="rId4" Type="http://schemas.openxmlformats.org/officeDocument/2006/relationships/diagramQuickStyle" Target="../diagrams/quickStyle2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2.xml"/><Relationship Id="rId2" Type="http://schemas.openxmlformats.org/officeDocument/2006/relationships/diagramData" Target="../diagrams/data2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2.xml"/><Relationship Id="rId5" Type="http://schemas.openxmlformats.org/officeDocument/2006/relationships/diagramColors" Target="../diagrams/colors22.xml"/><Relationship Id="rId4" Type="http://schemas.openxmlformats.org/officeDocument/2006/relationships/diagramQuickStyle" Target="../diagrams/quickStyle2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3.xml"/><Relationship Id="rId2" Type="http://schemas.openxmlformats.org/officeDocument/2006/relationships/diagramData" Target="../diagrams/data2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3.xml"/><Relationship Id="rId5" Type="http://schemas.openxmlformats.org/officeDocument/2006/relationships/diagramColors" Target="../diagrams/colors23.xml"/><Relationship Id="rId4" Type="http://schemas.openxmlformats.org/officeDocument/2006/relationships/diagramQuickStyle" Target="../diagrams/quickStyle2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4.xml"/><Relationship Id="rId2" Type="http://schemas.openxmlformats.org/officeDocument/2006/relationships/diagramData" Target="../diagrams/data2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4.xml"/><Relationship Id="rId5" Type="http://schemas.openxmlformats.org/officeDocument/2006/relationships/diagramColors" Target="../diagrams/colors24.xml"/><Relationship Id="rId4" Type="http://schemas.openxmlformats.org/officeDocument/2006/relationships/diagramQuickStyle" Target="../diagrams/quickStyle2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5.xml"/><Relationship Id="rId2" Type="http://schemas.openxmlformats.org/officeDocument/2006/relationships/diagramData" Target="../diagrams/data2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5.xml"/><Relationship Id="rId5" Type="http://schemas.openxmlformats.org/officeDocument/2006/relationships/diagramColors" Target="../diagrams/colors25.xml"/><Relationship Id="rId4" Type="http://schemas.openxmlformats.org/officeDocument/2006/relationships/diagramQuickStyle" Target="../diagrams/quickStyle2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6.xml"/><Relationship Id="rId2" Type="http://schemas.openxmlformats.org/officeDocument/2006/relationships/diagramData" Target="../diagrams/data2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6.xml"/><Relationship Id="rId5" Type="http://schemas.openxmlformats.org/officeDocument/2006/relationships/diagramColors" Target="../diagrams/colors26.xml"/><Relationship Id="rId4" Type="http://schemas.openxmlformats.org/officeDocument/2006/relationships/diagramQuickStyle" Target="../diagrams/quickStyle2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7.xml"/><Relationship Id="rId2" Type="http://schemas.openxmlformats.org/officeDocument/2006/relationships/diagramData" Target="../diagrams/data2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7.xml"/><Relationship Id="rId5" Type="http://schemas.openxmlformats.org/officeDocument/2006/relationships/diagramColors" Target="../diagrams/colors27.xml"/><Relationship Id="rId4" Type="http://schemas.openxmlformats.org/officeDocument/2006/relationships/diagramQuickStyle" Target="../diagrams/quickStyle2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8.xml"/><Relationship Id="rId2" Type="http://schemas.openxmlformats.org/officeDocument/2006/relationships/diagramData" Target="../diagrams/data2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8.xml"/><Relationship Id="rId5" Type="http://schemas.openxmlformats.org/officeDocument/2006/relationships/diagramColors" Target="../diagrams/colors28.xml"/><Relationship Id="rId4" Type="http://schemas.openxmlformats.org/officeDocument/2006/relationships/diagramQuickStyle" Target="../diagrams/quickStyle2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9.xml"/><Relationship Id="rId2" Type="http://schemas.openxmlformats.org/officeDocument/2006/relationships/diagramData" Target="../diagrams/data2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9.xml"/><Relationship Id="rId5" Type="http://schemas.openxmlformats.org/officeDocument/2006/relationships/diagramColors" Target="../diagrams/colors29.xml"/><Relationship Id="rId4" Type="http://schemas.openxmlformats.org/officeDocument/2006/relationships/diagramQuickStyle" Target="../diagrams/quickStyle29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file:///H:\coursebook\renyou\C++\model\png\restaurant.png" TargetMode="External"/><Relationship Id="rId3" Type="http://schemas.openxmlformats.org/officeDocument/2006/relationships/diagramLayout" Target="../diagrams/layout30.xml"/><Relationship Id="rId7" Type="http://schemas.openxmlformats.org/officeDocument/2006/relationships/image" Target="../media/image1.png"/><Relationship Id="rId2" Type="http://schemas.openxmlformats.org/officeDocument/2006/relationships/diagramData" Target="../diagrams/data3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0.xml"/><Relationship Id="rId5" Type="http://schemas.openxmlformats.org/officeDocument/2006/relationships/diagramColors" Target="../diagrams/colors30.xml"/><Relationship Id="rId10" Type="http://schemas.openxmlformats.org/officeDocument/2006/relationships/image" Target="file:///H:\coursebook\renyou\C++\model\png\restaurant-case.png" TargetMode="External"/><Relationship Id="rId4" Type="http://schemas.openxmlformats.org/officeDocument/2006/relationships/diagramQuickStyle" Target="../diagrams/quickStyle30.xml"/><Relationship Id="rId9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1.xml"/><Relationship Id="rId2" Type="http://schemas.openxmlformats.org/officeDocument/2006/relationships/diagramData" Target="../diagrams/data3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1.xml"/><Relationship Id="rId5" Type="http://schemas.openxmlformats.org/officeDocument/2006/relationships/diagramColors" Target="../diagrams/colors31.xml"/><Relationship Id="rId4" Type="http://schemas.openxmlformats.org/officeDocument/2006/relationships/diagramQuickStyle" Target="../diagrams/quickStyle3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2.xml"/><Relationship Id="rId2" Type="http://schemas.openxmlformats.org/officeDocument/2006/relationships/diagramData" Target="../diagrams/data3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2.xml"/><Relationship Id="rId5" Type="http://schemas.openxmlformats.org/officeDocument/2006/relationships/diagramColors" Target="../diagrams/colors32.xml"/><Relationship Id="rId4" Type="http://schemas.openxmlformats.org/officeDocument/2006/relationships/diagramQuickStyle" Target="../diagrams/quickStyle3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3.xml"/><Relationship Id="rId2" Type="http://schemas.openxmlformats.org/officeDocument/2006/relationships/diagramData" Target="../diagrams/data3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3.xml"/><Relationship Id="rId5" Type="http://schemas.openxmlformats.org/officeDocument/2006/relationships/diagramColors" Target="../diagrams/colors33.xml"/><Relationship Id="rId4" Type="http://schemas.openxmlformats.org/officeDocument/2006/relationships/diagramQuickStyle" Target="../diagrams/quickStyle3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4.xml"/><Relationship Id="rId2" Type="http://schemas.openxmlformats.org/officeDocument/2006/relationships/diagramData" Target="../diagrams/data3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4.xml"/><Relationship Id="rId5" Type="http://schemas.openxmlformats.org/officeDocument/2006/relationships/diagramColors" Target="../diagrams/colors34.xml"/><Relationship Id="rId4" Type="http://schemas.openxmlformats.org/officeDocument/2006/relationships/diagramQuickStyle" Target="../diagrams/quickStyle3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第十章 多线程</a:t>
            </a:r>
          </a:p>
        </p:txBody>
      </p:sp>
    </p:spTree>
    <p:extLst>
      <p:ext uri="{BB962C8B-B14F-4D97-AF65-F5344CB8AC3E}">
        <p14:creationId xmlns:p14="http://schemas.microsoft.com/office/powerpoint/2010/main" val="29416292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第十章 多线程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1353800" y="6492875"/>
            <a:ext cx="838200" cy="365125"/>
          </a:xfrm>
        </p:spPr>
        <p:txBody>
          <a:bodyPr/>
          <a:lstStyle/>
          <a:p>
            <a:fld id="{F558298A-8F68-4BFD-B41C-874D86D2BCEE}" type="slidenum">
              <a:rPr lang="zh-CN" altLang="en-US" smtClean="0"/>
              <a:pPr/>
              <a:t>10</a:t>
            </a:fld>
            <a:endParaRPr lang="zh-CN" altLang="en-US"/>
          </a:p>
        </p:txBody>
      </p:sp>
      <p:graphicFrame>
        <p:nvGraphicFramePr>
          <p:cNvPr id="5" name="图示 4"/>
          <p:cNvGraphicFramePr/>
          <p:nvPr/>
        </p:nvGraphicFramePr>
        <p:xfrm>
          <a:off x="2032000" y="875371"/>
          <a:ext cx="7254568" cy="35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DEE0D6DE-AF71-4074-BCFA-449796AC6F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4206" y="1362635"/>
            <a:ext cx="10479593" cy="5130240"/>
          </a:xfrm>
        </p:spPr>
        <p:txBody>
          <a:bodyPr>
            <a:noAutofit/>
          </a:bodyPr>
          <a:lstStyle/>
          <a:p>
            <a:pPr algn="just"/>
            <a:r>
              <a:rPr lang="zh-CN" altLang="zh-CN" dirty="0">
                <a:latin typeface="Consolas" panose="020B0609020204030204" pitchFamily="49" charset="0"/>
              </a:rPr>
              <a:t>通过仔细安排程序的逻辑，同时利用锁机制，可以确保线程的竞争是可控制的，从而避免了数据的混乱。</a:t>
            </a:r>
          </a:p>
          <a:p>
            <a:pPr algn="just"/>
            <a:r>
              <a:rPr lang="zh-CN" altLang="zh-CN" dirty="0">
                <a:latin typeface="Consolas" panose="020B0609020204030204" pitchFamily="49" charset="0"/>
              </a:rPr>
              <a:t>但是，如果安排不当，或者发生了不可控的意外，那么可能导致更加严重的问题：</a:t>
            </a:r>
            <a:r>
              <a:rPr lang="zh-CN" altLang="zh-CN" b="1" dirty="0">
                <a:solidFill>
                  <a:srgbClr val="FF0000"/>
                </a:solidFill>
                <a:latin typeface="Consolas" panose="020B0609020204030204" pitchFamily="49" charset="0"/>
              </a:rPr>
              <a:t>死锁</a:t>
            </a:r>
            <a:r>
              <a:rPr lang="en-US" altLang="zh-CN" b="1" dirty="0">
                <a:solidFill>
                  <a:srgbClr val="FF0000"/>
                </a:solidFill>
                <a:latin typeface="Consolas" panose="020B0609020204030204" pitchFamily="49" charset="0"/>
              </a:rPr>
              <a:t>(dead lock)</a:t>
            </a:r>
            <a:r>
              <a:rPr lang="zh-CN" altLang="zh-CN" dirty="0">
                <a:latin typeface="Consolas" panose="020B0609020204030204" pitchFamily="49" charset="0"/>
              </a:rPr>
              <a:t>。例如，线程</a:t>
            </a:r>
            <a:r>
              <a:rPr lang="en-US" altLang="zh-CN" dirty="0">
                <a:latin typeface="Consolas" panose="020B0609020204030204" pitchFamily="49" charset="0"/>
              </a:rPr>
              <a:t>A</a:t>
            </a:r>
            <a:r>
              <a:rPr lang="zh-CN" altLang="zh-CN" dirty="0">
                <a:latin typeface="Consolas" panose="020B0609020204030204" pitchFamily="49" charset="0"/>
              </a:rPr>
              <a:t>对</a:t>
            </a:r>
            <a:r>
              <a:rPr lang="en-US" altLang="zh-CN" dirty="0">
                <a:latin typeface="Consolas" panose="020B0609020204030204" pitchFamily="49" charset="0"/>
              </a:rPr>
              <a:t>d</a:t>
            </a:r>
            <a:r>
              <a:rPr lang="zh-CN" altLang="zh-CN" dirty="0">
                <a:latin typeface="Consolas" panose="020B0609020204030204" pitchFamily="49" charset="0"/>
              </a:rPr>
              <a:t>加上了排他锁，但在解锁之前</a:t>
            </a:r>
            <a:r>
              <a:rPr lang="en-US" altLang="zh-CN" dirty="0">
                <a:latin typeface="Consolas" panose="020B0609020204030204" pitchFamily="49" charset="0"/>
              </a:rPr>
              <a:t>A</a:t>
            </a:r>
            <a:r>
              <a:rPr lang="zh-CN" altLang="zh-CN" dirty="0">
                <a:latin typeface="Consolas" panose="020B0609020204030204" pitchFamily="49" charset="0"/>
              </a:rPr>
              <a:t>被</a:t>
            </a:r>
            <a:r>
              <a:rPr lang="zh-CN" altLang="zh-CN" b="1" dirty="0">
                <a:solidFill>
                  <a:srgbClr val="FF0000"/>
                </a:solidFill>
                <a:latin typeface="Consolas" panose="020B0609020204030204" pitchFamily="49" charset="0"/>
              </a:rPr>
              <a:t>杀死</a:t>
            </a:r>
            <a:r>
              <a:rPr lang="en-US" altLang="zh-CN" b="1" dirty="0">
                <a:solidFill>
                  <a:srgbClr val="FF0000"/>
                </a:solidFill>
                <a:latin typeface="Consolas" panose="020B0609020204030204" pitchFamily="49" charset="0"/>
              </a:rPr>
              <a:t>(kill)</a:t>
            </a:r>
            <a:r>
              <a:rPr lang="zh-CN" altLang="zh-CN" dirty="0">
                <a:latin typeface="Consolas" panose="020B0609020204030204" pitchFamily="49" charset="0"/>
              </a:rPr>
              <a:t>了，那么</a:t>
            </a:r>
            <a:r>
              <a:rPr lang="en-US" altLang="zh-CN" dirty="0">
                <a:latin typeface="Consolas" panose="020B0609020204030204" pitchFamily="49" charset="0"/>
              </a:rPr>
              <a:t>d</a:t>
            </a:r>
            <a:r>
              <a:rPr lang="zh-CN" altLang="zh-CN" dirty="0">
                <a:latin typeface="Consolas" panose="020B0609020204030204" pitchFamily="49" charset="0"/>
              </a:rPr>
              <a:t>上的锁将永久存在，其他的申请者将永远处于阻塞态得不到调度。这显然是不合理的。</a:t>
            </a:r>
          </a:p>
          <a:p>
            <a:pPr algn="just"/>
            <a:r>
              <a:rPr lang="zh-CN" altLang="zh-CN" dirty="0">
                <a:latin typeface="Consolas" panose="020B0609020204030204" pitchFamily="49" charset="0"/>
              </a:rPr>
              <a:t>由于程序的逻辑可能很复杂，因此预防死锁的发生代价较高。常见的处理方法是允许死锁的发生，但系统会介入处理。例如：如果系统发现了死锁，并在预定时间内没有解锁，那么系统会强制解锁。</a:t>
            </a:r>
            <a:endParaRPr lang="zh-CN" altLang="zh-CN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8007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第十章 多线程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1353800" y="6492875"/>
            <a:ext cx="838200" cy="365125"/>
          </a:xfrm>
        </p:spPr>
        <p:txBody>
          <a:bodyPr/>
          <a:lstStyle/>
          <a:p>
            <a:fld id="{F558298A-8F68-4BFD-B41C-874D86D2BCEE}" type="slidenum">
              <a:rPr lang="zh-CN" altLang="en-US" smtClean="0"/>
              <a:pPr/>
              <a:t>11</a:t>
            </a:fld>
            <a:endParaRPr lang="zh-CN" altLang="en-US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1861253810"/>
              </p:ext>
            </p:extLst>
          </p:nvPr>
        </p:nvGraphicFramePr>
        <p:xfrm>
          <a:off x="2032000" y="875371"/>
          <a:ext cx="7254568" cy="35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DEE0D6DE-AF71-4074-BCFA-449796AC6F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4206" y="1362635"/>
            <a:ext cx="10479593" cy="5130240"/>
          </a:xfrm>
        </p:spPr>
        <p:txBody>
          <a:bodyPr>
            <a:noAutofit/>
          </a:bodyPr>
          <a:lstStyle/>
          <a:p>
            <a:r>
              <a:rPr lang="en-US" altLang="zh-CN" dirty="0">
                <a:latin typeface="+mn-lt"/>
              </a:rPr>
              <a:t>thread</a:t>
            </a:r>
            <a:r>
              <a:rPr lang="zh-CN" altLang="zh-CN" dirty="0">
                <a:latin typeface="+mn-lt"/>
              </a:rPr>
              <a:t>类是多线程程序设计的基础，最常用的是它的一个构造函数：</a:t>
            </a:r>
          </a:p>
          <a:p>
            <a:pPr marL="0" indent="0">
              <a:buNone/>
            </a:pPr>
            <a:r>
              <a:rPr lang="en-US" altLang="zh-CN" b="1" i="1" dirty="0">
                <a:solidFill>
                  <a:srgbClr val="FF0000"/>
                </a:solidFill>
                <a:latin typeface="+mn-lt"/>
              </a:rPr>
              <a:t>template &lt;</a:t>
            </a:r>
            <a:r>
              <a:rPr lang="en-US" altLang="zh-CN" b="1" i="1" dirty="0" err="1">
                <a:solidFill>
                  <a:srgbClr val="FF0000"/>
                </a:solidFill>
                <a:latin typeface="+mn-lt"/>
              </a:rPr>
              <a:t>typename</a:t>
            </a:r>
            <a:r>
              <a:rPr lang="en-US" altLang="zh-CN" b="1" i="1" dirty="0">
                <a:solidFill>
                  <a:srgbClr val="FF0000"/>
                </a:solidFill>
                <a:latin typeface="+mn-lt"/>
              </a:rPr>
              <a:t> F, </a:t>
            </a:r>
            <a:r>
              <a:rPr lang="en-US" altLang="zh-CN" b="1" i="1" dirty="0" err="1">
                <a:solidFill>
                  <a:srgbClr val="FF0000"/>
                </a:solidFill>
                <a:latin typeface="+mn-lt"/>
              </a:rPr>
              <a:t>typename</a:t>
            </a:r>
            <a:r>
              <a:rPr lang="en-US" altLang="zh-CN" b="1" i="1" dirty="0">
                <a:solidFill>
                  <a:srgbClr val="FF0000"/>
                </a:solidFill>
                <a:latin typeface="+mn-lt"/>
              </a:rPr>
              <a:t>... </a:t>
            </a:r>
            <a:r>
              <a:rPr lang="en-US" altLang="zh-CN" b="1" i="1" dirty="0" err="1">
                <a:solidFill>
                  <a:srgbClr val="FF0000"/>
                </a:solidFill>
                <a:latin typeface="+mn-lt"/>
              </a:rPr>
              <a:t>Args</a:t>
            </a:r>
            <a:r>
              <a:rPr lang="en-US" altLang="zh-CN" b="1" i="1" dirty="0">
                <a:solidFill>
                  <a:srgbClr val="FF0000"/>
                </a:solidFill>
                <a:latin typeface="+mn-lt"/>
              </a:rPr>
              <a:t>&gt; </a:t>
            </a:r>
          </a:p>
          <a:p>
            <a:pPr marL="0" indent="0">
              <a:buNone/>
            </a:pPr>
            <a:r>
              <a:rPr lang="en-US" altLang="zh-CN" b="1" i="1" dirty="0">
                <a:solidFill>
                  <a:srgbClr val="FF0000"/>
                </a:solidFill>
                <a:latin typeface="+mn-lt"/>
              </a:rPr>
              <a:t>explicit thread(F&amp;&amp; f, </a:t>
            </a:r>
            <a:r>
              <a:rPr lang="en-US" altLang="zh-CN" b="1" i="1" dirty="0" err="1">
                <a:solidFill>
                  <a:srgbClr val="FF0000"/>
                </a:solidFill>
                <a:latin typeface="+mn-lt"/>
              </a:rPr>
              <a:t>Args</a:t>
            </a:r>
            <a:r>
              <a:rPr lang="en-US" altLang="zh-CN" b="1" i="1" dirty="0">
                <a:solidFill>
                  <a:srgbClr val="FF0000"/>
                </a:solidFill>
                <a:latin typeface="+mn-lt"/>
              </a:rPr>
              <a:t>&amp;&amp;... </a:t>
            </a:r>
            <a:r>
              <a:rPr lang="en-US" altLang="zh-CN" b="1" i="1" dirty="0" err="1">
                <a:solidFill>
                  <a:srgbClr val="FF0000"/>
                </a:solidFill>
                <a:latin typeface="+mn-lt"/>
              </a:rPr>
              <a:t>args</a:t>
            </a:r>
            <a:r>
              <a:rPr lang="en-US" altLang="zh-CN" b="1" i="1" dirty="0">
                <a:solidFill>
                  <a:srgbClr val="FF0000"/>
                </a:solidFill>
                <a:latin typeface="+mn-lt"/>
              </a:rPr>
              <a:t>);</a:t>
            </a:r>
            <a:endParaRPr lang="zh-CN" altLang="zh-CN" b="1" i="1" dirty="0">
              <a:solidFill>
                <a:srgbClr val="FF0000"/>
              </a:solidFill>
              <a:latin typeface="+mn-lt"/>
            </a:endParaRPr>
          </a:p>
          <a:p>
            <a:r>
              <a:rPr lang="zh-CN" altLang="zh-CN" dirty="0">
                <a:latin typeface="+mn-lt"/>
              </a:rPr>
              <a:t>这是线程类的一个成员模板。其中，参数</a:t>
            </a:r>
            <a:r>
              <a:rPr lang="en-US" altLang="zh-CN" dirty="0">
                <a:latin typeface="+mn-lt"/>
              </a:rPr>
              <a:t>f</a:t>
            </a:r>
            <a:r>
              <a:rPr lang="zh-CN" altLang="zh-CN" dirty="0">
                <a:latin typeface="+mn-lt"/>
              </a:rPr>
              <a:t>是线程的执行样板，可以是任意满足条件的可调用对象，最常见的情况是一个函数；</a:t>
            </a:r>
            <a:r>
              <a:rPr lang="en-US" altLang="zh-CN" dirty="0" err="1">
                <a:latin typeface="+mn-lt"/>
              </a:rPr>
              <a:t>Args</a:t>
            </a:r>
            <a:r>
              <a:rPr lang="zh-CN" altLang="zh-CN" dirty="0">
                <a:latin typeface="+mn-lt"/>
              </a:rPr>
              <a:t>是可调用对象的模板参数包；</a:t>
            </a:r>
            <a:r>
              <a:rPr lang="en-US" altLang="zh-CN" dirty="0" err="1">
                <a:latin typeface="+mn-lt"/>
              </a:rPr>
              <a:t>args</a:t>
            </a:r>
            <a:r>
              <a:rPr lang="zh-CN" altLang="zh-CN" dirty="0">
                <a:latin typeface="+mn-lt"/>
              </a:rPr>
              <a:t>是传递给该可调用对象的参数。</a:t>
            </a:r>
            <a:endParaRPr lang="zh-CN" altLang="zh-CN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135571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第十章 多线程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1353800" y="6492875"/>
            <a:ext cx="838200" cy="365125"/>
          </a:xfrm>
        </p:spPr>
        <p:txBody>
          <a:bodyPr/>
          <a:lstStyle/>
          <a:p>
            <a:fld id="{F558298A-8F68-4BFD-B41C-874D86D2BCEE}" type="slidenum">
              <a:rPr lang="zh-CN" altLang="en-US" smtClean="0"/>
              <a:pPr/>
              <a:t>12</a:t>
            </a:fld>
            <a:endParaRPr lang="zh-CN" altLang="en-US"/>
          </a:p>
        </p:txBody>
      </p:sp>
      <p:graphicFrame>
        <p:nvGraphicFramePr>
          <p:cNvPr id="5" name="图示 4"/>
          <p:cNvGraphicFramePr/>
          <p:nvPr/>
        </p:nvGraphicFramePr>
        <p:xfrm>
          <a:off x="2032000" y="875371"/>
          <a:ext cx="7254568" cy="35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DEE0D6DE-AF71-4074-BCFA-449796AC6F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4206" y="1362635"/>
            <a:ext cx="10479593" cy="5130240"/>
          </a:xfrm>
        </p:spPr>
        <p:txBody>
          <a:bodyPr>
            <a:noAutofit/>
          </a:bodyPr>
          <a:lstStyle/>
          <a:p>
            <a:pPr algn="just"/>
            <a:r>
              <a:rPr lang="en-US" altLang="zh-CN" dirty="0">
                <a:latin typeface="+mn-lt"/>
              </a:rPr>
              <a:t>thread</a:t>
            </a:r>
            <a:r>
              <a:rPr lang="zh-CN" altLang="zh-CN" dirty="0">
                <a:latin typeface="+mn-lt"/>
              </a:rPr>
              <a:t>类模板的实例化将会创建一个</a:t>
            </a:r>
            <a:r>
              <a:rPr lang="zh-CN" altLang="zh-CN" b="1" dirty="0">
                <a:solidFill>
                  <a:srgbClr val="FF0000"/>
                </a:solidFill>
                <a:latin typeface="+mn-lt"/>
              </a:rPr>
              <a:t>线程对象</a:t>
            </a:r>
            <a:r>
              <a:rPr lang="en-US" altLang="zh-CN" b="1" dirty="0">
                <a:solidFill>
                  <a:srgbClr val="FF0000"/>
                </a:solidFill>
                <a:latin typeface="+mn-lt"/>
              </a:rPr>
              <a:t>(</a:t>
            </a:r>
            <a:r>
              <a:rPr lang="en-US" altLang="zh-CN" b="1" i="1" dirty="0">
                <a:solidFill>
                  <a:srgbClr val="FF0000"/>
                </a:solidFill>
                <a:latin typeface="+mn-lt"/>
              </a:rPr>
              <a:t>thread object</a:t>
            </a:r>
            <a:r>
              <a:rPr lang="en-US" altLang="zh-CN" b="1" dirty="0">
                <a:solidFill>
                  <a:srgbClr val="FF0000"/>
                </a:solidFill>
                <a:latin typeface="+mn-lt"/>
              </a:rPr>
              <a:t>)</a:t>
            </a:r>
            <a:r>
              <a:rPr lang="zh-CN" altLang="zh-CN" b="1" dirty="0">
                <a:latin typeface="+mn-lt"/>
              </a:rPr>
              <a:t>。</a:t>
            </a:r>
            <a:r>
              <a:rPr lang="zh-CN" altLang="zh-CN" dirty="0">
                <a:latin typeface="+mn-lt"/>
              </a:rPr>
              <a:t>例如：</a:t>
            </a:r>
          </a:p>
          <a:p>
            <a:pPr marL="0" indent="0" algn="just">
              <a:buNone/>
            </a:pPr>
            <a:r>
              <a:rPr lang="en-US" altLang="zh-CN" dirty="0">
                <a:latin typeface="+mn-lt"/>
              </a:rPr>
              <a:t>void f() { … } </a:t>
            </a:r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//</a:t>
            </a:r>
            <a:r>
              <a:rPr lang="zh-CN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线程的执行样板</a:t>
            </a:r>
            <a:endParaRPr lang="zh-CN" altLang="zh-CN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</a:endParaRPr>
          </a:p>
          <a:p>
            <a:pPr marL="0" indent="0" algn="just">
              <a:buNone/>
            </a:pPr>
            <a:r>
              <a:rPr lang="en-US" altLang="zh-CN" b="1" i="1" dirty="0">
                <a:solidFill>
                  <a:srgbClr val="FF0000"/>
                </a:solidFill>
                <a:latin typeface="+mn-lt"/>
              </a:rPr>
              <a:t>std::thread t(f);</a:t>
            </a:r>
          </a:p>
          <a:p>
            <a:pPr marL="0" indent="0" algn="just">
              <a:buNone/>
            </a:pPr>
            <a:endParaRPr lang="zh-CN" altLang="zh-CN" b="1" i="1" dirty="0">
              <a:solidFill>
                <a:srgbClr val="FF0000"/>
              </a:solidFill>
              <a:latin typeface="+mn-lt"/>
            </a:endParaRPr>
          </a:p>
          <a:p>
            <a:pPr algn="just"/>
            <a:r>
              <a:rPr lang="zh-CN" altLang="zh-CN" dirty="0">
                <a:latin typeface="+mn-lt"/>
              </a:rPr>
              <a:t>上述定义创建了一个名为</a:t>
            </a:r>
            <a:r>
              <a:rPr lang="en-US" altLang="zh-CN" dirty="0">
                <a:latin typeface="+mn-lt"/>
              </a:rPr>
              <a:t>t</a:t>
            </a:r>
            <a:r>
              <a:rPr lang="zh-CN" altLang="zh-CN" dirty="0">
                <a:latin typeface="+mn-lt"/>
              </a:rPr>
              <a:t>的线程对象，它</a:t>
            </a:r>
            <a:r>
              <a:rPr lang="zh-CN" altLang="zh-CN" b="1" dirty="0">
                <a:solidFill>
                  <a:srgbClr val="FF0000"/>
                </a:solidFill>
                <a:latin typeface="+mn-lt"/>
              </a:rPr>
              <a:t>唯一</a:t>
            </a:r>
            <a:r>
              <a:rPr lang="zh-CN" altLang="zh-CN" dirty="0">
                <a:latin typeface="+mn-lt"/>
              </a:rPr>
              <a:t>代表了一个新的</a:t>
            </a:r>
            <a:r>
              <a:rPr lang="zh-CN" altLang="zh-CN" b="1" dirty="0">
                <a:solidFill>
                  <a:srgbClr val="FF0000"/>
                </a:solidFill>
                <a:latin typeface="+mn-lt"/>
              </a:rPr>
              <a:t>执行线程</a:t>
            </a:r>
            <a:r>
              <a:rPr lang="en-US" altLang="zh-CN" b="1" dirty="0">
                <a:solidFill>
                  <a:srgbClr val="FF0000"/>
                </a:solidFill>
                <a:latin typeface="+mn-lt"/>
              </a:rPr>
              <a:t>(</a:t>
            </a:r>
            <a:r>
              <a:rPr lang="en-US" altLang="zh-CN" b="1" i="1" dirty="0">
                <a:solidFill>
                  <a:srgbClr val="FF0000"/>
                </a:solidFill>
                <a:latin typeface="+mn-lt"/>
              </a:rPr>
              <a:t>thread of execution</a:t>
            </a:r>
            <a:r>
              <a:rPr lang="en-US" altLang="zh-CN" b="1" dirty="0">
                <a:solidFill>
                  <a:srgbClr val="FF0000"/>
                </a:solidFill>
                <a:latin typeface="+mn-lt"/>
              </a:rPr>
              <a:t>)</a:t>
            </a:r>
            <a:r>
              <a:rPr lang="zh-CN" altLang="zh-CN" dirty="0">
                <a:latin typeface="+mn-lt"/>
              </a:rPr>
              <a:t>，该执行线程的执行路线以函数</a:t>
            </a:r>
            <a:r>
              <a:rPr lang="en-US" altLang="zh-CN" dirty="0">
                <a:latin typeface="+mn-lt"/>
              </a:rPr>
              <a:t>f</a:t>
            </a:r>
            <a:r>
              <a:rPr lang="zh-CN" altLang="zh-CN" dirty="0">
                <a:latin typeface="+mn-lt"/>
              </a:rPr>
              <a:t>为样板。</a:t>
            </a:r>
            <a:endParaRPr lang="zh-CN" altLang="zh-CN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135133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第十章 多线程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1353800" y="6492875"/>
            <a:ext cx="838200" cy="365125"/>
          </a:xfrm>
        </p:spPr>
        <p:txBody>
          <a:bodyPr/>
          <a:lstStyle/>
          <a:p>
            <a:fld id="{F558298A-8F68-4BFD-B41C-874D86D2BCEE}" type="slidenum">
              <a:rPr lang="zh-CN" altLang="en-US" smtClean="0"/>
              <a:pPr/>
              <a:t>13</a:t>
            </a:fld>
            <a:endParaRPr lang="zh-CN" altLang="en-US"/>
          </a:p>
        </p:txBody>
      </p:sp>
      <p:graphicFrame>
        <p:nvGraphicFramePr>
          <p:cNvPr id="5" name="图示 4"/>
          <p:cNvGraphicFramePr/>
          <p:nvPr/>
        </p:nvGraphicFramePr>
        <p:xfrm>
          <a:off x="2032000" y="875371"/>
          <a:ext cx="7254568" cy="35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DEE0D6DE-AF71-4074-BCFA-449796AC6F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4206" y="1362635"/>
            <a:ext cx="10479593" cy="5130240"/>
          </a:xfrm>
        </p:spPr>
        <p:txBody>
          <a:bodyPr>
            <a:noAutofit/>
          </a:bodyPr>
          <a:lstStyle/>
          <a:p>
            <a:pPr algn="just"/>
            <a:r>
              <a:rPr lang="zh-CN" altLang="zh-CN" dirty="0">
                <a:latin typeface="+mn-lt"/>
              </a:rPr>
              <a:t>被线程对象代表的执行线程具有</a:t>
            </a:r>
            <a:r>
              <a:rPr lang="zh-CN" altLang="zh-CN" b="1" dirty="0">
                <a:solidFill>
                  <a:srgbClr val="FF0000"/>
                </a:solidFill>
                <a:latin typeface="+mn-lt"/>
              </a:rPr>
              <a:t>可结合</a:t>
            </a:r>
            <a:r>
              <a:rPr lang="en-US" altLang="zh-CN" b="1" dirty="0">
                <a:solidFill>
                  <a:srgbClr val="FF0000"/>
                </a:solidFill>
                <a:latin typeface="+mn-lt"/>
              </a:rPr>
              <a:t>(</a:t>
            </a:r>
            <a:r>
              <a:rPr lang="en-US" altLang="zh-CN" b="1" i="1" dirty="0">
                <a:solidFill>
                  <a:srgbClr val="FF0000"/>
                </a:solidFill>
                <a:latin typeface="+mn-lt"/>
              </a:rPr>
              <a:t>joinable</a:t>
            </a:r>
            <a:r>
              <a:rPr lang="en-US" altLang="zh-CN" b="1" dirty="0">
                <a:solidFill>
                  <a:srgbClr val="FF0000"/>
                </a:solidFill>
                <a:latin typeface="+mn-lt"/>
              </a:rPr>
              <a:t>)</a:t>
            </a:r>
            <a:r>
              <a:rPr lang="zh-CN" altLang="zh-CN" dirty="0">
                <a:latin typeface="+mn-lt"/>
              </a:rPr>
              <a:t>属性。一般情况下，新创建的线程要</a:t>
            </a:r>
            <a:r>
              <a:rPr lang="zh-CN" altLang="zh-CN" b="1" dirty="0">
                <a:solidFill>
                  <a:srgbClr val="FF0000"/>
                </a:solidFill>
                <a:latin typeface="+mn-lt"/>
              </a:rPr>
              <a:t>结合</a:t>
            </a:r>
            <a:r>
              <a:rPr lang="en-US" altLang="zh-CN" b="1" dirty="0">
                <a:solidFill>
                  <a:srgbClr val="FF0000"/>
                </a:solidFill>
                <a:latin typeface="+mn-lt"/>
              </a:rPr>
              <a:t>(</a:t>
            </a:r>
            <a:r>
              <a:rPr lang="en-US" altLang="zh-CN" b="1" i="1" dirty="0">
                <a:solidFill>
                  <a:srgbClr val="FF0000"/>
                </a:solidFill>
                <a:latin typeface="+mn-lt"/>
              </a:rPr>
              <a:t>join</a:t>
            </a:r>
            <a:r>
              <a:rPr lang="en-US" altLang="zh-CN" b="1" dirty="0">
                <a:solidFill>
                  <a:srgbClr val="FF0000"/>
                </a:solidFill>
                <a:latin typeface="+mn-lt"/>
              </a:rPr>
              <a:t>)</a:t>
            </a:r>
            <a:r>
              <a:rPr lang="zh-CN" altLang="zh-CN" dirty="0">
                <a:latin typeface="+mn-lt"/>
              </a:rPr>
              <a:t>到创建者线程中。这意味着，后者要</a:t>
            </a:r>
            <a:r>
              <a:rPr lang="zh-CN" altLang="zh-CN" b="1" dirty="0">
                <a:solidFill>
                  <a:srgbClr val="FF0000"/>
                </a:solidFill>
                <a:latin typeface="+mn-lt"/>
              </a:rPr>
              <a:t>等待</a:t>
            </a:r>
            <a:r>
              <a:rPr lang="zh-CN" altLang="zh-CN" dirty="0">
                <a:latin typeface="+mn-lt"/>
              </a:rPr>
              <a:t>前者的完成。这实际上是两个线程的</a:t>
            </a:r>
            <a:r>
              <a:rPr lang="zh-CN" altLang="zh-CN" b="1" dirty="0">
                <a:solidFill>
                  <a:srgbClr val="FF0000"/>
                </a:solidFill>
                <a:latin typeface="+mn-lt"/>
              </a:rPr>
              <a:t>同步</a:t>
            </a:r>
            <a:r>
              <a:rPr lang="zh-CN" altLang="zh-CN" dirty="0">
                <a:latin typeface="+mn-lt"/>
              </a:rPr>
              <a:t>。</a:t>
            </a:r>
            <a:endParaRPr lang="en-US" altLang="zh-CN" dirty="0">
              <a:latin typeface="+mn-lt"/>
            </a:endParaRPr>
          </a:p>
          <a:p>
            <a:pPr algn="just"/>
            <a:endParaRPr lang="zh-CN" altLang="zh-CN" dirty="0">
              <a:latin typeface="+mn-lt"/>
            </a:endParaRPr>
          </a:p>
          <a:p>
            <a:pPr algn="just"/>
            <a:r>
              <a:rPr lang="zh-CN" altLang="zh-CN" dirty="0">
                <a:latin typeface="+mn-lt"/>
              </a:rPr>
              <a:t>如果一个执行线程没有被任何线程对象代表，那么这个执行线程是</a:t>
            </a:r>
            <a:r>
              <a:rPr lang="zh-CN" altLang="zh-CN" b="1" dirty="0">
                <a:solidFill>
                  <a:srgbClr val="FF0000"/>
                </a:solidFill>
                <a:latin typeface="+mn-lt"/>
              </a:rPr>
              <a:t>分离的</a:t>
            </a:r>
            <a:r>
              <a:rPr lang="en-US" altLang="zh-CN" b="1" dirty="0">
                <a:solidFill>
                  <a:srgbClr val="FF0000"/>
                </a:solidFill>
                <a:latin typeface="+mn-lt"/>
              </a:rPr>
              <a:t>(</a:t>
            </a:r>
            <a:r>
              <a:rPr lang="en-US" altLang="zh-CN" b="1" i="1" dirty="0">
                <a:solidFill>
                  <a:srgbClr val="FF0000"/>
                </a:solidFill>
                <a:latin typeface="+mn-lt"/>
              </a:rPr>
              <a:t>detached</a:t>
            </a:r>
            <a:r>
              <a:rPr lang="en-US" altLang="zh-CN" b="1" dirty="0">
                <a:solidFill>
                  <a:srgbClr val="FF0000"/>
                </a:solidFill>
                <a:latin typeface="+mn-lt"/>
              </a:rPr>
              <a:t>)</a:t>
            </a:r>
            <a:r>
              <a:rPr lang="zh-CN" altLang="zh-CN" dirty="0">
                <a:latin typeface="+mn-lt"/>
              </a:rPr>
              <a:t>。用</a:t>
            </a:r>
            <a:r>
              <a:rPr lang="en-US" altLang="zh-CN" dirty="0">
                <a:latin typeface="+mn-lt"/>
              </a:rPr>
              <a:t>thread</a:t>
            </a:r>
            <a:r>
              <a:rPr lang="zh-CN" altLang="zh-CN" dirty="0">
                <a:latin typeface="+mn-lt"/>
              </a:rPr>
              <a:t>类模板的默认构造函数创建的新线程就是这样的。另外，新线程可以主动与创建者线程</a:t>
            </a:r>
            <a:r>
              <a:rPr lang="zh-CN" altLang="zh-CN" b="1" dirty="0">
                <a:solidFill>
                  <a:srgbClr val="FF0000"/>
                </a:solidFill>
                <a:latin typeface="+mn-lt"/>
              </a:rPr>
              <a:t>分离</a:t>
            </a:r>
            <a:r>
              <a:rPr lang="en-US" altLang="zh-CN" b="1" dirty="0">
                <a:solidFill>
                  <a:srgbClr val="FF0000"/>
                </a:solidFill>
                <a:latin typeface="+mn-lt"/>
              </a:rPr>
              <a:t>(</a:t>
            </a:r>
            <a:r>
              <a:rPr lang="en-US" altLang="zh-CN" b="1" i="1" dirty="0">
                <a:solidFill>
                  <a:srgbClr val="FF0000"/>
                </a:solidFill>
                <a:latin typeface="+mn-lt"/>
              </a:rPr>
              <a:t>detach</a:t>
            </a:r>
            <a:r>
              <a:rPr lang="en-US" altLang="zh-CN" b="1" dirty="0">
                <a:solidFill>
                  <a:srgbClr val="FF0000"/>
                </a:solidFill>
                <a:latin typeface="+mn-lt"/>
              </a:rPr>
              <a:t>)</a:t>
            </a:r>
            <a:r>
              <a:rPr lang="zh-CN" altLang="zh-CN" dirty="0">
                <a:latin typeface="+mn-lt"/>
              </a:rPr>
              <a:t>。</a:t>
            </a:r>
            <a:endParaRPr lang="zh-CN" altLang="zh-CN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548456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第十章 多线程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1353800" y="6492875"/>
            <a:ext cx="838200" cy="365125"/>
          </a:xfrm>
        </p:spPr>
        <p:txBody>
          <a:bodyPr/>
          <a:lstStyle/>
          <a:p>
            <a:fld id="{F558298A-8F68-4BFD-B41C-874D86D2BCEE}" type="slidenum">
              <a:rPr lang="zh-CN" altLang="en-US" smtClean="0"/>
              <a:pPr/>
              <a:t>14</a:t>
            </a:fld>
            <a:endParaRPr lang="zh-CN" altLang="en-US"/>
          </a:p>
        </p:txBody>
      </p:sp>
      <p:graphicFrame>
        <p:nvGraphicFramePr>
          <p:cNvPr id="5" name="图示 4"/>
          <p:cNvGraphicFramePr/>
          <p:nvPr/>
        </p:nvGraphicFramePr>
        <p:xfrm>
          <a:off x="2032000" y="875371"/>
          <a:ext cx="7254568" cy="35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DEE0D6DE-AF71-4074-BCFA-449796AC6F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4206" y="1362635"/>
            <a:ext cx="10479593" cy="51302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dirty="0">
                <a:latin typeface="+mn-lt"/>
              </a:rPr>
              <a:t>void f() { </a:t>
            </a:r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/*</a:t>
            </a:r>
            <a:r>
              <a:rPr lang="zh-CN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做一件相对耗时的事情</a:t>
            </a:r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*/ </a:t>
            </a:r>
            <a:r>
              <a:rPr lang="en-US" altLang="zh-CN" dirty="0">
                <a:latin typeface="+mn-lt"/>
              </a:rPr>
              <a:t>}</a:t>
            </a:r>
            <a:endParaRPr lang="zh-CN" altLang="zh-CN" dirty="0">
              <a:latin typeface="+mn-lt"/>
            </a:endParaRPr>
          </a:p>
          <a:p>
            <a:pPr marL="0" indent="0">
              <a:buNone/>
            </a:pPr>
            <a:r>
              <a:rPr lang="en-US" altLang="zh-CN" dirty="0">
                <a:latin typeface="+mn-lt"/>
              </a:rPr>
              <a:t>int main()</a:t>
            </a:r>
            <a:endParaRPr lang="zh-CN" altLang="zh-CN" dirty="0">
              <a:latin typeface="+mn-lt"/>
            </a:endParaRPr>
          </a:p>
          <a:p>
            <a:pPr marL="0" indent="0">
              <a:buNone/>
            </a:pPr>
            <a:r>
              <a:rPr lang="en-US" altLang="zh-CN" dirty="0">
                <a:latin typeface="+mn-lt"/>
              </a:rPr>
              <a:t>{</a:t>
            </a:r>
            <a:endParaRPr lang="zh-CN" altLang="zh-CN" dirty="0">
              <a:latin typeface="+mn-lt"/>
            </a:endParaRPr>
          </a:p>
          <a:p>
            <a:pPr marL="0" indent="0">
              <a:buNone/>
            </a:pPr>
            <a:r>
              <a:rPr lang="en-US" altLang="zh-CN" dirty="0">
                <a:latin typeface="+mn-lt"/>
              </a:rPr>
              <a:t>    std::thread t(f);</a:t>
            </a:r>
          </a:p>
          <a:p>
            <a:pPr marL="0" indent="0">
              <a:buNone/>
            </a:pPr>
            <a:r>
              <a:rPr lang="en-US" altLang="zh-CN" dirty="0">
                <a:latin typeface="+mn-lt"/>
              </a:rPr>
              <a:t>	</a:t>
            </a:r>
            <a:r>
              <a:rPr lang="en-US" altLang="zh-CN" b="1" i="1" dirty="0" err="1">
                <a:solidFill>
                  <a:srgbClr val="FF0000"/>
                </a:solidFill>
                <a:latin typeface="+mn-lt"/>
              </a:rPr>
              <a:t>t.join</a:t>
            </a:r>
            <a:r>
              <a:rPr lang="en-US" altLang="zh-CN" b="1" i="1" dirty="0">
                <a:solidFill>
                  <a:srgbClr val="FF0000"/>
                </a:solidFill>
                <a:latin typeface="+mn-lt"/>
              </a:rPr>
              <a:t>();</a:t>
            </a:r>
            <a:endParaRPr lang="zh-CN" altLang="zh-CN" b="1" i="1" dirty="0">
              <a:solidFill>
                <a:srgbClr val="FF0000"/>
              </a:solidFill>
              <a:latin typeface="+mn-lt"/>
            </a:endParaRPr>
          </a:p>
          <a:p>
            <a:pPr marL="0" indent="0">
              <a:buNone/>
            </a:pPr>
            <a:r>
              <a:rPr lang="en-US" altLang="zh-CN" dirty="0">
                <a:latin typeface="+mn-lt"/>
              </a:rPr>
              <a:t>    return 0;</a:t>
            </a:r>
            <a:endParaRPr lang="zh-CN" altLang="zh-CN" dirty="0">
              <a:latin typeface="+mn-lt"/>
            </a:endParaRPr>
          </a:p>
          <a:p>
            <a:pPr marL="0" indent="0">
              <a:buNone/>
            </a:pPr>
            <a:r>
              <a:rPr lang="en-US" altLang="zh-CN" dirty="0">
                <a:latin typeface="+mn-lt"/>
              </a:rPr>
              <a:t>}</a:t>
            </a:r>
            <a:endParaRPr lang="zh-CN" altLang="zh-CN" dirty="0">
              <a:latin typeface="+mn-lt"/>
            </a:endParaRPr>
          </a:p>
        </p:txBody>
      </p:sp>
      <p:sp>
        <p:nvSpPr>
          <p:cNvPr id="6" name="对话气泡: 圆角矩形 5">
            <a:extLst>
              <a:ext uri="{FF2B5EF4-FFF2-40B4-BE49-F238E27FC236}">
                <a16:creationId xmlns:a16="http://schemas.microsoft.com/office/drawing/2014/main" id="{55DD855D-9022-484B-9449-DAD481C49482}"/>
              </a:ext>
            </a:extLst>
          </p:cNvPr>
          <p:cNvSpPr/>
          <p:nvPr/>
        </p:nvSpPr>
        <p:spPr>
          <a:xfrm>
            <a:off x="5672537" y="2001078"/>
            <a:ext cx="5025216" cy="1188812"/>
          </a:xfrm>
          <a:prstGeom prst="wedgeRoundRectCallout">
            <a:avLst>
              <a:gd name="adj1" fmla="val -57919"/>
              <a:gd name="adj2" fmla="val 34472"/>
              <a:gd name="adj3" fmla="val 16667"/>
            </a:avLst>
          </a:prstGeom>
          <a:solidFill>
            <a:schemeClr val="accent4">
              <a:lumMod val="75000"/>
              <a:alpha val="91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CN" altLang="en-US" sz="2000" dirty="0">
                <a:latin typeface="Consolas" panose="020B0609020204030204" pitchFamily="49" charset="0"/>
              </a:rPr>
              <a:t>这段代码将导致异常的发生。原因是：主线程</a:t>
            </a:r>
            <a:r>
              <a:rPr lang="en-US" altLang="zh-CN" sz="2000" dirty="0">
                <a:latin typeface="Consolas" panose="020B0609020204030204" pitchFamily="49" charset="0"/>
              </a:rPr>
              <a:t>(main)</a:t>
            </a:r>
            <a:r>
              <a:rPr lang="zh-CN" altLang="en-US" sz="2000" dirty="0">
                <a:latin typeface="Consolas" panose="020B0609020204030204" pitchFamily="49" charset="0"/>
              </a:rPr>
              <a:t>先于子线程</a:t>
            </a:r>
            <a:r>
              <a:rPr lang="en-US" altLang="zh-CN" sz="2000" dirty="0">
                <a:latin typeface="Consolas" panose="020B0609020204030204" pitchFamily="49" charset="0"/>
              </a:rPr>
              <a:t>t</a:t>
            </a:r>
            <a:r>
              <a:rPr lang="zh-CN" altLang="en-US" sz="2000" dirty="0">
                <a:latin typeface="Consolas" panose="020B0609020204030204" pitchFamily="49" charset="0"/>
              </a:rPr>
              <a:t>结束，而</a:t>
            </a:r>
            <a:r>
              <a:rPr lang="en-US" altLang="zh-CN" sz="2000" dirty="0">
                <a:latin typeface="Consolas" panose="020B0609020204030204" pitchFamily="49" charset="0"/>
              </a:rPr>
              <a:t>f</a:t>
            </a:r>
            <a:r>
              <a:rPr lang="zh-CN" altLang="en-US" sz="2000" dirty="0">
                <a:latin typeface="Consolas" panose="020B0609020204030204" pitchFamily="49" charset="0"/>
              </a:rPr>
              <a:t>具有</a:t>
            </a:r>
            <a:r>
              <a:rPr lang="en-US" altLang="zh-CN" sz="2000" dirty="0">
                <a:latin typeface="Consolas" panose="020B0609020204030204" pitchFamily="49" charset="0"/>
              </a:rPr>
              <a:t>joinable</a:t>
            </a:r>
            <a:r>
              <a:rPr lang="zh-CN" altLang="en-US" sz="2000" dirty="0">
                <a:latin typeface="Consolas" panose="020B0609020204030204" pitchFamily="49" charset="0"/>
              </a:rPr>
              <a:t>属性。</a:t>
            </a:r>
            <a:endParaRPr lang="en-US" altLang="zh-CN" sz="2000" dirty="0">
              <a:latin typeface="Consolas" panose="020B0609020204030204" pitchFamily="49" charset="0"/>
            </a:endParaRPr>
          </a:p>
        </p:txBody>
      </p:sp>
      <p:sp>
        <p:nvSpPr>
          <p:cNvPr id="7" name="对话气泡: 圆角矩形 6">
            <a:extLst>
              <a:ext uri="{FF2B5EF4-FFF2-40B4-BE49-F238E27FC236}">
                <a16:creationId xmlns:a16="http://schemas.microsoft.com/office/drawing/2014/main" id="{3039490C-D6FD-47B2-BD9B-6C09D1FBA90C}"/>
              </a:ext>
            </a:extLst>
          </p:cNvPr>
          <p:cNvSpPr/>
          <p:nvPr/>
        </p:nvSpPr>
        <p:spPr>
          <a:xfrm>
            <a:off x="5672537" y="3401353"/>
            <a:ext cx="5025216" cy="1137517"/>
          </a:xfrm>
          <a:prstGeom prst="wedgeRoundRectCallout">
            <a:avLst>
              <a:gd name="adj1" fmla="val -57524"/>
              <a:gd name="adj2" fmla="val -29414"/>
              <a:gd name="adj3" fmla="val 16667"/>
            </a:avLst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CN" altLang="en-US" sz="2000" dirty="0">
                <a:latin typeface="Consolas" panose="020B0609020204030204" pitchFamily="49" charset="0"/>
              </a:rPr>
              <a:t>解决办法是在创建线程</a:t>
            </a:r>
            <a:r>
              <a:rPr lang="en-US" altLang="zh-CN" sz="2000" dirty="0">
                <a:latin typeface="Consolas" panose="020B0609020204030204" pitchFamily="49" charset="0"/>
              </a:rPr>
              <a:t>t</a:t>
            </a:r>
            <a:r>
              <a:rPr lang="zh-CN" altLang="en-US" sz="2000" dirty="0">
                <a:latin typeface="Consolas" panose="020B0609020204030204" pitchFamily="49" charset="0"/>
              </a:rPr>
              <a:t>后，调用：</a:t>
            </a:r>
            <a:endParaRPr lang="en-US" altLang="zh-CN" sz="2000" dirty="0">
              <a:latin typeface="Consolas" panose="020B0609020204030204" pitchFamily="49" charset="0"/>
            </a:endParaRPr>
          </a:p>
          <a:p>
            <a:pPr algn="just"/>
            <a:r>
              <a:rPr lang="en-US" altLang="zh-CN" sz="2000" b="1" i="1" dirty="0" err="1">
                <a:solidFill>
                  <a:srgbClr val="FFFF00"/>
                </a:solidFill>
                <a:latin typeface="Consolas" panose="020B0609020204030204" pitchFamily="49" charset="0"/>
              </a:rPr>
              <a:t>t.join</a:t>
            </a:r>
            <a:r>
              <a:rPr lang="en-US" altLang="zh-CN" sz="2000" b="1" i="1" dirty="0">
                <a:solidFill>
                  <a:srgbClr val="FFFF00"/>
                </a:solidFill>
                <a:latin typeface="Consolas" panose="020B0609020204030204" pitchFamily="49" charset="0"/>
              </a:rPr>
              <a:t>();</a:t>
            </a:r>
          </a:p>
          <a:p>
            <a:pPr algn="just"/>
            <a:r>
              <a:rPr lang="zh-CN" altLang="en-US" sz="2000" dirty="0">
                <a:latin typeface="Consolas" panose="020B0609020204030204" pitchFamily="49" charset="0"/>
              </a:rPr>
              <a:t>这意味着主线程</a:t>
            </a:r>
            <a:r>
              <a:rPr lang="en-US" altLang="zh-CN" sz="2000" dirty="0">
                <a:latin typeface="Consolas" panose="020B0609020204030204" pitchFamily="49" charset="0"/>
              </a:rPr>
              <a:t>main</a:t>
            </a:r>
            <a:r>
              <a:rPr lang="zh-CN" altLang="en-US" sz="2000" dirty="0">
                <a:latin typeface="Consolas" panose="020B0609020204030204" pitchFamily="49" charset="0"/>
              </a:rPr>
              <a:t>要等待</a:t>
            </a:r>
            <a:r>
              <a:rPr lang="en-US" altLang="zh-CN" sz="2000" dirty="0">
                <a:latin typeface="Consolas" panose="020B0609020204030204" pitchFamily="49" charset="0"/>
              </a:rPr>
              <a:t>t</a:t>
            </a:r>
            <a:r>
              <a:rPr lang="zh-CN" altLang="en-US" sz="2000" dirty="0">
                <a:latin typeface="Consolas" panose="020B0609020204030204" pitchFamily="49" charset="0"/>
              </a:rPr>
              <a:t>执行完。</a:t>
            </a:r>
            <a:endParaRPr lang="en-US" altLang="zh-CN" sz="2000" dirty="0">
              <a:latin typeface="Consolas" panose="020B0609020204030204" pitchFamily="49" charset="0"/>
            </a:endParaRPr>
          </a:p>
        </p:txBody>
      </p:sp>
      <p:sp>
        <p:nvSpPr>
          <p:cNvPr id="8" name="对话气泡: 圆角矩形 7">
            <a:extLst>
              <a:ext uri="{FF2B5EF4-FFF2-40B4-BE49-F238E27FC236}">
                <a16:creationId xmlns:a16="http://schemas.microsoft.com/office/drawing/2014/main" id="{C4982144-F586-4732-AD55-EF3BE0F88810}"/>
              </a:ext>
            </a:extLst>
          </p:cNvPr>
          <p:cNvSpPr/>
          <p:nvPr/>
        </p:nvSpPr>
        <p:spPr>
          <a:xfrm>
            <a:off x="5672537" y="4736619"/>
            <a:ext cx="5025216" cy="1425642"/>
          </a:xfrm>
          <a:prstGeom prst="wedgeRoundRectCallout">
            <a:avLst>
              <a:gd name="adj1" fmla="val -57524"/>
              <a:gd name="adj2" fmla="val -29414"/>
              <a:gd name="adj3" fmla="val 16667"/>
            </a:avLst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CN" altLang="en-US" sz="2000" dirty="0">
                <a:latin typeface="Consolas" panose="020B0609020204030204" pitchFamily="49" charset="0"/>
              </a:rPr>
              <a:t>另个一个办法是在创建线程</a:t>
            </a:r>
            <a:r>
              <a:rPr lang="en-US" altLang="zh-CN" sz="2000" dirty="0">
                <a:latin typeface="Consolas" panose="020B0609020204030204" pitchFamily="49" charset="0"/>
              </a:rPr>
              <a:t>t</a:t>
            </a:r>
            <a:r>
              <a:rPr lang="zh-CN" altLang="en-US" sz="2000" dirty="0">
                <a:latin typeface="Consolas" panose="020B0609020204030204" pitchFamily="49" charset="0"/>
              </a:rPr>
              <a:t>后，调用：</a:t>
            </a:r>
            <a:endParaRPr lang="en-US" altLang="zh-CN" sz="2000" dirty="0">
              <a:latin typeface="Consolas" panose="020B0609020204030204" pitchFamily="49" charset="0"/>
            </a:endParaRPr>
          </a:p>
          <a:p>
            <a:pPr algn="just"/>
            <a:r>
              <a:rPr lang="en-US" altLang="zh-CN" sz="2000" b="1" i="1" dirty="0" err="1">
                <a:solidFill>
                  <a:srgbClr val="FFFF00"/>
                </a:solidFill>
                <a:latin typeface="Consolas" panose="020B0609020204030204" pitchFamily="49" charset="0"/>
              </a:rPr>
              <a:t>t.detach</a:t>
            </a:r>
            <a:r>
              <a:rPr lang="en-US" altLang="zh-CN" sz="2000" b="1" i="1" dirty="0">
                <a:solidFill>
                  <a:srgbClr val="FFFF00"/>
                </a:solidFill>
                <a:latin typeface="Consolas" panose="020B0609020204030204" pitchFamily="49" charset="0"/>
              </a:rPr>
              <a:t>();</a:t>
            </a:r>
          </a:p>
          <a:p>
            <a:pPr algn="just"/>
            <a:r>
              <a:rPr lang="zh-CN" altLang="en-US" sz="2000" dirty="0">
                <a:latin typeface="Consolas" panose="020B0609020204030204" pitchFamily="49" charset="0"/>
              </a:rPr>
              <a:t>这意味子线程</a:t>
            </a:r>
            <a:r>
              <a:rPr lang="en-US" altLang="zh-CN" sz="2000" dirty="0">
                <a:latin typeface="Consolas" panose="020B0609020204030204" pitchFamily="49" charset="0"/>
              </a:rPr>
              <a:t>t</a:t>
            </a:r>
            <a:r>
              <a:rPr lang="zh-CN" altLang="en-US" sz="2000" dirty="0">
                <a:latin typeface="Consolas" panose="020B0609020204030204" pitchFamily="49" charset="0"/>
              </a:rPr>
              <a:t>可能没执行完就被主线程杀死。</a:t>
            </a:r>
            <a:endParaRPr lang="en-US" altLang="zh-CN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7647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第十章 多线程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1353800" y="6492875"/>
            <a:ext cx="838200" cy="365125"/>
          </a:xfrm>
        </p:spPr>
        <p:txBody>
          <a:bodyPr/>
          <a:lstStyle/>
          <a:p>
            <a:fld id="{F558298A-8F68-4BFD-B41C-874D86D2BCEE}" type="slidenum">
              <a:rPr lang="zh-CN" altLang="en-US" smtClean="0"/>
              <a:pPr/>
              <a:t>15</a:t>
            </a:fld>
            <a:endParaRPr lang="zh-CN" altLang="en-US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138609559"/>
              </p:ext>
            </p:extLst>
          </p:nvPr>
        </p:nvGraphicFramePr>
        <p:xfrm>
          <a:off x="2032000" y="875371"/>
          <a:ext cx="7254568" cy="35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DEE0D6DE-AF71-4074-BCFA-449796AC6F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4206" y="1362635"/>
            <a:ext cx="10479593" cy="51302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dirty="0">
                <a:latin typeface="+mn-lt"/>
              </a:rPr>
              <a:t>void f() { </a:t>
            </a:r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/*</a:t>
            </a:r>
            <a:r>
              <a:rPr lang="zh-CN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做一件相对耗时的事情</a:t>
            </a:r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*/ </a:t>
            </a:r>
            <a:r>
              <a:rPr lang="en-US" altLang="zh-CN" dirty="0">
                <a:latin typeface="+mn-lt"/>
              </a:rPr>
              <a:t>}</a:t>
            </a:r>
            <a:endParaRPr lang="zh-CN" altLang="zh-CN" dirty="0">
              <a:latin typeface="+mn-lt"/>
            </a:endParaRPr>
          </a:p>
          <a:p>
            <a:pPr marL="0" indent="0">
              <a:buNone/>
            </a:pPr>
            <a:r>
              <a:rPr lang="en-US" altLang="zh-CN" dirty="0">
                <a:latin typeface="+mn-lt"/>
              </a:rPr>
              <a:t>int main()</a:t>
            </a:r>
            <a:endParaRPr lang="zh-CN" altLang="zh-CN" dirty="0">
              <a:latin typeface="+mn-lt"/>
            </a:endParaRPr>
          </a:p>
          <a:p>
            <a:pPr marL="0" indent="0">
              <a:buNone/>
            </a:pPr>
            <a:r>
              <a:rPr lang="en-US" altLang="zh-CN" dirty="0">
                <a:latin typeface="+mn-lt"/>
              </a:rPr>
              <a:t>{</a:t>
            </a:r>
            <a:endParaRPr lang="zh-CN" altLang="zh-CN" dirty="0">
              <a:latin typeface="+mn-lt"/>
            </a:endParaRPr>
          </a:p>
          <a:p>
            <a:pPr marL="0" indent="0">
              <a:buNone/>
            </a:pPr>
            <a:r>
              <a:rPr lang="en-US" altLang="zh-CN" dirty="0">
                <a:latin typeface="+mn-lt"/>
              </a:rPr>
              <a:t>    </a:t>
            </a:r>
            <a:r>
              <a:rPr lang="en-US" altLang="zh-CN" b="1" i="1" dirty="0">
                <a:solidFill>
                  <a:srgbClr val="FF0000"/>
                </a:solidFill>
                <a:latin typeface="+mn-lt"/>
              </a:rPr>
              <a:t>std::</a:t>
            </a:r>
            <a:r>
              <a:rPr lang="en-US" altLang="zh-CN" b="1" i="1" dirty="0" err="1">
                <a:solidFill>
                  <a:srgbClr val="FF0000"/>
                </a:solidFill>
                <a:latin typeface="+mn-lt"/>
              </a:rPr>
              <a:t>jthread</a:t>
            </a:r>
            <a:r>
              <a:rPr lang="en-US" altLang="zh-CN" b="1" i="1" dirty="0">
                <a:solidFill>
                  <a:srgbClr val="FF0000"/>
                </a:solidFill>
                <a:latin typeface="+mn-lt"/>
              </a:rPr>
              <a:t> </a:t>
            </a:r>
            <a:r>
              <a:rPr lang="en-US" altLang="zh-CN" dirty="0">
                <a:latin typeface="+mn-lt"/>
              </a:rPr>
              <a:t>t(f);</a:t>
            </a:r>
            <a:endParaRPr lang="zh-CN" altLang="zh-CN" dirty="0">
              <a:latin typeface="+mn-lt"/>
            </a:endParaRPr>
          </a:p>
          <a:p>
            <a:pPr marL="0" indent="0">
              <a:buNone/>
            </a:pPr>
            <a:r>
              <a:rPr lang="en-US" altLang="zh-CN" dirty="0">
                <a:latin typeface="+mn-lt"/>
              </a:rPr>
              <a:t>    return 0;</a:t>
            </a:r>
            <a:endParaRPr lang="zh-CN" altLang="zh-CN" dirty="0">
              <a:latin typeface="+mn-lt"/>
            </a:endParaRPr>
          </a:p>
          <a:p>
            <a:pPr marL="0" indent="0">
              <a:buNone/>
            </a:pPr>
            <a:r>
              <a:rPr lang="en-US" altLang="zh-CN" dirty="0">
                <a:latin typeface="+mn-lt"/>
              </a:rPr>
              <a:t>}</a:t>
            </a:r>
            <a:endParaRPr lang="zh-CN" altLang="zh-CN" dirty="0">
              <a:latin typeface="+mn-lt"/>
            </a:endParaRPr>
          </a:p>
        </p:txBody>
      </p:sp>
      <p:sp>
        <p:nvSpPr>
          <p:cNvPr id="7" name="对话气泡: 圆角矩形 6">
            <a:extLst>
              <a:ext uri="{FF2B5EF4-FFF2-40B4-BE49-F238E27FC236}">
                <a16:creationId xmlns:a16="http://schemas.microsoft.com/office/drawing/2014/main" id="{3039490C-D6FD-47B2-BD9B-6C09D1FBA90C}"/>
              </a:ext>
            </a:extLst>
          </p:cNvPr>
          <p:cNvSpPr/>
          <p:nvPr/>
        </p:nvSpPr>
        <p:spPr>
          <a:xfrm>
            <a:off x="5786837" y="2860241"/>
            <a:ext cx="5025216" cy="1415924"/>
          </a:xfrm>
          <a:prstGeom prst="wedgeRoundRectCallout">
            <a:avLst>
              <a:gd name="adj1" fmla="val -60333"/>
              <a:gd name="adj2" fmla="val -19997"/>
              <a:gd name="adj3" fmla="val 16667"/>
            </a:avLst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2000" dirty="0" err="1">
                <a:latin typeface="Consolas" panose="020B0609020204030204" pitchFamily="49" charset="0"/>
              </a:rPr>
              <a:t>jthread</a:t>
            </a:r>
            <a:r>
              <a:rPr lang="zh-CN" altLang="en-US" sz="2000" dirty="0">
                <a:latin typeface="Consolas" panose="020B0609020204030204" pitchFamily="49" charset="0"/>
              </a:rPr>
              <a:t>几乎与</a:t>
            </a:r>
            <a:r>
              <a:rPr lang="en-US" altLang="zh-CN" sz="2000" dirty="0">
                <a:latin typeface="Consolas" panose="020B0609020204030204" pitchFamily="49" charset="0"/>
              </a:rPr>
              <a:t>thread</a:t>
            </a:r>
            <a:r>
              <a:rPr lang="zh-CN" altLang="en-US" sz="2000" dirty="0">
                <a:latin typeface="Consolas" panose="020B0609020204030204" pitchFamily="49" charset="0"/>
              </a:rPr>
              <a:t>完全一样。不同之处在于：</a:t>
            </a:r>
            <a:r>
              <a:rPr lang="en-US" altLang="zh-CN" sz="2000" dirty="0" err="1">
                <a:latin typeface="Consolas" panose="020B0609020204030204" pitchFamily="49" charset="0"/>
              </a:rPr>
              <a:t>jthread</a:t>
            </a:r>
            <a:r>
              <a:rPr lang="zh-CN" altLang="en-US" sz="2000" dirty="0">
                <a:latin typeface="Consolas" panose="020B0609020204030204" pitchFamily="49" charset="0"/>
              </a:rPr>
              <a:t>类的析构函数会自动调用</a:t>
            </a:r>
            <a:r>
              <a:rPr lang="en-US" altLang="zh-CN" sz="2000" dirty="0">
                <a:latin typeface="Consolas" panose="020B0609020204030204" pitchFamily="49" charset="0"/>
              </a:rPr>
              <a:t>.join()</a:t>
            </a:r>
            <a:r>
              <a:rPr lang="zh-CN" altLang="en-US" sz="2000" dirty="0">
                <a:latin typeface="Consolas" panose="020B0609020204030204" pitchFamily="49" charset="0"/>
              </a:rPr>
              <a:t>方法，因此编码时可以不用显式</a:t>
            </a:r>
            <a:r>
              <a:rPr lang="en-US" altLang="zh-CN" sz="2000" dirty="0">
                <a:latin typeface="Consolas" panose="020B0609020204030204" pitchFamily="49" charset="0"/>
              </a:rPr>
              <a:t>join</a:t>
            </a:r>
            <a:r>
              <a:rPr lang="zh-CN" altLang="en-US" sz="2000" dirty="0">
                <a:latin typeface="Consolas" panose="020B0609020204030204" pitchFamily="49" charset="0"/>
              </a:rPr>
              <a:t>。</a:t>
            </a:r>
            <a:endParaRPr lang="en-US" altLang="zh-CN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35065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第十章 多线程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1353800" y="6492875"/>
            <a:ext cx="838200" cy="365125"/>
          </a:xfrm>
        </p:spPr>
        <p:txBody>
          <a:bodyPr/>
          <a:lstStyle/>
          <a:p>
            <a:fld id="{F558298A-8F68-4BFD-B41C-874D86D2BCEE}" type="slidenum">
              <a:rPr lang="zh-CN" altLang="en-US" smtClean="0"/>
              <a:pPr/>
              <a:t>16</a:t>
            </a:fld>
            <a:endParaRPr lang="zh-CN" altLang="en-US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240162694"/>
              </p:ext>
            </p:extLst>
          </p:nvPr>
        </p:nvGraphicFramePr>
        <p:xfrm>
          <a:off x="2032000" y="875371"/>
          <a:ext cx="7254568" cy="35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DEE0D6DE-AF71-4074-BCFA-449796AC6F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4206" y="1362635"/>
            <a:ext cx="10479593" cy="5130240"/>
          </a:xfrm>
        </p:spPr>
        <p:txBody>
          <a:bodyPr>
            <a:noAutofit/>
          </a:bodyPr>
          <a:lstStyle/>
          <a:p>
            <a:pPr lvl="0" algn="just"/>
            <a:r>
              <a:rPr lang="en-US" altLang="zh-CN" sz="2400" dirty="0">
                <a:latin typeface="+mn-lt"/>
              </a:rPr>
              <a:t>yield()</a:t>
            </a:r>
            <a:endParaRPr lang="zh-CN" altLang="zh-CN" sz="2400" dirty="0">
              <a:latin typeface="+mn-lt"/>
            </a:endParaRPr>
          </a:p>
          <a:p>
            <a:pPr marL="0" indent="0" algn="just">
              <a:buNone/>
            </a:pPr>
            <a:r>
              <a:rPr lang="zh-CN" altLang="zh-CN" sz="2400" dirty="0">
                <a:latin typeface="+mn-lt"/>
              </a:rPr>
              <a:t>此函数的功能是为其它线程提供被调度的机会。如果一个线程可能会占据</a:t>
            </a:r>
            <a:r>
              <a:rPr lang="en-US" altLang="zh-CN" sz="2400" dirty="0">
                <a:latin typeface="+mn-lt"/>
              </a:rPr>
              <a:t>CPU</a:t>
            </a:r>
            <a:r>
              <a:rPr lang="zh-CN" altLang="zh-CN" sz="2400" dirty="0">
                <a:latin typeface="+mn-lt"/>
              </a:rPr>
              <a:t>资源太久，那么可以在其中调用此函数，给其它线程执行的机会。</a:t>
            </a:r>
            <a:endParaRPr lang="en-US" altLang="zh-CN" sz="2400" dirty="0">
              <a:latin typeface="+mn-lt"/>
            </a:endParaRPr>
          </a:p>
          <a:p>
            <a:pPr marL="0" indent="0" algn="just">
              <a:buNone/>
            </a:pPr>
            <a:endParaRPr lang="zh-CN" altLang="zh-CN" sz="2400" dirty="0">
              <a:latin typeface="+mn-lt"/>
            </a:endParaRPr>
          </a:p>
          <a:p>
            <a:pPr lvl="0" algn="just"/>
            <a:r>
              <a:rPr lang="en-US" altLang="zh-CN" sz="2400" dirty="0" err="1">
                <a:latin typeface="+mn-lt"/>
              </a:rPr>
              <a:t>sleep_until</a:t>
            </a:r>
            <a:r>
              <a:rPr lang="en-US" altLang="zh-CN" sz="2400" dirty="0">
                <a:latin typeface="+mn-lt"/>
              </a:rPr>
              <a:t>(</a:t>
            </a:r>
            <a:r>
              <a:rPr lang="en-US" altLang="zh-CN" sz="2400" dirty="0" err="1">
                <a:latin typeface="+mn-lt"/>
              </a:rPr>
              <a:t>abs_time</a:t>
            </a:r>
            <a:r>
              <a:rPr lang="en-US" altLang="zh-CN" sz="2400" dirty="0">
                <a:latin typeface="+mn-lt"/>
              </a:rPr>
              <a:t>)</a:t>
            </a:r>
            <a:endParaRPr lang="zh-CN" altLang="zh-CN" sz="2400" dirty="0">
              <a:latin typeface="+mn-lt"/>
            </a:endParaRPr>
          </a:p>
          <a:p>
            <a:pPr marL="0" indent="0" algn="just">
              <a:buNone/>
            </a:pPr>
            <a:r>
              <a:rPr lang="zh-CN" altLang="zh-CN" sz="2400" dirty="0">
                <a:latin typeface="+mn-lt"/>
              </a:rPr>
              <a:t>调用此函数模板的线程会被阻塞，直到超时。超时时限是个绝对时间，由参数</a:t>
            </a:r>
            <a:r>
              <a:rPr lang="en-US" altLang="zh-CN" sz="2400" dirty="0" err="1">
                <a:latin typeface="+mn-lt"/>
              </a:rPr>
              <a:t>abs_time</a:t>
            </a:r>
            <a:r>
              <a:rPr lang="zh-CN" altLang="zh-CN" sz="2400" dirty="0">
                <a:latin typeface="+mn-lt"/>
              </a:rPr>
              <a:t>指定。</a:t>
            </a:r>
            <a:endParaRPr lang="en-US" altLang="zh-CN" sz="2400" dirty="0">
              <a:latin typeface="+mn-lt"/>
            </a:endParaRPr>
          </a:p>
          <a:p>
            <a:pPr marL="0" indent="0" algn="just">
              <a:buNone/>
            </a:pPr>
            <a:endParaRPr lang="zh-CN" altLang="zh-CN" sz="2400" dirty="0">
              <a:latin typeface="+mn-lt"/>
            </a:endParaRPr>
          </a:p>
          <a:p>
            <a:pPr lvl="0" algn="just"/>
            <a:r>
              <a:rPr lang="en-US" altLang="zh-CN" sz="2400" dirty="0" err="1">
                <a:latin typeface="+mn-lt"/>
              </a:rPr>
              <a:t>sleep_for</a:t>
            </a:r>
            <a:r>
              <a:rPr lang="en-US" altLang="zh-CN" sz="2400" dirty="0">
                <a:latin typeface="+mn-lt"/>
              </a:rPr>
              <a:t>(</a:t>
            </a:r>
            <a:r>
              <a:rPr lang="en-US" altLang="zh-CN" sz="2400" dirty="0" err="1">
                <a:latin typeface="+mn-lt"/>
              </a:rPr>
              <a:t>rel_time</a:t>
            </a:r>
            <a:r>
              <a:rPr lang="en-US" altLang="zh-CN" sz="2400" dirty="0">
                <a:latin typeface="+mn-lt"/>
              </a:rPr>
              <a:t>)</a:t>
            </a:r>
            <a:endParaRPr lang="zh-CN" altLang="zh-CN" sz="2400" dirty="0">
              <a:latin typeface="+mn-lt"/>
            </a:endParaRPr>
          </a:p>
          <a:p>
            <a:pPr marL="0" indent="0" algn="just">
              <a:buNone/>
            </a:pPr>
            <a:r>
              <a:rPr lang="zh-CN" altLang="zh-CN" sz="2400" dirty="0">
                <a:latin typeface="+mn-lt"/>
              </a:rPr>
              <a:t>调用此函数模板的线程会被阻塞，直到超时。超时时限是个相对时间，由参数</a:t>
            </a:r>
            <a:r>
              <a:rPr lang="en-US" altLang="zh-CN" sz="2400" dirty="0" err="1">
                <a:latin typeface="+mn-lt"/>
              </a:rPr>
              <a:t>rel_time</a:t>
            </a:r>
            <a:r>
              <a:rPr lang="zh-CN" altLang="zh-CN" sz="2400" dirty="0">
                <a:latin typeface="+mn-lt"/>
              </a:rPr>
              <a:t>提供。</a:t>
            </a:r>
          </a:p>
        </p:txBody>
      </p:sp>
    </p:spTree>
    <p:extLst>
      <p:ext uri="{BB962C8B-B14F-4D97-AF65-F5344CB8AC3E}">
        <p14:creationId xmlns:p14="http://schemas.microsoft.com/office/powerpoint/2010/main" val="3391782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第十章 多线程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1353800" y="6492875"/>
            <a:ext cx="838200" cy="365125"/>
          </a:xfrm>
        </p:spPr>
        <p:txBody>
          <a:bodyPr/>
          <a:lstStyle/>
          <a:p>
            <a:fld id="{F558298A-8F68-4BFD-B41C-874D86D2BCEE}" type="slidenum">
              <a:rPr lang="zh-CN" altLang="en-US" smtClean="0"/>
              <a:pPr/>
              <a:t>17</a:t>
            </a:fld>
            <a:endParaRPr lang="zh-CN" altLang="en-US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2320332048"/>
              </p:ext>
            </p:extLst>
          </p:nvPr>
        </p:nvGraphicFramePr>
        <p:xfrm>
          <a:off x="2032000" y="875371"/>
          <a:ext cx="7254568" cy="35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DEE0D6DE-AF71-4074-BCFA-449796AC6F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4206" y="1362635"/>
            <a:ext cx="10479593" cy="5130240"/>
          </a:xfrm>
        </p:spPr>
        <p:txBody>
          <a:bodyPr>
            <a:noAutofit/>
          </a:bodyPr>
          <a:lstStyle/>
          <a:p>
            <a:pPr lvl="0"/>
            <a:r>
              <a:rPr lang="zh-CN" altLang="en-US" sz="2400" dirty="0">
                <a:latin typeface="+mn-lt"/>
              </a:rPr>
              <a:t>有用的成员：</a:t>
            </a:r>
            <a:endParaRPr lang="en-US" altLang="zh-CN" sz="2400" dirty="0">
              <a:latin typeface="+mn-lt"/>
            </a:endParaRPr>
          </a:p>
          <a:p>
            <a:pPr lvl="0"/>
            <a:r>
              <a:rPr lang="en-US" altLang="zh-CN" sz="2400" dirty="0">
                <a:latin typeface="+mn-lt"/>
              </a:rPr>
              <a:t>lock()</a:t>
            </a:r>
            <a:endParaRPr lang="zh-CN" altLang="zh-CN" sz="2400" dirty="0">
              <a:latin typeface="+mn-lt"/>
            </a:endParaRPr>
          </a:p>
          <a:p>
            <a:pPr marL="0" indent="0">
              <a:buNone/>
            </a:pPr>
            <a:r>
              <a:rPr lang="zh-CN" altLang="zh-CN" sz="2400" dirty="0">
                <a:latin typeface="+mn-lt"/>
              </a:rPr>
              <a:t>由线程发起，申请进行加互斥锁操作。一旦申请线程加锁成功，那么它将成为这个锁的拥有者；否则，申请线程会被阻塞。</a:t>
            </a:r>
          </a:p>
          <a:p>
            <a:pPr marL="0" indent="0">
              <a:buNone/>
            </a:pPr>
            <a:r>
              <a:rPr lang="zh-CN" altLang="zh-CN" sz="2400" dirty="0">
                <a:latin typeface="+mn-lt"/>
              </a:rPr>
              <a:t>在拥有者解锁之前，其它申请用同一个</a:t>
            </a:r>
            <a:r>
              <a:rPr lang="en-US" altLang="zh-CN" sz="2400" dirty="0">
                <a:latin typeface="+mn-lt"/>
              </a:rPr>
              <a:t>mutex</a:t>
            </a:r>
            <a:r>
              <a:rPr lang="zh-CN" altLang="zh-CN" sz="2400" dirty="0">
                <a:latin typeface="+mn-lt"/>
              </a:rPr>
              <a:t>对象加互斥锁的线程都会被阻塞。解锁后，被阻塞的线程会得到调度的机会。</a:t>
            </a:r>
            <a:endParaRPr lang="en-US" altLang="zh-CN" sz="2400" dirty="0">
              <a:latin typeface="+mn-lt"/>
            </a:endParaRPr>
          </a:p>
          <a:p>
            <a:endParaRPr lang="zh-CN" altLang="zh-CN" sz="2400" dirty="0">
              <a:latin typeface="+mn-lt"/>
            </a:endParaRPr>
          </a:p>
          <a:p>
            <a:pPr lvl="0"/>
            <a:r>
              <a:rPr lang="en-US" altLang="zh-CN" sz="2400" dirty="0">
                <a:latin typeface="+mn-lt"/>
              </a:rPr>
              <a:t>unlock()</a:t>
            </a:r>
            <a:endParaRPr lang="zh-CN" altLang="zh-CN" sz="2400" dirty="0">
              <a:latin typeface="+mn-lt"/>
            </a:endParaRPr>
          </a:p>
          <a:p>
            <a:r>
              <a:rPr lang="zh-CN" altLang="zh-CN" sz="2400" dirty="0">
                <a:latin typeface="+mn-lt"/>
              </a:rPr>
              <a:t>锁的拥有者发起此解锁操作。此后，原线程不再是该锁的拥有者。原则上讲，锁的拥有者必须在适当时候解锁，否则会造成死锁。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CF57F61-2731-4EC7-B0D1-C355AE834406}"/>
              </a:ext>
            </a:extLst>
          </p:cNvPr>
          <p:cNvSpPr/>
          <p:nvPr/>
        </p:nvSpPr>
        <p:spPr>
          <a:xfrm>
            <a:off x="2392622" y="1689230"/>
            <a:ext cx="4810539" cy="2975956"/>
          </a:xfrm>
          <a:prstGeom prst="rect">
            <a:avLst/>
          </a:prstGeom>
          <a:solidFill>
            <a:schemeClr val="dk1">
              <a:alpha val="91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b="1" i="1" dirty="0">
                <a:solidFill>
                  <a:srgbClr val="FFFF00"/>
                </a:solidFill>
              </a:rPr>
              <a:t>mutex m;</a:t>
            </a:r>
            <a:endParaRPr lang="zh-CN" altLang="zh-CN" sz="2000" dirty="0">
              <a:solidFill>
                <a:srgbClr val="FFFF00"/>
              </a:solidFill>
            </a:endParaRPr>
          </a:p>
          <a:p>
            <a:r>
              <a:rPr lang="en-US" altLang="zh-CN" sz="2000" dirty="0"/>
              <a:t> </a:t>
            </a:r>
            <a:endParaRPr lang="zh-CN" altLang="zh-CN" sz="2000" dirty="0"/>
          </a:p>
          <a:p>
            <a:r>
              <a:rPr lang="en-US" altLang="zh-CN" sz="2000" dirty="0"/>
              <a:t>void print(int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) </a:t>
            </a:r>
            <a:endParaRPr lang="zh-CN" altLang="zh-CN" sz="2000" dirty="0"/>
          </a:p>
          <a:p>
            <a:r>
              <a:rPr lang="en-US" altLang="zh-CN" sz="2000" dirty="0"/>
              <a:t>{ </a:t>
            </a:r>
            <a:endParaRPr lang="zh-CN" altLang="zh-CN" sz="2000" dirty="0"/>
          </a:p>
          <a:p>
            <a:r>
              <a:rPr lang="en-US" altLang="zh-CN" sz="2000" dirty="0"/>
              <a:t>    </a:t>
            </a:r>
            <a:r>
              <a:rPr lang="en-US" altLang="zh-CN" sz="2000" b="1" i="1" dirty="0" err="1">
                <a:solidFill>
                  <a:srgbClr val="FFFF00"/>
                </a:solidFill>
              </a:rPr>
              <a:t>m.lock</a:t>
            </a:r>
            <a:r>
              <a:rPr lang="en-US" altLang="zh-CN" sz="2000" b="1" i="1" dirty="0">
                <a:solidFill>
                  <a:srgbClr val="FFFF00"/>
                </a:solidFill>
              </a:rPr>
              <a:t>();</a:t>
            </a:r>
            <a:endParaRPr lang="zh-CN" altLang="zh-CN" sz="2000" dirty="0">
              <a:solidFill>
                <a:srgbClr val="FFFF00"/>
              </a:solidFill>
            </a:endParaRPr>
          </a:p>
          <a:p>
            <a:r>
              <a:rPr lang="en-US" altLang="zh-CN" sz="2000" dirty="0"/>
              <a:t>    </a:t>
            </a:r>
            <a:r>
              <a:rPr lang="en-US" altLang="zh-CN" sz="2000" dirty="0" err="1"/>
              <a:t>cout</a:t>
            </a:r>
            <a:r>
              <a:rPr lang="en-US" altLang="zh-CN" sz="2000" dirty="0"/>
              <a:t> &lt;&lt;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 &lt;&lt; ' ';</a:t>
            </a:r>
            <a:endParaRPr lang="zh-CN" altLang="zh-CN" sz="2000" dirty="0"/>
          </a:p>
          <a:p>
            <a:r>
              <a:rPr lang="en-US" altLang="zh-CN" sz="2000" dirty="0"/>
              <a:t>   </a:t>
            </a:r>
            <a:r>
              <a:rPr lang="en-US" altLang="zh-CN" sz="2000" b="1" i="1" dirty="0"/>
              <a:t> </a:t>
            </a:r>
            <a:r>
              <a:rPr lang="en-US" altLang="zh-CN" sz="2000" b="1" i="1" dirty="0" err="1">
                <a:solidFill>
                  <a:srgbClr val="FFFF00"/>
                </a:solidFill>
              </a:rPr>
              <a:t>m.unlock</a:t>
            </a:r>
            <a:r>
              <a:rPr lang="en-US" altLang="zh-CN" sz="2000" b="1" i="1" dirty="0">
                <a:solidFill>
                  <a:srgbClr val="FFFF00"/>
                </a:solidFill>
              </a:rPr>
              <a:t>();</a:t>
            </a:r>
            <a:endParaRPr lang="zh-CN" altLang="zh-CN" sz="2000" dirty="0">
              <a:solidFill>
                <a:srgbClr val="FFFF00"/>
              </a:solidFill>
            </a:endParaRPr>
          </a:p>
          <a:p>
            <a:r>
              <a:rPr lang="en-US" altLang="zh-CN" sz="2000" dirty="0"/>
              <a:t>}</a:t>
            </a:r>
            <a:endParaRPr lang="zh-CN" altLang="zh-CN" sz="20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EE7496E-3359-4CFB-B922-70C9E989795A}"/>
              </a:ext>
            </a:extLst>
          </p:cNvPr>
          <p:cNvSpPr/>
          <p:nvPr/>
        </p:nvSpPr>
        <p:spPr>
          <a:xfrm>
            <a:off x="5272080" y="2741332"/>
            <a:ext cx="4810539" cy="2975956"/>
          </a:xfrm>
          <a:prstGeom prst="rect">
            <a:avLst/>
          </a:prstGeom>
          <a:solidFill>
            <a:schemeClr val="dk1">
              <a:alpha val="91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b="1" i="1" dirty="0">
                <a:solidFill>
                  <a:srgbClr val="FFFF00"/>
                </a:solidFill>
              </a:rPr>
              <a:t>mutex m;</a:t>
            </a:r>
            <a:endParaRPr lang="zh-CN" altLang="zh-CN" sz="2000" dirty="0">
              <a:solidFill>
                <a:srgbClr val="FFFF00"/>
              </a:solidFill>
            </a:endParaRPr>
          </a:p>
          <a:p>
            <a:r>
              <a:rPr lang="en-US" altLang="zh-CN" sz="2000" dirty="0"/>
              <a:t> </a:t>
            </a:r>
            <a:endParaRPr lang="zh-CN" altLang="zh-CN" sz="2000" dirty="0"/>
          </a:p>
          <a:p>
            <a:r>
              <a:rPr lang="en-US" altLang="zh-CN" sz="2000" dirty="0"/>
              <a:t>void print(int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) </a:t>
            </a:r>
            <a:endParaRPr lang="zh-CN" altLang="zh-CN" sz="2000" dirty="0"/>
          </a:p>
          <a:p>
            <a:r>
              <a:rPr lang="en-US" altLang="zh-CN" sz="2000" dirty="0"/>
              <a:t>{ </a:t>
            </a:r>
            <a:endParaRPr lang="zh-CN" altLang="zh-CN" sz="2000" dirty="0"/>
          </a:p>
          <a:p>
            <a:r>
              <a:rPr lang="en-US" altLang="zh-CN" sz="2000" dirty="0"/>
              <a:t>    </a:t>
            </a:r>
            <a:r>
              <a:rPr lang="en-US" altLang="zh-CN" sz="2000" b="1" i="1" dirty="0" err="1">
                <a:solidFill>
                  <a:srgbClr val="FFFF00"/>
                </a:solidFill>
              </a:rPr>
              <a:t>lock_guard</a:t>
            </a:r>
            <a:r>
              <a:rPr lang="en-US" altLang="zh-CN" sz="2000" b="1" i="1" dirty="0">
                <a:solidFill>
                  <a:srgbClr val="FFFF00"/>
                </a:solidFill>
              </a:rPr>
              <a:t>&lt;mutex&gt; lock(m);</a:t>
            </a:r>
            <a:endParaRPr lang="zh-CN" altLang="zh-CN" sz="2000" dirty="0">
              <a:solidFill>
                <a:srgbClr val="FFFF00"/>
              </a:solidFill>
            </a:endParaRPr>
          </a:p>
          <a:p>
            <a:r>
              <a:rPr lang="en-US" altLang="zh-CN" sz="2000" dirty="0"/>
              <a:t>    </a:t>
            </a:r>
            <a:r>
              <a:rPr lang="en-US" altLang="zh-CN" sz="2000" dirty="0" err="1"/>
              <a:t>cout</a:t>
            </a:r>
            <a:r>
              <a:rPr lang="en-US" altLang="zh-CN" sz="2000" dirty="0"/>
              <a:t> &lt;&lt;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 &lt;&lt; ' ‘;</a:t>
            </a:r>
            <a:endParaRPr lang="zh-CN" altLang="zh-CN" sz="2000" dirty="0"/>
          </a:p>
          <a:p>
            <a:r>
              <a:rPr lang="en-US" altLang="zh-CN" sz="2000" dirty="0"/>
              <a:t>} </a:t>
            </a:r>
            <a:r>
              <a:rPr lang="en-US" altLang="zh-CN" sz="1600" dirty="0">
                <a:solidFill>
                  <a:schemeClr val="bg1">
                    <a:lumMod val="75000"/>
                  </a:schemeClr>
                </a:solidFill>
              </a:rPr>
              <a:t>//</a:t>
            </a:r>
            <a:r>
              <a:rPr lang="en-US" altLang="zh-CN" sz="1600" dirty="0" err="1">
                <a:solidFill>
                  <a:schemeClr val="bg1">
                    <a:lumMod val="75000"/>
                  </a:schemeClr>
                </a:solidFill>
              </a:rPr>
              <a:t>lock_guard</a:t>
            </a:r>
            <a:r>
              <a:rPr lang="zh-CN" altLang="en-US" sz="1600" dirty="0">
                <a:solidFill>
                  <a:schemeClr val="bg1">
                    <a:lumMod val="75000"/>
                  </a:schemeClr>
                </a:solidFill>
              </a:rPr>
              <a:t>的析构函数自动解锁</a:t>
            </a:r>
            <a:endParaRPr lang="zh-CN" altLang="zh-CN" sz="2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0611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第十章 多线程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1353800" y="6492875"/>
            <a:ext cx="838200" cy="365125"/>
          </a:xfrm>
        </p:spPr>
        <p:txBody>
          <a:bodyPr/>
          <a:lstStyle/>
          <a:p>
            <a:fld id="{F558298A-8F68-4BFD-B41C-874D86D2BCEE}" type="slidenum">
              <a:rPr lang="zh-CN" altLang="en-US" smtClean="0"/>
              <a:pPr/>
              <a:t>18</a:t>
            </a:fld>
            <a:endParaRPr lang="zh-CN" altLang="en-US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744876286"/>
              </p:ext>
            </p:extLst>
          </p:nvPr>
        </p:nvGraphicFramePr>
        <p:xfrm>
          <a:off x="2032000" y="875371"/>
          <a:ext cx="7254568" cy="35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DEE0D6DE-AF71-4074-BCFA-449796AC6F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4206" y="1362635"/>
            <a:ext cx="10479593" cy="5130240"/>
          </a:xfrm>
        </p:spPr>
        <p:txBody>
          <a:bodyPr>
            <a:noAutofit/>
          </a:bodyPr>
          <a:lstStyle/>
          <a:p>
            <a:pPr lvl="0" algn="just"/>
            <a:r>
              <a:rPr lang="zh-CN" altLang="zh-CN" dirty="0">
                <a:latin typeface="+mj-lt"/>
              </a:rPr>
              <a:t>一个线程可能把自己阻塞，并等待一个事件的发生；事件发生后，该线程恢复执行。</a:t>
            </a:r>
            <a:endParaRPr lang="en-US" altLang="zh-CN" dirty="0">
              <a:latin typeface="+mj-lt"/>
            </a:endParaRPr>
          </a:p>
          <a:p>
            <a:pPr lvl="0" algn="just"/>
            <a:r>
              <a:rPr lang="zh-CN" altLang="zh-CN" dirty="0">
                <a:latin typeface="+mj-lt"/>
              </a:rPr>
              <a:t>完成这种功能需要定义在头文件</a:t>
            </a:r>
            <a:r>
              <a:rPr lang="en-US" altLang="zh-CN" dirty="0">
                <a:latin typeface="+mj-lt"/>
              </a:rPr>
              <a:t>&lt;</a:t>
            </a:r>
            <a:r>
              <a:rPr lang="en-US" altLang="zh-CN" dirty="0" err="1">
                <a:latin typeface="+mj-lt"/>
              </a:rPr>
              <a:t>condition_variable</a:t>
            </a:r>
            <a:r>
              <a:rPr lang="en-US" altLang="zh-CN" dirty="0">
                <a:latin typeface="+mj-lt"/>
              </a:rPr>
              <a:t>&gt;</a:t>
            </a:r>
            <a:r>
              <a:rPr lang="zh-CN" altLang="zh-CN" dirty="0">
                <a:latin typeface="+mj-lt"/>
              </a:rPr>
              <a:t>中的（多种）类实例对象的参与。头文件中，最重要的类是</a:t>
            </a:r>
            <a:r>
              <a:rPr lang="en-US" altLang="zh-CN" dirty="0" err="1">
                <a:latin typeface="+mj-lt"/>
              </a:rPr>
              <a:t>condition_variable</a:t>
            </a:r>
            <a:r>
              <a:rPr lang="zh-CN" altLang="zh-CN" dirty="0">
                <a:latin typeface="+mj-lt"/>
              </a:rPr>
              <a:t>。</a:t>
            </a:r>
            <a:endParaRPr lang="zh-CN" altLang="zh-CN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375895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第十章 多线程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1353800" y="6492875"/>
            <a:ext cx="838200" cy="365125"/>
          </a:xfrm>
        </p:spPr>
        <p:txBody>
          <a:bodyPr/>
          <a:lstStyle/>
          <a:p>
            <a:fld id="{F558298A-8F68-4BFD-B41C-874D86D2BCEE}" type="slidenum">
              <a:rPr lang="zh-CN" altLang="en-US" smtClean="0"/>
              <a:pPr/>
              <a:t>19</a:t>
            </a:fld>
            <a:endParaRPr lang="zh-CN" altLang="en-US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3453336495"/>
              </p:ext>
            </p:extLst>
          </p:nvPr>
        </p:nvGraphicFramePr>
        <p:xfrm>
          <a:off x="2032000" y="875371"/>
          <a:ext cx="7254568" cy="35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DEE0D6DE-AF71-4074-BCFA-449796AC6F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4206" y="1362635"/>
            <a:ext cx="10479593" cy="5130240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lang="en-US" altLang="zh-CN" sz="2000" dirty="0">
                <a:latin typeface="+mn-lt"/>
              </a:rPr>
              <a:t>1. void wait(</a:t>
            </a:r>
            <a:r>
              <a:rPr lang="en-US" altLang="zh-CN" sz="2000" dirty="0" err="1">
                <a:latin typeface="+mn-lt"/>
              </a:rPr>
              <a:t>unique_lock</a:t>
            </a:r>
            <a:r>
              <a:rPr lang="en-US" altLang="zh-CN" sz="2000" dirty="0">
                <a:latin typeface="+mn-lt"/>
              </a:rPr>
              <a:t>&lt;mutex&gt;&amp; lock)</a:t>
            </a:r>
            <a:endParaRPr lang="zh-CN" altLang="zh-CN" sz="2000" dirty="0">
              <a:latin typeface="+mn-lt"/>
            </a:endParaRPr>
          </a:p>
          <a:p>
            <a:pPr marL="0" indent="0">
              <a:buNone/>
            </a:pPr>
            <a:r>
              <a:rPr lang="zh-CN" altLang="zh-CN" sz="2000" dirty="0">
                <a:latin typeface="+mn-lt"/>
              </a:rPr>
              <a:t>设有</a:t>
            </a:r>
            <a:r>
              <a:rPr lang="en-US" altLang="zh-CN" sz="2000" dirty="0" err="1">
                <a:latin typeface="+mn-lt"/>
              </a:rPr>
              <a:t>condition_variable</a:t>
            </a:r>
            <a:r>
              <a:rPr lang="zh-CN" altLang="zh-CN" sz="2000" dirty="0">
                <a:latin typeface="+mn-lt"/>
              </a:rPr>
              <a:t>类的示例</a:t>
            </a:r>
            <a:r>
              <a:rPr lang="en-US" altLang="zh-CN" sz="2000" dirty="0">
                <a:latin typeface="+mn-lt"/>
              </a:rPr>
              <a:t>cv</a:t>
            </a:r>
            <a:r>
              <a:rPr lang="zh-CN" altLang="zh-CN" sz="2000" dirty="0">
                <a:latin typeface="+mn-lt"/>
              </a:rPr>
              <a:t>，当线程</a:t>
            </a:r>
            <a:r>
              <a:rPr lang="en-US" altLang="zh-CN" sz="2000" dirty="0">
                <a:latin typeface="+mn-lt"/>
              </a:rPr>
              <a:t>t</a:t>
            </a:r>
            <a:r>
              <a:rPr lang="zh-CN" altLang="zh-CN" sz="2000" dirty="0">
                <a:latin typeface="+mn-lt"/>
              </a:rPr>
              <a:t>调用</a:t>
            </a:r>
            <a:r>
              <a:rPr lang="en-US" altLang="zh-CN" sz="2000" dirty="0" err="1">
                <a:latin typeface="+mn-lt"/>
              </a:rPr>
              <a:t>cv.wait</a:t>
            </a:r>
            <a:r>
              <a:rPr lang="en-US" altLang="zh-CN" sz="2000" dirty="0">
                <a:latin typeface="+mn-lt"/>
              </a:rPr>
              <a:t>(lock)</a:t>
            </a:r>
            <a:r>
              <a:rPr lang="zh-CN" altLang="zh-CN" sz="2000" dirty="0">
                <a:latin typeface="+mn-lt"/>
              </a:rPr>
              <a:t>时：</a:t>
            </a:r>
          </a:p>
          <a:p>
            <a:pPr lvl="1" fontAlgn="base"/>
            <a:r>
              <a:rPr lang="en-US" altLang="zh-CN" sz="1800" dirty="0">
                <a:latin typeface="+mn-lt"/>
              </a:rPr>
              <a:t>wait</a:t>
            </a:r>
            <a:r>
              <a:rPr lang="zh-CN" altLang="zh-CN" sz="1800" dirty="0">
                <a:latin typeface="+mn-lt"/>
              </a:rPr>
              <a:t>自动调用</a:t>
            </a:r>
            <a:r>
              <a:rPr lang="en-US" altLang="zh-CN" sz="1800" dirty="0" err="1">
                <a:latin typeface="+mn-lt"/>
              </a:rPr>
              <a:t>lock.unlock</a:t>
            </a:r>
            <a:r>
              <a:rPr lang="en-US" altLang="zh-CN" sz="1800" dirty="0">
                <a:latin typeface="+mn-lt"/>
              </a:rPr>
              <a:t>()</a:t>
            </a:r>
            <a:r>
              <a:rPr lang="zh-CN" altLang="zh-CN" sz="1800" dirty="0">
                <a:latin typeface="+mn-lt"/>
              </a:rPr>
              <a:t>，并将线程阻塞在</a:t>
            </a:r>
            <a:r>
              <a:rPr lang="en-US" altLang="zh-CN" sz="1800" dirty="0">
                <a:latin typeface="+mn-lt"/>
              </a:rPr>
              <a:t>cv</a:t>
            </a:r>
            <a:r>
              <a:rPr lang="zh-CN" altLang="zh-CN" sz="1800" dirty="0">
                <a:latin typeface="+mn-lt"/>
              </a:rPr>
              <a:t>上。</a:t>
            </a:r>
          </a:p>
          <a:p>
            <a:pPr lvl="1" fontAlgn="base"/>
            <a:r>
              <a:rPr lang="zh-CN" altLang="zh-CN" sz="1800" dirty="0">
                <a:latin typeface="+mn-lt"/>
              </a:rPr>
              <a:t>如果线程处于非阻塞态，则调用</a:t>
            </a:r>
            <a:r>
              <a:rPr lang="en-US" altLang="zh-CN" sz="1800" dirty="0" err="1">
                <a:latin typeface="+mn-lt"/>
              </a:rPr>
              <a:t>lock.lock</a:t>
            </a:r>
            <a:r>
              <a:rPr lang="en-US" altLang="zh-CN" sz="1800" dirty="0">
                <a:latin typeface="+mn-lt"/>
              </a:rPr>
              <a:t>()</a:t>
            </a:r>
            <a:r>
              <a:rPr lang="zh-CN" altLang="zh-CN" sz="1800" dirty="0">
                <a:latin typeface="+mn-lt"/>
              </a:rPr>
              <a:t>，然后返回。</a:t>
            </a:r>
          </a:p>
          <a:p>
            <a:pPr lvl="1" fontAlgn="base"/>
            <a:r>
              <a:rPr lang="zh-CN" altLang="zh-CN" sz="1800" dirty="0">
                <a:latin typeface="+mn-lt"/>
              </a:rPr>
              <a:t>如果有解除阻塞信号到来，则</a:t>
            </a:r>
            <a:r>
              <a:rPr lang="en-US" altLang="zh-CN" sz="1800" dirty="0">
                <a:latin typeface="+mn-lt"/>
              </a:rPr>
              <a:t>wait</a:t>
            </a:r>
            <a:r>
              <a:rPr lang="zh-CN" altLang="zh-CN" sz="1800" dirty="0">
                <a:latin typeface="+mn-lt"/>
              </a:rPr>
              <a:t>将解除阻塞。</a:t>
            </a:r>
            <a:endParaRPr lang="en-US" altLang="zh-CN" sz="1800" dirty="0">
              <a:latin typeface="+mn-lt"/>
            </a:endParaRPr>
          </a:p>
          <a:p>
            <a:pPr marL="457200" lvl="1" indent="0" fontAlgn="base">
              <a:buNone/>
            </a:pPr>
            <a:r>
              <a:rPr lang="zh-CN" altLang="zh-CN" sz="2000" dirty="0">
                <a:latin typeface="+mn-lt"/>
              </a:rPr>
              <a:t>简单地说，就是如果没有接收到解除阻塞信号，那么</a:t>
            </a:r>
            <a:r>
              <a:rPr lang="en-US" altLang="zh-CN" sz="2000" dirty="0">
                <a:latin typeface="+mn-lt"/>
              </a:rPr>
              <a:t>wait</a:t>
            </a:r>
            <a:r>
              <a:rPr lang="zh-CN" altLang="zh-CN" sz="2000" dirty="0">
                <a:latin typeface="+mn-lt"/>
              </a:rPr>
              <a:t>将处于阻塞状态，不会返回；线程也因此处于等待状态。</a:t>
            </a:r>
            <a:endParaRPr lang="en-US" altLang="zh-CN" sz="2000" dirty="0">
              <a:latin typeface="+mn-lt"/>
            </a:endParaRPr>
          </a:p>
          <a:p>
            <a:pPr lvl="1"/>
            <a:endParaRPr lang="en-US" altLang="zh-CN" sz="1800" dirty="0">
              <a:latin typeface="+mn-lt"/>
            </a:endParaRPr>
          </a:p>
          <a:p>
            <a:pPr marL="0" indent="0">
              <a:buNone/>
            </a:pPr>
            <a:r>
              <a:rPr lang="en-US" altLang="zh-CN" sz="2000" dirty="0">
                <a:latin typeface="+mn-lt"/>
              </a:rPr>
              <a:t>2. void </a:t>
            </a:r>
            <a:r>
              <a:rPr lang="en-US" altLang="zh-CN" sz="2000" dirty="0" err="1">
                <a:latin typeface="+mn-lt"/>
              </a:rPr>
              <a:t>notify_one</a:t>
            </a:r>
            <a:r>
              <a:rPr lang="en-US" altLang="zh-CN" sz="2000" dirty="0">
                <a:latin typeface="+mn-lt"/>
              </a:rPr>
              <a:t>()</a:t>
            </a:r>
            <a:endParaRPr lang="zh-CN" altLang="zh-CN" sz="2000" dirty="0">
              <a:latin typeface="+mn-lt"/>
            </a:endParaRPr>
          </a:p>
          <a:p>
            <a:pPr marL="0" indent="0">
              <a:buNone/>
            </a:pPr>
            <a:r>
              <a:rPr lang="zh-CN" altLang="zh-CN" sz="2000" dirty="0">
                <a:latin typeface="+mn-lt"/>
              </a:rPr>
              <a:t>将阻塞线程中的某一个解除阻塞。</a:t>
            </a:r>
            <a:endParaRPr lang="en-US" altLang="zh-CN" sz="2000" dirty="0">
              <a:latin typeface="+mn-lt"/>
            </a:endParaRPr>
          </a:p>
          <a:p>
            <a:pPr marL="0" indent="0">
              <a:buNone/>
            </a:pPr>
            <a:endParaRPr lang="zh-CN" altLang="zh-CN" sz="2000" dirty="0">
              <a:latin typeface="+mn-lt"/>
            </a:endParaRPr>
          </a:p>
          <a:p>
            <a:pPr marL="0" lvl="0" indent="0">
              <a:buNone/>
            </a:pPr>
            <a:r>
              <a:rPr lang="en-US" altLang="zh-CN" sz="2000" dirty="0">
                <a:latin typeface="+mn-lt"/>
              </a:rPr>
              <a:t>3. void </a:t>
            </a:r>
            <a:r>
              <a:rPr lang="en-US" altLang="zh-CN" sz="2000" dirty="0" err="1">
                <a:latin typeface="+mn-lt"/>
              </a:rPr>
              <a:t>notify_all</a:t>
            </a:r>
            <a:r>
              <a:rPr lang="en-US" altLang="zh-CN" sz="2000" dirty="0">
                <a:latin typeface="+mn-lt"/>
              </a:rPr>
              <a:t>()</a:t>
            </a:r>
            <a:endParaRPr lang="zh-CN" altLang="zh-CN" sz="2000" dirty="0">
              <a:latin typeface="+mn-lt"/>
            </a:endParaRPr>
          </a:p>
          <a:p>
            <a:pPr marL="0" indent="0">
              <a:buNone/>
            </a:pPr>
            <a:r>
              <a:rPr lang="zh-CN" altLang="zh-CN" sz="2000" dirty="0">
                <a:latin typeface="+mn-lt"/>
              </a:rPr>
              <a:t>将所有阻塞线程解除阻塞。</a:t>
            </a:r>
          </a:p>
        </p:txBody>
      </p:sp>
    </p:spTree>
    <p:extLst>
      <p:ext uri="{BB962C8B-B14F-4D97-AF65-F5344CB8AC3E}">
        <p14:creationId xmlns:p14="http://schemas.microsoft.com/office/powerpoint/2010/main" val="816965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第十章 多线程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pPr/>
              <a:t>2</a:t>
            </a:fld>
            <a:endParaRPr lang="zh-CN" altLang="en-US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4252867683"/>
              </p:ext>
            </p:extLst>
          </p:nvPr>
        </p:nvGraphicFramePr>
        <p:xfrm>
          <a:off x="2032000" y="875371"/>
          <a:ext cx="7254568" cy="35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FD7A09AD-8891-4D93-AFC4-EB4215A52F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4206" y="1362635"/>
            <a:ext cx="10479593" cy="5130240"/>
          </a:xfrm>
        </p:spPr>
        <p:txBody>
          <a:bodyPr>
            <a:noAutofit/>
          </a:bodyPr>
          <a:lstStyle/>
          <a:p>
            <a:pPr algn="just"/>
            <a:r>
              <a:rPr lang="zh-CN" altLang="en-US" sz="2400" dirty="0">
                <a:latin typeface="+mn-lt"/>
              </a:rPr>
              <a:t>案例</a:t>
            </a:r>
            <a:endParaRPr lang="en-US" altLang="zh-CN" sz="2400" dirty="0">
              <a:latin typeface="+mn-lt"/>
            </a:endParaRPr>
          </a:p>
          <a:p>
            <a:pPr marL="0" indent="0" algn="just">
              <a:buNone/>
            </a:pPr>
            <a:r>
              <a:rPr lang="zh-CN" altLang="zh-CN" sz="2400" dirty="0"/>
              <a:t>在程序做其它的事情的</a:t>
            </a:r>
            <a:r>
              <a:rPr lang="zh-CN" altLang="zh-CN" sz="2400" b="1" dirty="0">
                <a:solidFill>
                  <a:srgbClr val="FF0000"/>
                </a:solidFill>
              </a:rPr>
              <a:t>同时</a:t>
            </a:r>
            <a:r>
              <a:rPr lang="zh-CN" altLang="zh-CN" sz="2400" dirty="0"/>
              <a:t>，在屏幕上显示一个实时时钟。</a:t>
            </a:r>
            <a:endParaRPr lang="en-US" altLang="zh-CN" sz="2400" dirty="0"/>
          </a:p>
          <a:p>
            <a:pPr marL="0" indent="0" algn="just">
              <a:buNone/>
            </a:pPr>
            <a:endParaRPr lang="en-US" altLang="zh-CN" sz="2400" dirty="0">
              <a:latin typeface="+mn-lt"/>
            </a:endParaRPr>
          </a:p>
          <a:p>
            <a:pPr algn="just"/>
            <a:r>
              <a:rPr lang="zh-CN" altLang="en-US" sz="2400" dirty="0">
                <a:latin typeface="+mn-lt"/>
              </a:rPr>
              <a:t>设计和实现</a:t>
            </a:r>
            <a:endParaRPr lang="en-US" altLang="zh-CN" sz="2400" dirty="0">
              <a:latin typeface="+mn-lt"/>
            </a:endParaRPr>
          </a:p>
          <a:p>
            <a:pPr marL="0" indent="0" algn="just">
              <a:buNone/>
            </a:pPr>
            <a:r>
              <a:rPr lang="zh-CN" altLang="zh-CN" sz="2400" dirty="0"/>
              <a:t>可以将“其它的事情”编码为一个函数，显</a:t>
            </a:r>
            <a:r>
              <a:rPr lang="zh-CN" altLang="en-US" sz="2400" dirty="0"/>
              <a:t>示</a:t>
            </a:r>
            <a:r>
              <a:rPr lang="zh-CN" altLang="zh-CN" sz="2400" dirty="0"/>
              <a:t>实时时钟编码为另一个函数，然后</a:t>
            </a:r>
            <a:r>
              <a:rPr lang="en-US" altLang="zh-CN" sz="2400" dirty="0"/>
              <a:t>…</a:t>
            </a:r>
          </a:p>
          <a:p>
            <a:pPr marL="0" indent="0" algn="just">
              <a:buNone/>
            </a:pPr>
            <a:endParaRPr lang="en-US" altLang="zh-CN" sz="2400" dirty="0"/>
          </a:p>
          <a:p>
            <a:pPr marL="0" indent="0" algn="just">
              <a:buNone/>
            </a:pPr>
            <a:r>
              <a:rPr lang="zh-CN" altLang="zh-CN" sz="2400" dirty="0"/>
              <a:t>然而，如果按照常规的编码模式，那么就不可能有然后了，因为常规模式并不支持同时做多件事。</a:t>
            </a:r>
            <a:endParaRPr lang="zh-CN" altLang="zh-CN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30385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第十章 多线程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1353800" y="6492875"/>
            <a:ext cx="838200" cy="365125"/>
          </a:xfrm>
        </p:spPr>
        <p:txBody>
          <a:bodyPr/>
          <a:lstStyle/>
          <a:p>
            <a:fld id="{F558298A-8F68-4BFD-B41C-874D86D2BCEE}" type="slidenum">
              <a:rPr lang="zh-CN" altLang="en-US" smtClean="0"/>
              <a:pPr/>
              <a:t>20</a:t>
            </a:fld>
            <a:endParaRPr lang="zh-CN" altLang="en-US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288944844"/>
              </p:ext>
            </p:extLst>
          </p:nvPr>
        </p:nvGraphicFramePr>
        <p:xfrm>
          <a:off x="2032000" y="875371"/>
          <a:ext cx="7254568" cy="35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矩形 7">
            <a:extLst>
              <a:ext uri="{FF2B5EF4-FFF2-40B4-BE49-F238E27FC236}">
                <a16:creationId xmlns:a16="http://schemas.microsoft.com/office/drawing/2014/main" id="{38F4EBB6-65BC-4FFF-A9EF-8D0AA9ACAF38}"/>
              </a:ext>
            </a:extLst>
          </p:cNvPr>
          <p:cNvSpPr/>
          <p:nvPr/>
        </p:nvSpPr>
        <p:spPr>
          <a:xfrm>
            <a:off x="1243272" y="2344046"/>
            <a:ext cx="4810539" cy="32320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CN" sz="1600" b="1" i="1" dirty="0" err="1">
                <a:solidFill>
                  <a:srgbClr val="FF0000"/>
                </a:solidFill>
              </a:rPr>
              <a:t>condition_variable</a:t>
            </a:r>
            <a:r>
              <a:rPr lang="en-US" altLang="zh-CN" sz="1600" b="1" i="1" dirty="0">
                <a:solidFill>
                  <a:srgbClr val="FF0000"/>
                </a:solidFill>
              </a:rPr>
              <a:t> cv</a:t>
            </a:r>
            <a:r>
              <a:rPr lang="en-US" altLang="zh-CN" sz="1600" dirty="0">
                <a:solidFill>
                  <a:srgbClr val="FF0000"/>
                </a:solidFill>
              </a:rPr>
              <a:t>;</a:t>
            </a:r>
          </a:p>
          <a:p>
            <a:endParaRPr lang="en-US" altLang="zh-CN" sz="1600" dirty="0"/>
          </a:p>
          <a:p>
            <a:r>
              <a:rPr lang="en-US" altLang="zh-CN" sz="1600" dirty="0"/>
              <a:t>template &lt;int id&gt;</a:t>
            </a:r>
            <a:endParaRPr lang="zh-CN" altLang="zh-CN" sz="1600" dirty="0"/>
          </a:p>
          <a:p>
            <a:r>
              <a:rPr lang="en-US" altLang="zh-CN" sz="1600" dirty="0"/>
              <a:t>void g()</a:t>
            </a:r>
            <a:endParaRPr lang="zh-CN" altLang="zh-CN" sz="1600" dirty="0"/>
          </a:p>
          <a:p>
            <a:r>
              <a:rPr lang="en-US" altLang="zh-CN" sz="1600" dirty="0"/>
              <a:t>{</a:t>
            </a:r>
            <a:endParaRPr lang="zh-CN" altLang="zh-CN" sz="1600" dirty="0"/>
          </a:p>
          <a:p>
            <a:r>
              <a:rPr lang="en-US" altLang="zh-CN" sz="1600" dirty="0"/>
              <a:t>    </a:t>
            </a:r>
            <a:r>
              <a:rPr lang="en-US" altLang="zh-CN" sz="1600" dirty="0" err="1"/>
              <a:t>unique_lock</a:t>
            </a:r>
            <a:r>
              <a:rPr lang="en-US" altLang="zh-CN" sz="1600" dirty="0"/>
              <a:t>&lt;mutex&gt; </a:t>
            </a:r>
            <a:r>
              <a:rPr lang="en-US" altLang="zh-CN" sz="1600" dirty="0" err="1"/>
              <a:t>lk</a:t>
            </a:r>
            <a:r>
              <a:rPr lang="en-US" altLang="zh-CN" sz="1600" dirty="0"/>
              <a:t>(m);</a:t>
            </a:r>
          </a:p>
          <a:p>
            <a:endParaRPr lang="zh-CN" altLang="zh-CN" sz="1600" dirty="0"/>
          </a:p>
          <a:p>
            <a:r>
              <a:rPr lang="en-US" altLang="zh-CN" sz="1600" dirty="0"/>
              <a:t>    print("thread ", id, " is waiting...");</a:t>
            </a:r>
            <a:endParaRPr lang="zh-CN" altLang="zh-CN" sz="1600" dirty="0"/>
          </a:p>
          <a:p>
            <a:r>
              <a:rPr lang="en-US" altLang="zh-CN" sz="1600" dirty="0"/>
              <a:t>    </a:t>
            </a:r>
            <a:r>
              <a:rPr lang="en-US" altLang="zh-CN" sz="1600" b="1" i="1" dirty="0" err="1">
                <a:solidFill>
                  <a:srgbClr val="FF0000"/>
                </a:solidFill>
              </a:rPr>
              <a:t>cv.wait</a:t>
            </a:r>
            <a:r>
              <a:rPr lang="en-US" altLang="zh-CN" sz="1600" b="1" i="1" dirty="0">
                <a:solidFill>
                  <a:srgbClr val="FF0000"/>
                </a:solidFill>
              </a:rPr>
              <a:t>(</a:t>
            </a:r>
            <a:r>
              <a:rPr lang="en-US" altLang="zh-CN" sz="1600" b="1" i="1" dirty="0" err="1">
                <a:solidFill>
                  <a:srgbClr val="FF0000"/>
                </a:solidFill>
              </a:rPr>
              <a:t>lk</a:t>
            </a:r>
            <a:r>
              <a:rPr lang="en-US" altLang="zh-CN" sz="1600" b="1" i="1" dirty="0">
                <a:solidFill>
                  <a:srgbClr val="FF0000"/>
                </a:solidFill>
              </a:rPr>
              <a:t>);</a:t>
            </a:r>
            <a:endParaRPr lang="zh-CN" altLang="zh-CN" sz="1600" b="1" i="1" dirty="0">
              <a:solidFill>
                <a:srgbClr val="FF0000"/>
              </a:solidFill>
            </a:endParaRPr>
          </a:p>
          <a:p>
            <a:r>
              <a:rPr lang="en-US" altLang="zh-CN" sz="1600" dirty="0"/>
              <a:t>    print("thread ", id, " terminated");</a:t>
            </a:r>
            <a:endParaRPr lang="zh-CN" altLang="zh-CN" sz="1600" dirty="0"/>
          </a:p>
          <a:p>
            <a:r>
              <a:rPr lang="en-US" altLang="zh-CN" sz="1600" dirty="0"/>
              <a:t>}</a:t>
            </a:r>
            <a:endParaRPr lang="zh-CN" altLang="zh-CN" sz="1600" dirty="0"/>
          </a:p>
          <a:p>
            <a:endParaRPr lang="en-US" altLang="zh-CN" sz="1600" dirty="0"/>
          </a:p>
          <a:p>
            <a:endParaRPr lang="zh-CN" altLang="zh-CN" sz="16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D7D7D39-9889-4B2B-91F4-E20D87262E5F}"/>
              </a:ext>
            </a:extLst>
          </p:cNvPr>
          <p:cNvSpPr/>
          <p:nvPr/>
        </p:nvSpPr>
        <p:spPr>
          <a:xfrm>
            <a:off x="6424872" y="2344046"/>
            <a:ext cx="4810539" cy="32320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CN" sz="1600" dirty="0"/>
              <a:t>thread t1(g&lt;1&gt;), t2(g&lt;2&gt;), t3(g&lt;3&gt;);</a:t>
            </a:r>
            <a:endParaRPr lang="zh-CN" altLang="zh-CN" sz="1600" dirty="0"/>
          </a:p>
          <a:p>
            <a:r>
              <a:rPr lang="en-US" altLang="zh-CN" sz="1600" dirty="0"/>
              <a:t>t1.detach(); </a:t>
            </a:r>
          </a:p>
          <a:p>
            <a:r>
              <a:rPr lang="en-US" altLang="zh-CN" sz="1600" dirty="0"/>
              <a:t>t2.detach(); </a:t>
            </a:r>
          </a:p>
          <a:p>
            <a:r>
              <a:rPr lang="en-US" altLang="zh-CN" sz="1600" dirty="0"/>
              <a:t>t3.detach();</a:t>
            </a:r>
          </a:p>
          <a:p>
            <a:endParaRPr lang="en-US" altLang="zh-CN" sz="1600" dirty="0"/>
          </a:p>
          <a:p>
            <a:r>
              <a:rPr lang="en-US" altLang="zh-CN" sz="1600" dirty="0"/>
              <a:t>while (true)</a:t>
            </a:r>
            <a:endParaRPr lang="zh-CN" altLang="zh-CN" sz="1600" dirty="0"/>
          </a:p>
          <a:p>
            <a:r>
              <a:rPr lang="en-US" altLang="zh-CN" sz="1600" dirty="0"/>
              <a:t>{</a:t>
            </a:r>
            <a:endParaRPr lang="zh-CN" altLang="zh-CN" sz="1600" dirty="0"/>
          </a:p>
          <a:p>
            <a:r>
              <a:rPr lang="en-US" altLang="zh-CN" sz="1600" dirty="0"/>
              <a:t>    </a:t>
            </a:r>
            <a:r>
              <a:rPr lang="en-US" altLang="zh-CN" sz="1600" dirty="0" err="1"/>
              <a:t>cin</a:t>
            </a:r>
            <a:r>
              <a:rPr lang="en-US" altLang="zh-CN" sz="1600" dirty="0"/>
              <a:t> &gt;&gt;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;</a:t>
            </a:r>
            <a:endParaRPr lang="zh-CN" altLang="zh-CN" sz="1600" dirty="0"/>
          </a:p>
          <a:p>
            <a:r>
              <a:rPr lang="en-US" altLang="zh-CN" sz="1600" dirty="0"/>
              <a:t>    if (</a:t>
            </a:r>
            <a:r>
              <a:rPr lang="en-US" altLang="zh-CN" sz="1600" dirty="0" err="1"/>
              <a:t>i</a:t>
            </a:r>
            <a:r>
              <a:rPr lang="en-US" altLang="zh-CN" sz="1600" dirty="0"/>
              <a:t> == 1) </a:t>
            </a:r>
            <a:r>
              <a:rPr lang="en-US" altLang="zh-CN" sz="1600" b="1" i="1" dirty="0" err="1">
                <a:solidFill>
                  <a:srgbClr val="FF0000"/>
                </a:solidFill>
              </a:rPr>
              <a:t>cv.notify_one</a:t>
            </a:r>
            <a:r>
              <a:rPr lang="en-US" altLang="zh-CN" sz="1600" b="1" i="1" dirty="0">
                <a:solidFill>
                  <a:srgbClr val="FF0000"/>
                </a:solidFill>
              </a:rPr>
              <a:t>();</a:t>
            </a:r>
            <a:endParaRPr lang="zh-CN" altLang="zh-CN" sz="1600" b="1" i="1" dirty="0">
              <a:solidFill>
                <a:srgbClr val="FF0000"/>
              </a:solidFill>
            </a:endParaRPr>
          </a:p>
          <a:p>
            <a:r>
              <a:rPr lang="en-US" altLang="zh-CN" sz="1600" dirty="0"/>
              <a:t>    else if (</a:t>
            </a:r>
            <a:r>
              <a:rPr lang="en-US" altLang="zh-CN" sz="1600" dirty="0" err="1"/>
              <a:t>i</a:t>
            </a:r>
            <a:r>
              <a:rPr lang="en-US" altLang="zh-CN" sz="1600" dirty="0"/>
              <a:t> == 2) </a:t>
            </a:r>
            <a:r>
              <a:rPr lang="en-US" altLang="zh-CN" sz="1600" b="1" i="1" dirty="0" err="1">
                <a:solidFill>
                  <a:srgbClr val="FF0000"/>
                </a:solidFill>
              </a:rPr>
              <a:t>cv.notify_all</a:t>
            </a:r>
            <a:r>
              <a:rPr lang="en-US" altLang="zh-CN" sz="1600" b="1" i="1" dirty="0">
                <a:solidFill>
                  <a:srgbClr val="FF0000"/>
                </a:solidFill>
              </a:rPr>
              <a:t>();</a:t>
            </a:r>
            <a:endParaRPr lang="zh-CN" altLang="zh-CN" sz="1600" b="1" i="1" dirty="0">
              <a:solidFill>
                <a:srgbClr val="FF0000"/>
              </a:solidFill>
            </a:endParaRPr>
          </a:p>
          <a:p>
            <a:r>
              <a:rPr lang="en-US" altLang="zh-CN" sz="1600" dirty="0"/>
              <a:t>    else break;</a:t>
            </a:r>
            <a:endParaRPr lang="zh-CN" altLang="zh-CN" sz="1600" dirty="0"/>
          </a:p>
          <a:p>
            <a:r>
              <a:rPr lang="en-US" altLang="zh-CN" sz="1600" dirty="0"/>
              <a:t>}</a:t>
            </a:r>
          </a:p>
          <a:p>
            <a:endParaRPr lang="zh-CN" altLang="zh-CN" sz="1600" dirty="0"/>
          </a:p>
        </p:txBody>
      </p:sp>
      <p:sp>
        <p:nvSpPr>
          <p:cNvPr id="10" name="对话气泡: 圆角矩形 9">
            <a:extLst>
              <a:ext uri="{FF2B5EF4-FFF2-40B4-BE49-F238E27FC236}">
                <a16:creationId xmlns:a16="http://schemas.microsoft.com/office/drawing/2014/main" id="{2946D190-CA37-47CF-9CCB-59DE3688BB62}"/>
              </a:ext>
            </a:extLst>
          </p:cNvPr>
          <p:cNvSpPr/>
          <p:nvPr/>
        </p:nvSpPr>
        <p:spPr>
          <a:xfrm>
            <a:off x="8215862" y="2822539"/>
            <a:ext cx="2732866" cy="657261"/>
          </a:xfrm>
          <a:prstGeom prst="wedgeRoundRectCallout">
            <a:avLst>
              <a:gd name="adj1" fmla="val -57524"/>
              <a:gd name="adj2" fmla="val -29414"/>
              <a:gd name="adj3" fmla="val 16667"/>
            </a:avLst>
          </a:prstGeom>
          <a:solidFill>
            <a:schemeClr val="accent5">
              <a:alpha val="88000"/>
            </a:schemeClr>
          </a:solidFill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CN" altLang="en-US" sz="1400" dirty="0">
                <a:latin typeface="Consolas" panose="020B0609020204030204" pitchFamily="49" charset="0"/>
              </a:rPr>
              <a:t>三个线程与主线程分离，后面的</a:t>
            </a:r>
            <a:r>
              <a:rPr lang="en-US" altLang="zh-CN" sz="1400" dirty="0">
                <a:latin typeface="Consolas" panose="020B0609020204030204" pitchFamily="49" charset="0"/>
              </a:rPr>
              <a:t>while</a:t>
            </a:r>
            <a:r>
              <a:rPr lang="zh-CN" altLang="en-US" sz="1400" dirty="0">
                <a:latin typeface="Consolas" panose="020B0609020204030204" pitchFamily="49" charset="0"/>
              </a:rPr>
              <a:t>语句才有执行的机会。</a:t>
            </a:r>
            <a:endParaRPr lang="en-US" altLang="zh-CN" sz="1400" dirty="0">
              <a:latin typeface="Consolas" panose="020B0609020204030204" pitchFamily="49" charset="0"/>
            </a:endParaRPr>
          </a:p>
        </p:txBody>
      </p:sp>
      <p:sp>
        <p:nvSpPr>
          <p:cNvPr id="11" name="对话气泡: 圆角矩形 10">
            <a:extLst>
              <a:ext uri="{FF2B5EF4-FFF2-40B4-BE49-F238E27FC236}">
                <a16:creationId xmlns:a16="http://schemas.microsoft.com/office/drawing/2014/main" id="{BBC4639A-2BB9-46EA-A920-F6AC502BEFD6}"/>
              </a:ext>
            </a:extLst>
          </p:cNvPr>
          <p:cNvSpPr/>
          <p:nvPr/>
        </p:nvSpPr>
        <p:spPr>
          <a:xfrm>
            <a:off x="2404784" y="5188052"/>
            <a:ext cx="1451599" cy="657261"/>
          </a:xfrm>
          <a:prstGeom prst="wedgeRoundRectCallout">
            <a:avLst>
              <a:gd name="adj1" fmla="val -36188"/>
              <a:gd name="adj2" fmla="val -98975"/>
              <a:gd name="adj3" fmla="val 16667"/>
            </a:avLst>
          </a:prstGeom>
          <a:solidFill>
            <a:schemeClr val="accent5">
              <a:alpha val="88000"/>
            </a:schemeClr>
          </a:solidFill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Consolas" panose="020B0609020204030204" pitchFamily="49" charset="0"/>
              </a:rPr>
              <a:t>线程被阻塞</a:t>
            </a:r>
            <a:endParaRPr lang="en-US" altLang="zh-CN" sz="1400" dirty="0">
              <a:latin typeface="Consolas" panose="020B0609020204030204" pitchFamily="49" charset="0"/>
            </a:endParaRPr>
          </a:p>
        </p:txBody>
      </p:sp>
      <p:sp>
        <p:nvSpPr>
          <p:cNvPr id="12" name="对话气泡: 圆角矩形 11">
            <a:extLst>
              <a:ext uri="{FF2B5EF4-FFF2-40B4-BE49-F238E27FC236}">
                <a16:creationId xmlns:a16="http://schemas.microsoft.com/office/drawing/2014/main" id="{DC1DFB27-C8C7-4EA6-A5D4-FA8F82581F4F}"/>
              </a:ext>
            </a:extLst>
          </p:cNvPr>
          <p:cNvSpPr/>
          <p:nvPr/>
        </p:nvSpPr>
        <p:spPr>
          <a:xfrm>
            <a:off x="8938106" y="5188051"/>
            <a:ext cx="1451599" cy="657261"/>
          </a:xfrm>
          <a:prstGeom prst="wedgeRoundRectCallout">
            <a:avLst>
              <a:gd name="adj1" fmla="val -36188"/>
              <a:gd name="adj2" fmla="val -98975"/>
              <a:gd name="adj3" fmla="val 16667"/>
            </a:avLst>
          </a:prstGeom>
          <a:solidFill>
            <a:schemeClr val="accent5">
              <a:alpha val="88000"/>
            </a:schemeClr>
          </a:solidFill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Consolas" panose="020B0609020204030204" pitchFamily="49" charset="0"/>
              </a:rPr>
              <a:t>线程被调度</a:t>
            </a:r>
            <a:endParaRPr lang="en-US" altLang="zh-CN" sz="1400" dirty="0">
              <a:latin typeface="Consolas" panose="020B0609020204030204" pitchFamily="49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1552DF73-669B-405B-9884-F93629613343}"/>
              </a:ext>
            </a:extLst>
          </p:cNvPr>
          <p:cNvSpPr/>
          <p:nvPr/>
        </p:nvSpPr>
        <p:spPr>
          <a:xfrm>
            <a:off x="2646860" y="1564175"/>
            <a:ext cx="6813902" cy="3831250"/>
          </a:xfrm>
          <a:prstGeom prst="rect">
            <a:avLst/>
          </a:prstGeom>
          <a:solidFill>
            <a:schemeClr val="dk1">
              <a:alpha val="91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/>
              <a:t>please press a number to terminate thread(s):1 for 1, 2 for all, 3 for exit </a:t>
            </a:r>
            <a:endParaRPr lang="zh-CN" altLang="zh-CN" dirty="0"/>
          </a:p>
          <a:p>
            <a:r>
              <a:rPr lang="en-US" altLang="zh-CN" dirty="0"/>
              <a:t>thread 2 is waiting...</a:t>
            </a:r>
            <a:endParaRPr lang="zh-CN" altLang="zh-CN" dirty="0"/>
          </a:p>
          <a:p>
            <a:r>
              <a:rPr lang="en-US" altLang="zh-CN" dirty="0"/>
              <a:t>thread 3 is waiting...</a:t>
            </a:r>
            <a:endParaRPr lang="zh-CN" altLang="zh-CN" dirty="0"/>
          </a:p>
          <a:p>
            <a:r>
              <a:rPr lang="en-US" altLang="zh-CN" dirty="0"/>
              <a:t>thread 1 is waiting...</a:t>
            </a:r>
            <a:endParaRPr lang="zh-CN" altLang="zh-CN" dirty="0"/>
          </a:p>
          <a:p>
            <a:r>
              <a:rPr lang="en-US" altLang="zh-CN" dirty="0"/>
              <a:t>1</a:t>
            </a:r>
            <a:endParaRPr lang="zh-CN" altLang="zh-CN" dirty="0"/>
          </a:p>
          <a:p>
            <a:r>
              <a:rPr lang="en-US" altLang="zh-CN" dirty="0"/>
              <a:t>thread 2 terminated</a:t>
            </a:r>
            <a:endParaRPr lang="zh-CN" altLang="zh-CN" dirty="0"/>
          </a:p>
          <a:p>
            <a:r>
              <a:rPr lang="en-US" altLang="zh-CN" dirty="0"/>
              <a:t>2</a:t>
            </a:r>
            <a:endParaRPr lang="zh-CN" altLang="zh-CN" dirty="0"/>
          </a:p>
          <a:p>
            <a:r>
              <a:rPr lang="en-US" altLang="zh-CN" dirty="0"/>
              <a:t>thread 3 terminated</a:t>
            </a:r>
            <a:endParaRPr lang="zh-CN" altLang="zh-CN" dirty="0"/>
          </a:p>
          <a:p>
            <a:r>
              <a:rPr lang="en-US" altLang="zh-CN" dirty="0"/>
              <a:t>thread 1 terminated</a:t>
            </a:r>
            <a:endParaRPr lang="zh-CN" altLang="zh-CN" dirty="0"/>
          </a:p>
          <a:p>
            <a:r>
              <a:rPr lang="en-US" altLang="zh-CN" dirty="0"/>
              <a:t>3</a:t>
            </a:r>
            <a:endParaRPr lang="zh-CN" altLang="zh-CN" dirty="0"/>
          </a:p>
          <a:p>
            <a:r>
              <a:rPr lang="en-US" altLang="zh-CN" dirty="0"/>
              <a:t>bye!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90764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第十章 多线程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1353800" y="6492875"/>
            <a:ext cx="838200" cy="365125"/>
          </a:xfrm>
        </p:spPr>
        <p:txBody>
          <a:bodyPr/>
          <a:lstStyle/>
          <a:p>
            <a:fld id="{F558298A-8F68-4BFD-B41C-874D86D2BCEE}" type="slidenum">
              <a:rPr lang="zh-CN" altLang="en-US" smtClean="0"/>
              <a:pPr/>
              <a:t>21</a:t>
            </a:fld>
            <a:endParaRPr lang="zh-CN" altLang="en-US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3829650509"/>
              </p:ext>
            </p:extLst>
          </p:nvPr>
        </p:nvGraphicFramePr>
        <p:xfrm>
          <a:off x="2032000" y="875371"/>
          <a:ext cx="7254568" cy="35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DEE0D6DE-AF71-4074-BCFA-449796AC6F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4206" y="1362635"/>
            <a:ext cx="10479593" cy="5130240"/>
          </a:xfrm>
        </p:spPr>
        <p:txBody>
          <a:bodyPr>
            <a:noAutofit/>
          </a:bodyPr>
          <a:lstStyle/>
          <a:p>
            <a:pPr lvl="0" algn="just"/>
            <a:r>
              <a:rPr lang="zh-CN" altLang="zh-CN" sz="2600" dirty="0">
                <a:latin typeface="+mn-lt"/>
              </a:rPr>
              <a:t>线程的执行往往是</a:t>
            </a:r>
            <a:r>
              <a:rPr lang="zh-CN" altLang="zh-CN" sz="2600" b="1" dirty="0">
                <a:solidFill>
                  <a:srgbClr val="FF0000"/>
                </a:solidFill>
                <a:latin typeface="+mn-lt"/>
              </a:rPr>
              <a:t>异步</a:t>
            </a:r>
            <a:r>
              <a:rPr lang="zh-CN" altLang="zh-CN" sz="2600" dirty="0">
                <a:latin typeface="+mn-lt"/>
              </a:rPr>
              <a:t>的。因此，如果一个线程</a:t>
            </a:r>
            <a:r>
              <a:rPr lang="zh-CN" altLang="zh-CN" sz="2600" b="1" dirty="0">
                <a:solidFill>
                  <a:srgbClr val="FF0000"/>
                </a:solidFill>
                <a:latin typeface="+mn-lt"/>
              </a:rPr>
              <a:t>依赖</a:t>
            </a:r>
            <a:r>
              <a:rPr lang="zh-CN" altLang="zh-CN" sz="2600" dirty="0">
                <a:latin typeface="+mn-lt"/>
              </a:rPr>
              <a:t>于另一个线程的</a:t>
            </a:r>
            <a:r>
              <a:rPr lang="zh-CN" altLang="zh-CN" sz="2600" b="1" dirty="0">
                <a:solidFill>
                  <a:srgbClr val="FF0000"/>
                </a:solidFill>
                <a:latin typeface="+mn-lt"/>
              </a:rPr>
              <a:t>结果</a:t>
            </a:r>
            <a:r>
              <a:rPr lang="zh-CN" altLang="zh-CN" sz="2600" dirty="0">
                <a:latin typeface="+mn-lt"/>
              </a:rPr>
              <a:t>，那么这两个线程需要</a:t>
            </a:r>
            <a:r>
              <a:rPr lang="zh-CN" altLang="zh-CN" sz="2600" b="1" dirty="0">
                <a:solidFill>
                  <a:srgbClr val="FF0000"/>
                </a:solidFill>
                <a:latin typeface="+mn-lt"/>
              </a:rPr>
              <a:t>同步</a:t>
            </a:r>
            <a:r>
              <a:rPr lang="zh-CN" altLang="zh-CN" sz="2600" dirty="0">
                <a:latin typeface="+mn-lt"/>
              </a:rPr>
              <a:t>。</a:t>
            </a:r>
            <a:endParaRPr lang="en-US" altLang="zh-CN" sz="2600" dirty="0">
              <a:latin typeface="+mn-lt"/>
            </a:endParaRPr>
          </a:p>
          <a:p>
            <a:pPr lvl="0" algn="just"/>
            <a:r>
              <a:rPr lang="zh-CN" altLang="zh-CN" sz="2600" dirty="0">
                <a:latin typeface="+mn-lt"/>
              </a:rPr>
              <a:t>这样的同步操作可以使用定义在头文件</a:t>
            </a:r>
            <a:r>
              <a:rPr lang="en-US" altLang="zh-CN" sz="2600" dirty="0">
                <a:latin typeface="+mn-lt"/>
              </a:rPr>
              <a:t>&lt;future&gt;</a:t>
            </a:r>
            <a:r>
              <a:rPr lang="zh-CN" altLang="zh-CN" sz="2600" dirty="0">
                <a:latin typeface="+mn-lt"/>
              </a:rPr>
              <a:t>中的类模板</a:t>
            </a:r>
            <a:r>
              <a:rPr lang="en-US" altLang="zh-CN" sz="2600" dirty="0">
                <a:latin typeface="+mn-lt"/>
              </a:rPr>
              <a:t>future</a:t>
            </a:r>
            <a:r>
              <a:rPr lang="zh-CN" altLang="zh-CN" sz="2600" dirty="0">
                <a:latin typeface="+mn-lt"/>
              </a:rPr>
              <a:t>和</a:t>
            </a:r>
            <a:r>
              <a:rPr lang="en-US" altLang="zh-CN" sz="2600" dirty="0">
                <a:latin typeface="+mn-lt"/>
              </a:rPr>
              <a:t>promise</a:t>
            </a:r>
            <a:r>
              <a:rPr lang="zh-CN" altLang="zh-CN" sz="2600" dirty="0">
                <a:latin typeface="+mn-lt"/>
              </a:rPr>
              <a:t>来实现。</a:t>
            </a:r>
            <a:endParaRPr lang="en-US" altLang="zh-CN" sz="2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436725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第十章 多线程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1353800" y="6492875"/>
            <a:ext cx="838200" cy="365125"/>
          </a:xfrm>
        </p:spPr>
        <p:txBody>
          <a:bodyPr/>
          <a:lstStyle/>
          <a:p>
            <a:fld id="{F558298A-8F68-4BFD-B41C-874D86D2BCEE}" type="slidenum">
              <a:rPr lang="zh-CN" altLang="en-US" smtClean="0"/>
              <a:pPr/>
              <a:t>22</a:t>
            </a:fld>
            <a:endParaRPr lang="zh-CN" altLang="en-US"/>
          </a:p>
        </p:txBody>
      </p:sp>
      <p:graphicFrame>
        <p:nvGraphicFramePr>
          <p:cNvPr id="5" name="图示 4"/>
          <p:cNvGraphicFramePr/>
          <p:nvPr/>
        </p:nvGraphicFramePr>
        <p:xfrm>
          <a:off x="2032000" y="875371"/>
          <a:ext cx="7254568" cy="35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DEE0D6DE-AF71-4074-BCFA-449796AC6F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4206" y="1362635"/>
            <a:ext cx="10479593" cy="5130240"/>
          </a:xfrm>
        </p:spPr>
        <p:txBody>
          <a:bodyPr>
            <a:noAutofit/>
          </a:bodyPr>
          <a:lstStyle/>
          <a:p>
            <a:pPr lvl="0" algn="just"/>
            <a:r>
              <a:rPr lang="zh-CN" altLang="en-US" sz="2600" dirty="0">
                <a:latin typeface="+mn-lt"/>
              </a:rPr>
              <a:t>术语解释</a:t>
            </a:r>
            <a:endParaRPr lang="en-US" altLang="zh-CN" sz="2600" dirty="0">
              <a:latin typeface="+mn-lt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zh-CN" altLang="zh-CN" sz="2600" dirty="0">
                <a:latin typeface="+mn-lt"/>
              </a:rPr>
              <a:t>两个异步执行的线程使用</a:t>
            </a:r>
            <a:r>
              <a:rPr lang="zh-CN" altLang="zh-CN" sz="2600" b="1" dirty="0">
                <a:solidFill>
                  <a:srgbClr val="FF0000"/>
                </a:solidFill>
                <a:latin typeface="+mn-lt"/>
              </a:rPr>
              <a:t>共享态</a:t>
            </a:r>
            <a:r>
              <a:rPr lang="en-US" altLang="zh-CN" sz="2600" b="1" dirty="0">
                <a:solidFill>
                  <a:srgbClr val="FF0000"/>
                </a:solidFill>
                <a:latin typeface="+mn-lt"/>
              </a:rPr>
              <a:t>(</a:t>
            </a:r>
            <a:r>
              <a:rPr lang="en-US" altLang="zh-CN" sz="2600" b="1" i="1" dirty="0">
                <a:solidFill>
                  <a:srgbClr val="FF0000"/>
                </a:solidFill>
                <a:latin typeface="+mn-lt"/>
              </a:rPr>
              <a:t>shared state</a:t>
            </a:r>
            <a:r>
              <a:rPr lang="en-US" altLang="zh-CN" sz="2600" b="1" dirty="0">
                <a:solidFill>
                  <a:srgbClr val="FF0000"/>
                </a:solidFill>
                <a:latin typeface="+mn-lt"/>
              </a:rPr>
              <a:t>)</a:t>
            </a:r>
            <a:r>
              <a:rPr lang="zh-CN" altLang="zh-CN" sz="2600" dirty="0">
                <a:latin typeface="+mn-lt"/>
              </a:rPr>
              <a:t>来进行结果通信。共享态包含了一些状态信息和（也许现在还没有产生的）结果。</a:t>
            </a:r>
            <a:endParaRPr lang="en-US" altLang="zh-CN" sz="2600" dirty="0">
              <a:latin typeface="+mn-lt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zh-CN" altLang="zh-CN" sz="2600" dirty="0">
                <a:latin typeface="+mn-lt"/>
              </a:rPr>
              <a:t>这些结果被封装在一个</a:t>
            </a:r>
            <a:r>
              <a:rPr lang="zh-CN" altLang="zh-CN" sz="2600" b="1" dirty="0">
                <a:solidFill>
                  <a:srgbClr val="FF0000"/>
                </a:solidFill>
                <a:latin typeface="+mn-lt"/>
              </a:rPr>
              <a:t>异步返回对象</a:t>
            </a:r>
            <a:r>
              <a:rPr lang="en-US" altLang="zh-CN" sz="2600" b="1" dirty="0">
                <a:solidFill>
                  <a:srgbClr val="FF0000"/>
                </a:solidFill>
                <a:latin typeface="+mn-lt"/>
              </a:rPr>
              <a:t>(</a:t>
            </a:r>
            <a:r>
              <a:rPr lang="en-US" altLang="zh-CN" sz="2600" b="1" i="1" dirty="0">
                <a:solidFill>
                  <a:srgbClr val="FF0000"/>
                </a:solidFill>
                <a:latin typeface="+mn-lt"/>
              </a:rPr>
              <a:t>asynchronous return object</a:t>
            </a:r>
            <a:r>
              <a:rPr lang="en-US" altLang="zh-CN" sz="2600" b="1" dirty="0">
                <a:solidFill>
                  <a:srgbClr val="FF0000"/>
                </a:solidFill>
                <a:latin typeface="+mn-lt"/>
              </a:rPr>
              <a:t>)</a:t>
            </a:r>
            <a:r>
              <a:rPr lang="zh-CN" altLang="zh-CN" sz="2600" dirty="0">
                <a:latin typeface="+mn-lt"/>
              </a:rPr>
              <a:t>中。</a:t>
            </a:r>
            <a:endParaRPr lang="en-US" altLang="zh-CN" sz="2600" dirty="0">
              <a:latin typeface="+mn-lt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zh-CN" altLang="zh-CN" sz="2600" dirty="0">
                <a:latin typeface="+mn-lt"/>
              </a:rPr>
              <a:t>一个异步返回对象的</a:t>
            </a:r>
            <a:r>
              <a:rPr lang="zh-CN" altLang="zh-CN" sz="2600" b="1" dirty="0">
                <a:solidFill>
                  <a:srgbClr val="FF0000"/>
                </a:solidFill>
                <a:latin typeface="+mn-lt"/>
              </a:rPr>
              <a:t>等待函数</a:t>
            </a:r>
            <a:r>
              <a:rPr lang="en-US" altLang="zh-CN" sz="2600" b="1" dirty="0">
                <a:solidFill>
                  <a:srgbClr val="FF0000"/>
                </a:solidFill>
                <a:latin typeface="+mn-lt"/>
              </a:rPr>
              <a:t>(</a:t>
            </a:r>
            <a:r>
              <a:rPr lang="en-US" altLang="zh-CN" sz="2600" b="1" i="1" dirty="0">
                <a:solidFill>
                  <a:srgbClr val="FF0000"/>
                </a:solidFill>
                <a:latin typeface="+mn-lt"/>
              </a:rPr>
              <a:t>waiting function</a:t>
            </a:r>
            <a:r>
              <a:rPr lang="en-US" altLang="zh-CN" sz="2600" b="1" dirty="0">
                <a:solidFill>
                  <a:srgbClr val="FF0000"/>
                </a:solidFill>
                <a:latin typeface="+mn-lt"/>
              </a:rPr>
              <a:t>)</a:t>
            </a:r>
            <a:r>
              <a:rPr lang="zh-CN" altLang="zh-CN" sz="2600" dirty="0">
                <a:latin typeface="+mn-lt"/>
              </a:rPr>
              <a:t>处于潜在的阻塞状态，等待共享状态已</a:t>
            </a:r>
            <a:r>
              <a:rPr lang="zh-CN" altLang="zh-CN" sz="2600" b="1" dirty="0">
                <a:solidFill>
                  <a:srgbClr val="FF0000"/>
                </a:solidFill>
                <a:latin typeface="+mn-lt"/>
              </a:rPr>
              <a:t>准备好</a:t>
            </a:r>
            <a:r>
              <a:rPr lang="en-US" altLang="zh-CN" sz="2600" b="1" dirty="0">
                <a:solidFill>
                  <a:srgbClr val="FF0000"/>
                </a:solidFill>
                <a:latin typeface="+mn-lt"/>
              </a:rPr>
              <a:t>(</a:t>
            </a:r>
            <a:r>
              <a:rPr lang="en-US" altLang="zh-CN" sz="2600" b="1" i="1" dirty="0">
                <a:solidFill>
                  <a:srgbClr val="FF0000"/>
                </a:solidFill>
                <a:latin typeface="+mn-lt"/>
              </a:rPr>
              <a:t>ready</a:t>
            </a:r>
            <a:r>
              <a:rPr lang="en-US" altLang="zh-CN" sz="2600" b="1" dirty="0">
                <a:solidFill>
                  <a:srgbClr val="FF0000"/>
                </a:solidFill>
                <a:latin typeface="+mn-lt"/>
              </a:rPr>
              <a:t>)</a:t>
            </a:r>
            <a:r>
              <a:rPr lang="zh-CN" altLang="zh-CN" sz="2600" dirty="0">
                <a:latin typeface="+mn-lt"/>
              </a:rPr>
              <a:t>。</a:t>
            </a:r>
            <a:endParaRPr lang="en-US" altLang="zh-CN" sz="2600" dirty="0">
              <a:latin typeface="+mn-lt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zh-CN" altLang="zh-CN" sz="2600" dirty="0">
                <a:latin typeface="+mn-lt"/>
              </a:rPr>
              <a:t>一个</a:t>
            </a:r>
            <a:r>
              <a:rPr lang="zh-CN" altLang="zh-CN" sz="2600" b="1" dirty="0">
                <a:solidFill>
                  <a:srgbClr val="FF0000"/>
                </a:solidFill>
                <a:latin typeface="+mn-lt"/>
              </a:rPr>
              <a:t>异步供应者</a:t>
            </a:r>
            <a:r>
              <a:rPr lang="en-US" altLang="zh-CN" sz="2600" b="1" dirty="0">
                <a:solidFill>
                  <a:srgbClr val="FF0000"/>
                </a:solidFill>
                <a:latin typeface="+mn-lt"/>
              </a:rPr>
              <a:t>(</a:t>
            </a:r>
            <a:r>
              <a:rPr lang="en-US" altLang="zh-CN" sz="2600" b="1" i="1" dirty="0">
                <a:solidFill>
                  <a:srgbClr val="FF0000"/>
                </a:solidFill>
                <a:latin typeface="+mn-lt"/>
              </a:rPr>
              <a:t>asynchronous provider</a:t>
            </a:r>
            <a:r>
              <a:rPr lang="en-US" altLang="zh-CN" sz="2600" b="1" dirty="0">
                <a:solidFill>
                  <a:srgbClr val="FF0000"/>
                </a:solidFill>
                <a:latin typeface="+mn-lt"/>
              </a:rPr>
              <a:t>)</a:t>
            </a:r>
            <a:r>
              <a:rPr lang="zh-CN" altLang="zh-CN" sz="2600" dirty="0">
                <a:latin typeface="+mn-lt"/>
              </a:rPr>
              <a:t>对象提供共享状态中的结果。一旦异步供应者准备好，那么等待函数将立即获得结果。</a:t>
            </a:r>
          </a:p>
        </p:txBody>
      </p:sp>
    </p:spTree>
    <p:extLst>
      <p:ext uri="{BB962C8B-B14F-4D97-AF65-F5344CB8AC3E}">
        <p14:creationId xmlns:p14="http://schemas.microsoft.com/office/powerpoint/2010/main" val="30587803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第十章 多线程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1353800" y="6492875"/>
            <a:ext cx="838200" cy="365125"/>
          </a:xfrm>
        </p:spPr>
        <p:txBody>
          <a:bodyPr/>
          <a:lstStyle/>
          <a:p>
            <a:fld id="{F558298A-8F68-4BFD-B41C-874D86D2BCEE}" type="slidenum">
              <a:rPr lang="zh-CN" altLang="en-US" smtClean="0"/>
              <a:pPr/>
              <a:t>23</a:t>
            </a:fld>
            <a:endParaRPr lang="zh-CN" altLang="en-US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4193598852"/>
              </p:ext>
            </p:extLst>
          </p:nvPr>
        </p:nvGraphicFramePr>
        <p:xfrm>
          <a:off x="2032000" y="875371"/>
          <a:ext cx="7254568" cy="35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DEE0D6DE-AF71-4074-BCFA-449796AC6F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4206" y="1362635"/>
            <a:ext cx="10479593" cy="5130240"/>
          </a:xfrm>
        </p:spPr>
        <p:txBody>
          <a:bodyPr>
            <a:noAutofit/>
          </a:bodyPr>
          <a:lstStyle/>
          <a:p>
            <a:pPr algn="just"/>
            <a:r>
              <a:rPr lang="en-US" altLang="zh-CN" dirty="0">
                <a:latin typeface="+mn-lt"/>
              </a:rPr>
              <a:t>future</a:t>
            </a:r>
            <a:r>
              <a:rPr lang="zh-CN" altLang="zh-CN" dirty="0">
                <a:latin typeface="+mn-lt"/>
              </a:rPr>
              <a:t>类模板定义了一个</a:t>
            </a:r>
            <a:r>
              <a:rPr lang="zh-CN" altLang="zh-CN" b="1" dirty="0">
                <a:solidFill>
                  <a:srgbClr val="FF0000"/>
                </a:solidFill>
                <a:latin typeface="+mn-lt"/>
              </a:rPr>
              <a:t>异步返回对象</a:t>
            </a:r>
            <a:r>
              <a:rPr lang="zh-CN" altLang="zh-CN" dirty="0">
                <a:latin typeface="+mn-lt"/>
              </a:rPr>
              <a:t>。它的模板参数是结果的类型，其主要成员是</a:t>
            </a:r>
            <a:r>
              <a:rPr lang="en-US" altLang="zh-CN" b="1" i="1" dirty="0">
                <a:solidFill>
                  <a:srgbClr val="FF0000"/>
                </a:solidFill>
                <a:latin typeface="+mn-lt"/>
              </a:rPr>
              <a:t>get()</a:t>
            </a:r>
            <a:r>
              <a:rPr lang="zh-CN" altLang="zh-CN" dirty="0">
                <a:latin typeface="+mn-lt"/>
              </a:rPr>
              <a:t>，用于从共享态中读取结果。调用</a:t>
            </a:r>
            <a:r>
              <a:rPr lang="en-US" altLang="zh-CN" dirty="0">
                <a:latin typeface="+mn-lt"/>
              </a:rPr>
              <a:t>get()</a:t>
            </a:r>
            <a:r>
              <a:rPr lang="zh-CN" altLang="zh-CN" dirty="0">
                <a:latin typeface="+mn-lt"/>
              </a:rPr>
              <a:t>的线程将处于潜在的阻塞状态，等待共享态准备好。</a:t>
            </a:r>
          </a:p>
          <a:p>
            <a:pPr algn="just"/>
            <a:r>
              <a:rPr lang="en-US" altLang="zh-CN" dirty="0">
                <a:latin typeface="+mn-lt"/>
              </a:rPr>
              <a:t>future</a:t>
            </a:r>
            <a:r>
              <a:rPr lang="zh-CN" altLang="zh-CN" dirty="0">
                <a:latin typeface="+mn-lt"/>
              </a:rPr>
              <a:t>类模板一般和异步函数模板</a:t>
            </a:r>
            <a:r>
              <a:rPr lang="en-US" altLang="zh-CN" b="1" i="1" dirty="0">
                <a:solidFill>
                  <a:srgbClr val="FF0000"/>
                </a:solidFill>
                <a:latin typeface="+mn-lt"/>
              </a:rPr>
              <a:t>async</a:t>
            </a:r>
            <a:r>
              <a:rPr lang="zh-CN" altLang="zh-CN" dirty="0">
                <a:latin typeface="+mn-lt"/>
              </a:rPr>
              <a:t>一起使用。</a:t>
            </a:r>
            <a:r>
              <a:rPr lang="en-US" altLang="zh-CN" dirty="0">
                <a:latin typeface="+mn-lt"/>
              </a:rPr>
              <a:t>async</a:t>
            </a:r>
            <a:r>
              <a:rPr lang="zh-CN" altLang="zh-CN" dirty="0">
                <a:latin typeface="+mn-lt"/>
              </a:rPr>
              <a:t>用于以异步方式（在一个潜在的新线程中）启动可调用对象，并提供一个封装在</a:t>
            </a:r>
            <a:r>
              <a:rPr lang="en-US" altLang="zh-CN" dirty="0">
                <a:latin typeface="+mn-lt"/>
              </a:rPr>
              <a:t>future</a:t>
            </a:r>
            <a:r>
              <a:rPr lang="zh-CN" altLang="zh-CN" dirty="0">
                <a:latin typeface="+mn-lt"/>
              </a:rPr>
              <a:t>对象里的、可调用对象产生的结果。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2381C2A-80E6-430D-B5F3-5E60949383FD}"/>
              </a:ext>
            </a:extLst>
          </p:cNvPr>
          <p:cNvSpPr/>
          <p:nvPr/>
        </p:nvSpPr>
        <p:spPr>
          <a:xfrm>
            <a:off x="2343758" y="1513375"/>
            <a:ext cx="7540487" cy="3831250"/>
          </a:xfrm>
          <a:prstGeom prst="rect">
            <a:avLst/>
          </a:prstGeom>
          <a:solidFill>
            <a:schemeClr val="dk1">
              <a:alpha val="91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>
                <a:solidFill>
                  <a:schemeClr val="bg1">
                    <a:lumMod val="85000"/>
                  </a:schemeClr>
                </a:solidFill>
              </a:rPr>
              <a:t>//</a:t>
            </a:r>
            <a:r>
              <a:rPr lang="zh-CN" altLang="en-US" sz="1600" dirty="0">
                <a:solidFill>
                  <a:schemeClr val="bg1">
                    <a:lumMod val="85000"/>
                  </a:schemeClr>
                </a:solidFill>
              </a:rPr>
              <a:t>线程样板是一个</a:t>
            </a:r>
            <a:r>
              <a:rPr lang="en-US" altLang="zh-CN" sz="1600" dirty="0">
                <a:solidFill>
                  <a:schemeClr val="bg1">
                    <a:lumMod val="85000"/>
                  </a:schemeClr>
                </a:solidFill>
              </a:rPr>
              <a:t>lambda</a:t>
            </a:r>
          </a:p>
          <a:p>
            <a:r>
              <a:rPr lang="en-US" altLang="zh-CN" b="1" i="1" dirty="0">
                <a:solidFill>
                  <a:srgbClr val="FFFF00"/>
                </a:solidFill>
              </a:rPr>
              <a:t>future&lt;data&gt; </a:t>
            </a:r>
            <a:r>
              <a:rPr lang="en-US" altLang="zh-CN" b="1" i="1" dirty="0" err="1">
                <a:solidFill>
                  <a:srgbClr val="FFFF00"/>
                </a:solidFill>
              </a:rPr>
              <a:t>result_f</a:t>
            </a:r>
            <a:r>
              <a:rPr lang="en-US" altLang="zh-CN" b="1" i="1" dirty="0">
                <a:solidFill>
                  <a:srgbClr val="FFFF00"/>
                </a:solidFill>
              </a:rPr>
              <a:t> = async</a:t>
            </a:r>
            <a:r>
              <a:rPr lang="en-US" altLang="zh-CN" dirty="0">
                <a:solidFill>
                  <a:srgbClr val="FFFF00"/>
                </a:solidFill>
              </a:rPr>
              <a:t>(</a:t>
            </a:r>
            <a:r>
              <a:rPr lang="en-US" altLang="zh-CN" b="1" i="1" dirty="0">
                <a:solidFill>
                  <a:srgbClr val="FFFF00"/>
                </a:solidFill>
              </a:rPr>
              <a:t>launch::async</a:t>
            </a:r>
            <a:r>
              <a:rPr lang="en-US" altLang="zh-CN" dirty="0"/>
              <a:t>, []()-&gt;data {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this_thread</a:t>
            </a:r>
            <a:r>
              <a:rPr lang="en-US" altLang="zh-CN" dirty="0"/>
              <a:t>::</a:t>
            </a:r>
            <a:r>
              <a:rPr lang="en-US" altLang="zh-CN" dirty="0" err="1"/>
              <a:t>sleep_for</a:t>
            </a:r>
            <a:r>
              <a:rPr lang="en-US" altLang="zh-CN" dirty="0"/>
              <a:t>(milliseconds(1000));</a:t>
            </a:r>
            <a:endParaRPr lang="zh-CN" altLang="zh-CN" dirty="0"/>
          </a:p>
          <a:p>
            <a:r>
              <a:rPr lang="en-US" altLang="zh-CN" dirty="0"/>
              <a:t>    return {1, 'A'};</a:t>
            </a:r>
            <a:endParaRPr lang="zh-CN" altLang="zh-CN" dirty="0"/>
          </a:p>
          <a:p>
            <a:r>
              <a:rPr lang="en-US" altLang="zh-CN" dirty="0"/>
              <a:t>});</a:t>
            </a:r>
            <a:endParaRPr lang="zh-CN" altLang="zh-CN" dirty="0"/>
          </a:p>
          <a:p>
            <a:r>
              <a:rPr lang="en-US" altLang="zh-CN" dirty="0"/>
              <a:t> </a:t>
            </a:r>
          </a:p>
          <a:p>
            <a:r>
              <a:rPr lang="en-US" altLang="zh-CN" sz="1600" dirty="0">
                <a:solidFill>
                  <a:schemeClr val="bg1">
                    <a:lumMod val="85000"/>
                  </a:schemeClr>
                </a:solidFill>
              </a:rPr>
              <a:t>//get</a:t>
            </a:r>
            <a:r>
              <a:rPr lang="zh-CN" altLang="en-US" sz="1600" dirty="0">
                <a:solidFill>
                  <a:schemeClr val="bg1">
                    <a:lumMod val="85000"/>
                  </a:schemeClr>
                </a:solidFill>
              </a:rPr>
              <a:t>导致调用它的线程被阻塞</a:t>
            </a:r>
            <a:endParaRPr lang="zh-CN" altLang="zh-CN" sz="1600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zh-CN" dirty="0"/>
              <a:t>data result = </a:t>
            </a:r>
            <a:r>
              <a:rPr lang="en-US" altLang="zh-CN" b="1" i="1" dirty="0" err="1">
                <a:solidFill>
                  <a:srgbClr val="FFFF00"/>
                </a:solidFill>
              </a:rPr>
              <a:t>result_f.get</a:t>
            </a:r>
            <a:r>
              <a:rPr lang="en-US" altLang="zh-CN" b="1" i="1" dirty="0">
                <a:solidFill>
                  <a:srgbClr val="FFFF00"/>
                </a:solidFill>
              </a:rPr>
              <a:t>()</a:t>
            </a:r>
            <a:r>
              <a:rPr lang="en-US" altLang="zh-CN" dirty="0"/>
              <a:t>;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022144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第十章 多线程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1353800" y="6492875"/>
            <a:ext cx="838200" cy="365125"/>
          </a:xfrm>
        </p:spPr>
        <p:txBody>
          <a:bodyPr/>
          <a:lstStyle/>
          <a:p>
            <a:fld id="{F558298A-8F68-4BFD-B41C-874D86D2BCEE}" type="slidenum">
              <a:rPr lang="zh-CN" altLang="en-US" smtClean="0"/>
              <a:pPr/>
              <a:t>24</a:t>
            </a:fld>
            <a:endParaRPr lang="zh-CN" altLang="en-US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2483636586"/>
              </p:ext>
            </p:extLst>
          </p:nvPr>
        </p:nvGraphicFramePr>
        <p:xfrm>
          <a:off x="2032000" y="875371"/>
          <a:ext cx="7254568" cy="35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DEE0D6DE-AF71-4074-BCFA-449796AC6F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4206" y="1362635"/>
            <a:ext cx="10479593" cy="5130240"/>
          </a:xfrm>
        </p:spPr>
        <p:txBody>
          <a:bodyPr>
            <a:noAutofit/>
          </a:bodyPr>
          <a:lstStyle/>
          <a:p>
            <a:pPr algn="just"/>
            <a:r>
              <a:rPr lang="en-US" altLang="zh-CN" dirty="0">
                <a:latin typeface="+mn-lt"/>
              </a:rPr>
              <a:t>Promise</a:t>
            </a:r>
            <a:r>
              <a:rPr lang="zh-CN" altLang="en-US" dirty="0">
                <a:latin typeface="+mn-lt"/>
              </a:rPr>
              <a:t>是一种异步程序设计</a:t>
            </a:r>
            <a:r>
              <a:rPr lang="zh-CN" altLang="en-US" b="1" dirty="0">
                <a:solidFill>
                  <a:srgbClr val="FF0000"/>
                </a:solidFill>
                <a:latin typeface="+mn-lt"/>
              </a:rPr>
              <a:t>规范</a:t>
            </a:r>
            <a:r>
              <a:rPr lang="zh-CN" altLang="en-US" dirty="0">
                <a:latin typeface="+mn-lt"/>
              </a:rPr>
              <a:t>，多种程序设计语言实现了对它的支持。</a:t>
            </a:r>
            <a:endParaRPr lang="en-US" altLang="zh-CN" dirty="0">
              <a:latin typeface="+mn-lt"/>
            </a:endParaRPr>
          </a:p>
          <a:p>
            <a:pPr algn="just"/>
            <a:r>
              <a:rPr lang="en-US" altLang="zh-CN" dirty="0">
                <a:latin typeface="+mn-lt"/>
              </a:rPr>
              <a:t>promise</a:t>
            </a:r>
            <a:r>
              <a:rPr lang="zh-CN" altLang="zh-CN" dirty="0">
                <a:latin typeface="+mn-lt"/>
              </a:rPr>
              <a:t>是一个</a:t>
            </a:r>
            <a:r>
              <a:rPr lang="zh-CN" altLang="zh-CN" b="1" dirty="0">
                <a:solidFill>
                  <a:srgbClr val="FF0000"/>
                </a:solidFill>
                <a:latin typeface="+mn-lt"/>
              </a:rPr>
              <a:t>异步供应者</a:t>
            </a:r>
            <a:r>
              <a:rPr lang="zh-CN" altLang="zh-CN" dirty="0">
                <a:latin typeface="+mn-lt"/>
              </a:rPr>
              <a:t>。它的模板参数是结果的类型，其成员</a:t>
            </a:r>
            <a:r>
              <a:rPr lang="en-US" altLang="zh-CN" dirty="0" err="1">
                <a:latin typeface="+mn-lt"/>
              </a:rPr>
              <a:t>set_value</a:t>
            </a:r>
            <a:r>
              <a:rPr lang="en-US" altLang="zh-CN" dirty="0">
                <a:latin typeface="+mn-lt"/>
              </a:rPr>
              <a:t>()</a:t>
            </a:r>
            <a:r>
              <a:rPr lang="zh-CN" altLang="zh-CN" dirty="0">
                <a:latin typeface="+mn-lt"/>
              </a:rPr>
              <a:t>为线程提供可获取的结果；另一个成员</a:t>
            </a:r>
            <a:r>
              <a:rPr lang="en-US" altLang="zh-CN" dirty="0" err="1">
                <a:latin typeface="+mn-lt"/>
              </a:rPr>
              <a:t>get_future</a:t>
            </a:r>
            <a:r>
              <a:rPr lang="en-US" altLang="zh-CN" dirty="0">
                <a:latin typeface="+mn-lt"/>
              </a:rPr>
              <a:t>()</a:t>
            </a:r>
            <a:r>
              <a:rPr lang="zh-CN" altLang="zh-CN" dirty="0">
                <a:latin typeface="+mn-lt"/>
              </a:rPr>
              <a:t>为线程提供了获得</a:t>
            </a:r>
            <a:r>
              <a:rPr lang="en-US" altLang="zh-CN" dirty="0">
                <a:latin typeface="+mn-lt"/>
              </a:rPr>
              <a:t>future</a:t>
            </a:r>
            <a:r>
              <a:rPr lang="zh-CN" altLang="zh-CN" dirty="0">
                <a:latin typeface="+mn-lt"/>
              </a:rPr>
              <a:t>对象的接口，这个</a:t>
            </a:r>
            <a:r>
              <a:rPr lang="en-US" altLang="zh-CN" dirty="0">
                <a:latin typeface="+mn-lt"/>
              </a:rPr>
              <a:t>future</a:t>
            </a:r>
            <a:r>
              <a:rPr lang="zh-CN" altLang="zh-CN" dirty="0">
                <a:latin typeface="+mn-lt"/>
              </a:rPr>
              <a:t>对象的类型参数与</a:t>
            </a:r>
            <a:r>
              <a:rPr lang="en-US" altLang="zh-CN" dirty="0">
                <a:latin typeface="+mn-lt"/>
              </a:rPr>
              <a:t>promise</a:t>
            </a:r>
            <a:r>
              <a:rPr lang="zh-CN" altLang="zh-CN" dirty="0">
                <a:latin typeface="+mn-lt"/>
              </a:rPr>
              <a:t>的一样。此后，线程通过该</a:t>
            </a:r>
            <a:r>
              <a:rPr lang="en-US" altLang="zh-CN" dirty="0">
                <a:latin typeface="+mn-lt"/>
              </a:rPr>
              <a:t>future</a:t>
            </a:r>
            <a:r>
              <a:rPr lang="zh-CN" altLang="zh-CN" dirty="0">
                <a:latin typeface="+mn-lt"/>
              </a:rPr>
              <a:t>对象获取</a:t>
            </a:r>
            <a:r>
              <a:rPr lang="en-US" altLang="zh-CN" dirty="0">
                <a:latin typeface="+mn-lt"/>
              </a:rPr>
              <a:t>promise</a:t>
            </a:r>
            <a:r>
              <a:rPr lang="zh-CN" altLang="zh-CN" dirty="0">
                <a:latin typeface="+mn-lt"/>
              </a:rPr>
              <a:t>提供的结果。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6B61477-852B-443B-BE01-62C0D66CC807}"/>
              </a:ext>
            </a:extLst>
          </p:cNvPr>
          <p:cNvSpPr/>
          <p:nvPr/>
        </p:nvSpPr>
        <p:spPr>
          <a:xfrm>
            <a:off x="2343758" y="1513375"/>
            <a:ext cx="7540487" cy="3831250"/>
          </a:xfrm>
          <a:prstGeom prst="rect">
            <a:avLst/>
          </a:prstGeom>
          <a:solidFill>
            <a:schemeClr val="dk1">
              <a:alpha val="91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i="1" dirty="0">
                <a:solidFill>
                  <a:srgbClr val="FFFF00"/>
                </a:solidFill>
              </a:rPr>
              <a:t>promise&lt;data&gt; pro</a:t>
            </a:r>
            <a:r>
              <a:rPr lang="en-US" altLang="zh-CN" dirty="0"/>
              <a:t>;</a:t>
            </a:r>
            <a:endParaRPr lang="zh-CN" altLang="zh-CN" dirty="0"/>
          </a:p>
          <a:p>
            <a:r>
              <a:rPr lang="en-US" altLang="zh-CN" dirty="0"/>
              <a:t>auto </a:t>
            </a:r>
            <a:r>
              <a:rPr lang="en-US" altLang="zh-CN" dirty="0" err="1"/>
              <a:t>result_f</a:t>
            </a:r>
            <a:r>
              <a:rPr lang="en-US" altLang="zh-CN" dirty="0"/>
              <a:t> = </a:t>
            </a:r>
            <a:r>
              <a:rPr lang="en-US" altLang="zh-CN" b="1" i="1" dirty="0" err="1">
                <a:solidFill>
                  <a:srgbClr val="FFFF00"/>
                </a:solidFill>
              </a:rPr>
              <a:t>pro.get_future</a:t>
            </a:r>
            <a:r>
              <a:rPr lang="en-US" altLang="zh-CN" b="1" i="1" dirty="0">
                <a:solidFill>
                  <a:srgbClr val="FFFF00"/>
                </a:solidFill>
              </a:rPr>
              <a:t>()</a:t>
            </a:r>
            <a:r>
              <a:rPr lang="en-US" altLang="zh-CN" dirty="0">
                <a:solidFill>
                  <a:srgbClr val="FFFF00"/>
                </a:solidFill>
              </a:rPr>
              <a:t>;</a:t>
            </a:r>
          </a:p>
          <a:p>
            <a:endParaRPr lang="zh-CN" altLang="zh-CN" dirty="0">
              <a:solidFill>
                <a:srgbClr val="FFFF00"/>
              </a:solidFill>
            </a:endParaRPr>
          </a:p>
          <a:p>
            <a:r>
              <a:rPr lang="en-US" altLang="zh-CN" dirty="0"/>
              <a:t>thread t([](promise&lt;data&gt;&amp; p) {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this_thread</a:t>
            </a:r>
            <a:r>
              <a:rPr lang="en-US" altLang="zh-CN" dirty="0"/>
              <a:t>::</a:t>
            </a:r>
            <a:r>
              <a:rPr lang="en-US" altLang="zh-CN" dirty="0" err="1"/>
              <a:t>sleep_for</a:t>
            </a:r>
            <a:r>
              <a:rPr lang="en-US" altLang="zh-CN" dirty="0"/>
              <a:t>(milliseconds(1500));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b="1" i="1" dirty="0" err="1">
                <a:solidFill>
                  <a:srgbClr val="FFFF00"/>
                </a:solidFill>
              </a:rPr>
              <a:t>p.set_value</a:t>
            </a:r>
            <a:r>
              <a:rPr lang="en-US" altLang="zh-CN" dirty="0"/>
              <a:t>({3, 'C'});</a:t>
            </a:r>
            <a:endParaRPr lang="zh-CN" altLang="zh-CN" dirty="0"/>
          </a:p>
          <a:p>
            <a:r>
              <a:rPr lang="en-US" altLang="zh-CN" dirty="0"/>
              <a:t>}, </a:t>
            </a:r>
            <a:r>
              <a:rPr lang="en-US" altLang="zh-CN" b="1" i="1" dirty="0">
                <a:solidFill>
                  <a:srgbClr val="92D050"/>
                </a:solidFill>
              </a:rPr>
              <a:t>ref</a:t>
            </a:r>
            <a:r>
              <a:rPr lang="en-US" altLang="zh-CN" dirty="0"/>
              <a:t>(pro)); </a:t>
            </a:r>
            <a:r>
              <a:rPr lang="en-US" altLang="zh-CN" sz="1600" dirty="0">
                <a:solidFill>
                  <a:schemeClr val="bg1">
                    <a:lumMod val="85000"/>
                  </a:schemeClr>
                </a:solidFill>
              </a:rPr>
              <a:t>//lambda</a:t>
            </a:r>
            <a:r>
              <a:rPr lang="zh-CN" altLang="zh-CN" sz="1600" dirty="0">
                <a:solidFill>
                  <a:schemeClr val="bg1">
                    <a:lumMod val="85000"/>
                  </a:schemeClr>
                </a:solidFill>
              </a:rPr>
              <a:t>不使用捕获，而是通过参数传递包围块中的对象</a:t>
            </a:r>
            <a:endParaRPr lang="en-US" altLang="zh-CN" sz="1600" dirty="0">
              <a:solidFill>
                <a:schemeClr val="bg1">
                  <a:lumMod val="85000"/>
                </a:schemeClr>
              </a:solidFill>
            </a:endParaRPr>
          </a:p>
          <a:p>
            <a:endParaRPr lang="zh-CN" altLang="zh-CN" sz="1600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zh-CN" dirty="0" err="1"/>
              <a:t>t.detach</a:t>
            </a:r>
            <a:r>
              <a:rPr lang="en-US" altLang="zh-CN" dirty="0"/>
              <a:t>();</a:t>
            </a:r>
            <a:endParaRPr lang="zh-CN" altLang="zh-CN" dirty="0"/>
          </a:p>
          <a:p>
            <a:endParaRPr lang="en-US" altLang="zh-CN" dirty="0"/>
          </a:p>
          <a:p>
            <a:r>
              <a:rPr lang="en-US" altLang="zh-CN" sz="1600" dirty="0">
                <a:solidFill>
                  <a:schemeClr val="bg1">
                    <a:lumMod val="85000"/>
                  </a:schemeClr>
                </a:solidFill>
              </a:rPr>
              <a:t>//get</a:t>
            </a:r>
            <a:r>
              <a:rPr lang="zh-CN" altLang="en-US" sz="1600" dirty="0">
                <a:solidFill>
                  <a:schemeClr val="bg1">
                    <a:lumMod val="85000"/>
                  </a:schemeClr>
                </a:solidFill>
              </a:rPr>
              <a:t>导致调用它的线程被阻塞</a:t>
            </a:r>
            <a:endParaRPr lang="zh-CN" altLang="zh-CN" sz="1600" dirty="0"/>
          </a:p>
          <a:p>
            <a:r>
              <a:rPr lang="en-US" altLang="zh-CN" dirty="0"/>
              <a:t>auto result = </a:t>
            </a:r>
            <a:r>
              <a:rPr lang="en-US" altLang="zh-CN" dirty="0" err="1"/>
              <a:t>result_f.get</a:t>
            </a:r>
            <a:r>
              <a:rPr lang="en-US" altLang="zh-CN" dirty="0"/>
              <a:t>();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855169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第十章 多线程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1353800" y="6492875"/>
            <a:ext cx="838200" cy="365125"/>
          </a:xfrm>
        </p:spPr>
        <p:txBody>
          <a:bodyPr/>
          <a:lstStyle/>
          <a:p>
            <a:fld id="{F558298A-8F68-4BFD-B41C-874D86D2BCEE}" type="slidenum">
              <a:rPr lang="zh-CN" altLang="en-US" smtClean="0"/>
              <a:pPr/>
              <a:t>25</a:t>
            </a:fld>
            <a:endParaRPr lang="zh-CN" altLang="en-US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1401304920"/>
              </p:ext>
            </p:extLst>
          </p:nvPr>
        </p:nvGraphicFramePr>
        <p:xfrm>
          <a:off x="2032000" y="875371"/>
          <a:ext cx="7254568" cy="35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DEE0D6DE-AF71-4074-BCFA-449796AC6F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4206" y="1362635"/>
            <a:ext cx="10479593" cy="5130240"/>
          </a:xfrm>
        </p:spPr>
        <p:txBody>
          <a:bodyPr>
            <a:noAutofit/>
          </a:bodyPr>
          <a:lstStyle/>
          <a:p>
            <a:pPr algn="just"/>
            <a:r>
              <a:rPr lang="zh-CN" altLang="zh-CN" dirty="0">
                <a:latin typeface="+mn-lt"/>
              </a:rPr>
              <a:t>类模板</a:t>
            </a:r>
            <a:r>
              <a:rPr lang="en-US" altLang="zh-CN" dirty="0" err="1">
                <a:latin typeface="+mn-lt"/>
              </a:rPr>
              <a:t>packaged_task</a:t>
            </a:r>
            <a:r>
              <a:rPr lang="zh-CN" altLang="zh-CN" dirty="0">
                <a:latin typeface="+mn-lt"/>
              </a:rPr>
              <a:t>将</a:t>
            </a:r>
            <a:r>
              <a:rPr lang="zh-CN" altLang="zh-CN" b="1" dirty="0">
                <a:solidFill>
                  <a:srgbClr val="FF0000"/>
                </a:solidFill>
                <a:latin typeface="+mn-lt"/>
              </a:rPr>
              <a:t>可调用对象</a:t>
            </a:r>
            <a:r>
              <a:rPr lang="zh-CN" altLang="zh-CN" dirty="0">
                <a:latin typeface="+mn-lt"/>
              </a:rPr>
              <a:t>包装在一个</a:t>
            </a:r>
            <a:r>
              <a:rPr lang="zh-CN" altLang="zh-CN" b="1" dirty="0">
                <a:solidFill>
                  <a:srgbClr val="FF0000"/>
                </a:solidFill>
                <a:latin typeface="+mn-lt"/>
              </a:rPr>
              <a:t>任务</a:t>
            </a:r>
            <a:r>
              <a:rPr lang="en-US" altLang="zh-CN" b="1" dirty="0">
                <a:solidFill>
                  <a:srgbClr val="FF0000"/>
                </a:solidFill>
                <a:latin typeface="+mn-lt"/>
              </a:rPr>
              <a:t>(</a:t>
            </a:r>
            <a:r>
              <a:rPr lang="en-US" altLang="zh-CN" b="1" i="1" dirty="0">
                <a:solidFill>
                  <a:srgbClr val="FF0000"/>
                </a:solidFill>
                <a:latin typeface="+mn-lt"/>
              </a:rPr>
              <a:t>task</a:t>
            </a:r>
            <a:r>
              <a:rPr lang="en-US" altLang="zh-CN" b="1" dirty="0">
                <a:solidFill>
                  <a:srgbClr val="FF0000"/>
                </a:solidFill>
                <a:latin typeface="+mn-lt"/>
              </a:rPr>
              <a:t>)</a:t>
            </a:r>
            <a:r>
              <a:rPr lang="zh-CN" altLang="zh-CN" dirty="0">
                <a:latin typeface="+mn-lt"/>
              </a:rPr>
              <a:t>（是一种</a:t>
            </a:r>
            <a:r>
              <a:rPr lang="zh-CN" altLang="zh-CN" b="1" dirty="0">
                <a:solidFill>
                  <a:srgbClr val="FF0000"/>
                </a:solidFill>
                <a:latin typeface="+mn-lt"/>
              </a:rPr>
              <a:t>异步供应者</a:t>
            </a:r>
            <a:r>
              <a:rPr lang="zh-CN" altLang="zh-CN" dirty="0">
                <a:latin typeface="+mn-lt"/>
              </a:rPr>
              <a:t>）中，并且可以在这个任务</a:t>
            </a:r>
            <a:r>
              <a:rPr lang="zh-CN" altLang="zh-CN" b="1" dirty="0">
                <a:solidFill>
                  <a:srgbClr val="FF0000"/>
                </a:solidFill>
                <a:latin typeface="+mn-lt"/>
              </a:rPr>
              <a:t>启动时</a:t>
            </a:r>
            <a:r>
              <a:rPr lang="zh-CN" altLang="zh-CN" dirty="0">
                <a:latin typeface="+mn-lt"/>
              </a:rPr>
              <a:t>就</a:t>
            </a:r>
            <a:r>
              <a:rPr lang="zh-CN" altLang="zh-CN" b="1" dirty="0">
                <a:solidFill>
                  <a:srgbClr val="FF0000"/>
                </a:solidFill>
                <a:latin typeface="+mn-lt"/>
              </a:rPr>
              <a:t>设置</a:t>
            </a:r>
            <a:r>
              <a:rPr lang="zh-CN" altLang="zh-CN" dirty="0">
                <a:latin typeface="+mn-lt"/>
              </a:rPr>
              <a:t>任务将来返回的</a:t>
            </a:r>
            <a:r>
              <a:rPr lang="zh-CN" altLang="zh-CN" b="1" dirty="0">
                <a:solidFill>
                  <a:srgbClr val="FF0000"/>
                </a:solidFill>
                <a:latin typeface="+mn-lt"/>
              </a:rPr>
              <a:t>结果</a:t>
            </a:r>
            <a:r>
              <a:rPr lang="zh-CN" altLang="zh-CN" dirty="0">
                <a:latin typeface="+mn-lt"/>
              </a:rPr>
              <a:t>。线程通过调用这个模板的成员</a:t>
            </a:r>
            <a:r>
              <a:rPr lang="en-US" altLang="zh-CN" dirty="0" err="1">
                <a:latin typeface="+mn-lt"/>
              </a:rPr>
              <a:t>get_future</a:t>
            </a:r>
            <a:r>
              <a:rPr lang="en-US" altLang="zh-CN" dirty="0">
                <a:latin typeface="+mn-lt"/>
              </a:rPr>
              <a:t>()</a:t>
            </a:r>
            <a:r>
              <a:rPr lang="zh-CN" altLang="zh-CN" dirty="0">
                <a:latin typeface="+mn-lt"/>
              </a:rPr>
              <a:t>以便获取任务的结果。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6B61477-852B-443B-BE01-62C0D66CC807}"/>
              </a:ext>
            </a:extLst>
          </p:cNvPr>
          <p:cNvSpPr/>
          <p:nvPr/>
        </p:nvSpPr>
        <p:spPr>
          <a:xfrm>
            <a:off x="2343758" y="1513375"/>
            <a:ext cx="7540487" cy="3831250"/>
          </a:xfrm>
          <a:prstGeom prst="rect">
            <a:avLst/>
          </a:prstGeom>
          <a:solidFill>
            <a:schemeClr val="dk1">
              <a:alpha val="91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i="1" dirty="0" err="1">
                <a:solidFill>
                  <a:srgbClr val="FFFF00"/>
                </a:solidFill>
              </a:rPr>
              <a:t>packaged_task</a:t>
            </a:r>
            <a:r>
              <a:rPr lang="en-US" altLang="zh-CN" b="1" i="1" dirty="0">
                <a:solidFill>
                  <a:srgbClr val="FFFF00"/>
                </a:solidFill>
              </a:rPr>
              <a:t>&lt;</a:t>
            </a:r>
            <a:r>
              <a:rPr lang="en-US" altLang="zh-CN" b="1" i="1" dirty="0" err="1">
                <a:solidFill>
                  <a:srgbClr val="FFFF00"/>
                </a:solidFill>
              </a:rPr>
              <a:t>task_t</a:t>
            </a:r>
            <a:r>
              <a:rPr lang="en-US" altLang="zh-CN" b="1" i="1" dirty="0">
                <a:solidFill>
                  <a:srgbClr val="FFFF00"/>
                </a:solidFill>
              </a:rPr>
              <a:t>&gt; tsk(task)</a:t>
            </a:r>
            <a:r>
              <a:rPr lang="en-US" altLang="zh-CN" dirty="0">
                <a:solidFill>
                  <a:srgbClr val="FFFF00"/>
                </a:solidFill>
              </a:rPr>
              <a:t>;</a:t>
            </a:r>
            <a:endParaRPr lang="zh-CN" altLang="zh-CN" dirty="0">
              <a:solidFill>
                <a:srgbClr val="FFFF00"/>
              </a:solidFill>
            </a:endParaRPr>
          </a:p>
          <a:p>
            <a:r>
              <a:rPr lang="en-US" altLang="zh-CN" dirty="0"/>
              <a:t>auto </a:t>
            </a:r>
            <a:r>
              <a:rPr lang="en-US" altLang="zh-CN" dirty="0" err="1"/>
              <a:t>result_f</a:t>
            </a:r>
            <a:r>
              <a:rPr lang="en-US" altLang="zh-CN" dirty="0"/>
              <a:t> = </a:t>
            </a:r>
            <a:r>
              <a:rPr lang="en-US" altLang="zh-CN" dirty="0" err="1"/>
              <a:t>tsk.get_future</a:t>
            </a:r>
            <a:r>
              <a:rPr lang="en-US" altLang="zh-CN" dirty="0"/>
              <a:t>();</a:t>
            </a:r>
            <a:endParaRPr lang="zh-CN" altLang="zh-CN" dirty="0"/>
          </a:p>
          <a:p>
            <a:endParaRPr lang="en-US" altLang="zh-CN" dirty="0"/>
          </a:p>
          <a:p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//call of move() is very important!</a:t>
            </a:r>
            <a:endParaRPr lang="zh-CN" altLang="zh-CN" dirty="0"/>
          </a:p>
          <a:p>
            <a:r>
              <a:rPr lang="en-US" altLang="zh-CN" dirty="0"/>
              <a:t>thread t(</a:t>
            </a:r>
            <a:r>
              <a:rPr lang="en-US" altLang="zh-CN" b="1" i="1" dirty="0">
                <a:solidFill>
                  <a:srgbClr val="FFFF00"/>
                </a:solidFill>
              </a:rPr>
              <a:t>move(tsk)</a:t>
            </a:r>
            <a:r>
              <a:rPr lang="en-US" altLang="zh-CN" dirty="0">
                <a:solidFill>
                  <a:srgbClr val="FFFF00"/>
                </a:solidFill>
              </a:rPr>
              <a:t>, </a:t>
            </a:r>
            <a:r>
              <a:rPr lang="en-US" altLang="zh-CN" dirty="0"/>
              <a:t>4, 'D'); </a:t>
            </a:r>
            <a:endParaRPr lang="zh-CN" altLang="zh-CN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zh-CN" dirty="0" err="1"/>
              <a:t>t.detach</a:t>
            </a:r>
            <a:r>
              <a:rPr lang="en-US" altLang="zh-CN" dirty="0"/>
              <a:t>();</a:t>
            </a:r>
            <a:endParaRPr lang="zh-CN" altLang="zh-CN" dirty="0"/>
          </a:p>
          <a:p>
            <a:r>
              <a:rPr lang="en-US" altLang="zh-CN" dirty="0"/>
              <a:t> </a:t>
            </a:r>
            <a:endParaRPr lang="zh-CN" altLang="zh-CN" dirty="0"/>
          </a:p>
          <a:p>
            <a:r>
              <a:rPr lang="en-US" altLang="zh-CN" dirty="0"/>
              <a:t>auto result = </a:t>
            </a:r>
            <a:r>
              <a:rPr lang="en-US" altLang="zh-CN" dirty="0" err="1"/>
              <a:t>result_f.get</a:t>
            </a:r>
            <a:r>
              <a:rPr lang="en-US" altLang="zh-CN" dirty="0"/>
              <a:t>();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23778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第十章 多线程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1353800" y="6492875"/>
            <a:ext cx="838200" cy="365125"/>
          </a:xfrm>
        </p:spPr>
        <p:txBody>
          <a:bodyPr/>
          <a:lstStyle/>
          <a:p>
            <a:fld id="{F558298A-8F68-4BFD-B41C-874D86D2BCEE}" type="slidenum">
              <a:rPr lang="zh-CN" altLang="en-US" smtClean="0"/>
              <a:pPr/>
              <a:t>26</a:t>
            </a:fld>
            <a:endParaRPr lang="zh-CN" altLang="en-US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2250380635"/>
              </p:ext>
            </p:extLst>
          </p:nvPr>
        </p:nvGraphicFramePr>
        <p:xfrm>
          <a:off x="2032000" y="875371"/>
          <a:ext cx="7254568" cy="35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DEE0D6DE-AF71-4074-BCFA-449796AC6F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4206" y="1362635"/>
            <a:ext cx="10479593" cy="5130240"/>
          </a:xfrm>
        </p:spPr>
        <p:txBody>
          <a:bodyPr>
            <a:noAutofit/>
          </a:bodyPr>
          <a:lstStyle/>
          <a:p>
            <a:pPr algn="just"/>
            <a:r>
              <a:rPr lang="en-US" altLang="zh-CN" dirty="0">
                <a:latin typeface="+mn-lt"/>
              </a:rPr>
              <a:t>C++</a:t>
            </a:r>
            <a:r>
              <a:rPr lang="zh-CN" altLang="en-US" dirty="0">
                <a:latin typeface="+mn-lt"/>
              </a:rPr>
              <a:t>中</a:t>
            </a:r>
            <a:r>
              <a:rPr lang="zh-CN" altLang="en-US" b="1" i="1" dirty="0">
                <a:solidFill>
                  <a:srgbClr val="FF0000"/>
                </a:solidFill>
                <a:latin typeface="+mn-lt"/>
              </a:rPr>
              <a:t>原子量（</a:t>
            </a:r>
            <a:r>
              <a:rPr lang="en-US" altLang="zh-CN" b="1" i="1" dirty="0">
                <a:solidFill>
                  <a:srgbClr val="FF0000"/>
                </a:solidFill>
                <a:latin typeface="+mn-lt"/>
              </a:rPr>
              <a:t>atomic</a:t>
            </a:r>
            <a:r>
              <a:rPr lang="zh-CN" altLang="en-US" b="1" i="1" dirty="0">
                <a:solidFill>
                  <a:srgbClr val="FF0000"/>
                </a:solidFill>
                <a:latin typeface="+mn-lt"/>
              </a:rPr>
              <a:t>）</a:t>
            </a:r>
            <a:r>
              <a:rPr lang="zh-CN" altLang="en-US" dirty="0">
                <a:latin typeface="+mn-lt"/>
              </a:rPr>
              <a:t>是一种多线程编程中常用的同步机制，它能够确保对共享变量的操作在执行时不会被其他线程的操作干扰，从而避免竞态条件（</a:t>
            </a:r>
            <a:r>
              <a:rPr lang="en-US" altLang="zh-CN" dirty="0">
                <a:latin typeface="+mn-lt"/>
              </a:rPr>
              <a:t>race condition</a:t>
            </a:r>
            <a:r>
              <a:rPr lang="zh-CN" altLang="en-US" dirty="0">
                <a:latin typeface="+mn-lt"/>
              </a:rPr>
              <a:t>）和死锁（</a:t>
            </a:r>
            <a:r>
              <a:rPr lang="en-US" altLang="zh-CN" dirty="0">
                <a:latin typeface="+mn-lt"/>
              </a:rPr>
              <a:t>deadlock</a:t>
            </a:r>
            <a:r>
              <a:rPr lang="zh-CN" altLang="en-US" dirty="0">
                <a:latin typeface="+mn-lt"/>
              </a:rPr>
              <a:t>）等问题。</a:t>
            </a:r>
          </a:p>
          <a:p>
            <a:pPr algn="just"/>
            <a:r>
              <a:rPr lang="zh-CN" altLang="en-US" dirty="0">
                <a:latin typeface="+mn-lt"/>
              </a:rPr>
              <a:t>原子量可以看作是一种特殊的类型，它具有类似于普通变量的操作，但是这些操作都是原子级别的，即</a:t>
            </a:r>
            <a:r>
              <a:rPr lang="zh-CN" altLang="en-US" b="1" i="1" dirty="0">
                <a:solidFill>
                  <a:srgbClr val="FF0000"/>
                </a:solidFill>
                <a:latin typeface="+mn-lt"/>
              </a:rPr>
              <a:t>要么全部完成，要么全部未完成</a:t>
            </a:r>
            <a:r>
              <a:rPr lang="zh-CN" altLang="en-US" dirty="0">
                <a:latin typeface="+mn-lt"/>
              </a:rPr>
              <a:t>。</a:t>
            </a:r>
          </a:p>
          <a:p>
            <a:pPr algn="just"/>
            <a:endParaRPr lang="zh-CN" altLang="zh-CN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191681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第十章 多线程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1353800" y="6492875"/>
            <a:ext cx="838200" cy="365125"/>
          </a:xfrm>
        </p:spPr>
        <p:txBody>
          <a:bodyPr/>
          <a:lstStyle/>
          <a:p>
            <a:fld id="{F558298A-8F68-4BFD-B41C-874D86D2BCEE}" type="slidenum">
              <a:rPr lang="zh-CN" altLang="en-US" smtClean="0"/>
              <a:pPr/>
              <a:t>27</a:t>
            </a:fld>
            <a:endParaRPr lang="zh-CN" altLang="en-US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17738615"/>
              </p:ext>
            </p:extLst>
          </p:nvPr>
        </p:nvGraphicFramePr>
        <p:xfrm>
          <a:off x="2032000" y="875371"/>
          <a:ext cx="7254568" cy="35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DEE0D6DE-AF71-4074-BCFA-449796AC6F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4206" y="1362635"/>
            <a:ext cx="10479593" cy="5130240"/>
          </a:xfrm>
        </p:spPr>
        <p:txBody>
          <a:bodyPr>
            <a:noAutofit/>
          </a:bodyPr>
          <a:lstStyle/>
          <a:p>
            <a:pPr algn="just"/>
            <a:r>
              <a:rPr lang="zh-CN" altLang="en-US" b="1" i="1" dirty="0">
                <a:solidFill>
                  <a:srgbClr val="FF0000"/>
                </a:solidFill>
                <a:latin typeface="+mn-lt"/>
              </a:rPr>
              <a:t>协程（</a:t>
            </a:r>
            <a:r>
              <a:rPr lang="en-US" altLang="zh-CN" b="1" i="1" dirty="0">
                <a:solidFill>
                  <a:srgbClr val="FF0000"/>
                </a:solidFill>
                <a:latin typeface="+mn-lt"/>
              </a:rPr>
              <a:t>coroutine</a:t>
            </a:r>
            <a:r>
              <a:rPr lang="zh-CN" altLang="en-US" b="1" i="1" dirty="0">
                <a:solidFill>
                  <a:srgbClr val="FF0000"/>
                </a:solidFill>
                <a:latin typeface="+mn-lt"/>
              </a:rPr>
              <a:t>）</a:t>
            </a:r>
            <a:r>
              <a:rPr lang="zh-CN" altLang="en-US" dirty="0">
                <a:latin typeface="+mn-lt"/>
              </a:rPr>
              <a:t>是一种特殊的函数，它可以在函数执行到某个地方时暂停执行，返回给调用者或者恢复者（一个返回值），并允许可以在以后从暂停的地方恢复继续执行。注意：这个暂停执行不是指函数所在的线程暂停执行，而是单纯的暂停执行函数本身。</a:t>
            </a:r>
            <a:endParaRPr lang="en-US" altLang="zh-CN" dirty="0">
              <a:latin typeface="+mn-lt"/>
            </a:endParaRPr>
          </a:p>
          <a:p>
            <a:pPr algn="just"/>
            <a:r>
              <a:rPr lang="en-US" altLang="zh-CN" dirty="0">
                <a:latin typeface="+mn-lt"/>
              </a:rPr>
              <a:t>C++</a:t>
            </a:r>
            <a:r>
              <a:rPr lang="zh-CN" altLang="en-US" dirty="0">
                <a:latin typeface="+mn-lt"/>
              </a:rPr>
              <a:t>协程遵循</a:t>
            </a:r>
            <a:r>
              <a:rPr lang="zh-CN" altLang="en-US" b="1" i="1" dirty="0">
                <a:solidFill>
                  <a:srgbClr val="FF0000"/>
                </a:solidFill>
                <a:latin typeface="+mn-lt"/>
              </a:rPr>
              <a:t>无栈</a:t>
            </a:r>
            <a:r>
              <a:rPr lang="en-US" altLang="zh-CN" b="1" i="1" dirty="0">
                <a:solidFill>
                  <a:srgbClr val="FF0000"/>
                </a:solidFill>
                <a:latin typeface="+mn-lt"/>
              </a:rPr>
              <a:t>(</a:t>
            </a:r>
            <a:r>
              <a:rPr lang="en-US" altLang="zh-CN" b="1" i="1" dirty="0" err="1">
                <a:solidFill>
                  <a:srgbClr val="FF0000"/>
                </a:solidFill>
                <a:latin typeface="+mn-lt"/>
              </a:rPr>
              <a:t>stackless</a:t>
            </a:r>
            <a:r>
              <a:rPr lang="en-US" altLang="zh-CN" b="1" i="1" dirty="0">
                <a:solidFill>
                  <a:srgbClr val="FF0000"/>
                </a:solidFill>
                <a:latin typeface="+mn-lt"/>
              </a:rPr>
              <a:t>)</a:t>
            </a:r>
            <a:r>
              <a:rPr lang="zh-CN" altLang="en-US" dirty="0">
                <a:latin typeface="+mn-lt"/>
              </a:rPr>
              <a:t>协议，是非对称的，与传统的上下文切换</a:t>
            </a:r>
            <a:r>
              <a:rPr lang="en-US" altLang="zh-CN" b="1" i="1" dirty="0">
                <a:solidFill>
                  <a:srgbClr val="FF0000"/>
                </a:solidFill>
                <a:latin typeface="+mn-lt"/>
              </a:rPr>
              <a:t>(context switch)</a:t>
            </a:r>
            <a:r>
              <a:rPr lang="zh-CN" altLang="en-US" dirty="0">
                <a:latin typeface="+mn-lt"/>
              </a:rPr>
              <a:t>有区别。因此，协程需要关联一些设施：内部的</a:t>
            </a:r>
            <a:r>
              <a:rPr lang="en-US" altLang="zh-CN" b="1" i="1" dirty="0">
                <a:solidFill>
                  <a:srgbClr val="FF0000"/>
                </a:solidFill>
                <a:latin typeface="+mn-lt"/>
              </a:rPr>
              <a:t>promise</a:t>
            </a:r>
            <a:r>
              <a:rPr lang="zh-CN" altLang="en-US" dirty="0">
                <a:latin typeface="+mn-lt"/>
              </a:rPr>
              <a:t>对象、协程句柄</a:t>
            </a:r>
            <a:r>
              <a:rPr lang="en-US" altLang="zh-CN" dirty="0">
                <a:latin typeface="+mn-lt"/>
              </a:rPr>
              <a:t>(</a:t>
            </a:r>
            <a:r>
              <a:rPr lang="en-US" altLang="zh-CN" b="1" i="1" dirty="0">
                <a:solidFill>
                  <a:srgbClr val="FF0000"/>
                </a:solidFill>
                <a:latin typeface="+mn-lt"/>
              </a:rPr>
              <a:t>handle</a:t>
            </a:r>
            <a:r>
              <a:rPr lang="en-US" altLang="zh-CN" dirty="0">
                <a:latin typeface="+mn-lt"/>
              </a:rPr>
              <a:t>)</a:t>
            </a:r>
            <a:r>
              <a:rPr lang="zh-CN" altLang="en-US" dirty="0">
                <a:latin typeface="+mn-lt"/>
              </a:rPr>
              <a:t>和协程状态。</a:t>
            </a:r>
            <a:endParaRPr lang="en-US" altLang="zh-CN" dirty="0">
              <a:latin typeface="+mn-lt"/>
            </a:endParaRPr>
          </a:p>
          <a:p>
            <a:pPr algn="just"/>
            <a:r>
              <a:rPr lang="zh-CN" altLang="en-US" dirty="0">
                <a:latin typeface="+mn-lt"/>
              </a:rPr>
              <a:t>编译器将含有关键字：</a:t>
            </a:r>
            <a:r>
              <a:rPr lang="en-US" altLang="zh-CN" b="1" i="1" dirty="0" err="1">
                <a:solidFill>
                  <a:srgbClr val="FF0000"/>
                </a:solidFill>
                <a:latin typeface="+mn-lt"/>
              </a:rPr>
              <a:t>co_wait</a:t>
            </a:r>
            <a:r>
              <a:rPr lang="en-US" altLang="zh-CN" b="1" i="1" dirty="0">
                <a:solidFill>
                  <a:srgbClr val="FF0000"/>
                </a:solidFill>
                <a:latin typeface="+mn-lt"/>
              </a:rPr>
              <a:t>  </a:t>
            </a:r>
            <a:r>
              <a:rPr lang="en-US" altLang="zh-CN" b="1" i="1" dirty="0" err="1">
                <a:solidFill>
                  <a:srgbClr val="FF0000"/>
                </a:solidFill>
                <a:latin typeface="+mn-lt"/>
              </a:rPr>
              <a:t>co_yield</a:t>
            </a:r>
            <a:r>
              <a:rPr lang="en-US" altLang="zh-CN" b="1" i="1" dirty="0">
                <a:solidFill>
                  <a:srgbClr val="FF0000"/>
                </a:solidFill>
                <a:latin typeface="+mn-lt"/>
              </a:rPr>
              <a:t>  </a:t>
            </a:r>
            <a:r>
              <a:rPr lang="en-US" altLang="zh-CN" b="1" i="1" dirty="0" err="1">
                <a:solidFill>
                  <a:srgbClr val="FF0000"/>
                </a:solidFill>
                <a:latin typeface="+mn-lt"/>
              </a:rPr>
              <a:t>co_return</a:t>
            </a:r>
            <a:r>
              <a:rPr lang="en-US" altLang="zh-CN" b="1" i="1" dirty="0">
                <a:solidFill>
                  <a:srgbClr val="FF0000"/>
                </a:solidFill>
                <a:latin typeface="+mn-lt"/>
              </a:rPr>
              <a:t> </a:t>
            </a:r>
            <a:r>
              <a:rPr lang="zh-CN" altLang="en-US" dirty="0">
                <a:latin typeface="+mn-lt"/>
              </a:rPr>
              <a:t>的函数认作协程。</a:t>
            </a:r>
            <a:endParaRPr lang="zh-CN" altLang="zh-CN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857769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第十章 多线程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1353800" y="6492875"/>
            <a:ext cx="838200" cy="365125"/>
          </a:xfrm>
        </p:spPr>
        <p:txBody>
          <a:bodyPr/>
          <a:lstStyle/>
          <a:p>
            <a:fld id="{F558298A-8F68-4BFD-B41C-874D86D2BCEE}" type="slidenum">
              <a:rPr lang="zh-CN" altLang="en-US" smtClean="0"/>
              <a:pPr/>
              <a:t>28</a:t>
            </a:fld>
            <a:endParaRPr lang="zh-CN" altLang="en-US"/>
          </a:p>
        </p:txBody>
      </p:sp>
      <p:graphicFrame>
        <p:nvGraphicFramePr>
          <p:cNvPr id="5" name="图示 4"/>
          <p:cNvGraphicFramePr/>
          <p:nvPr/>
        </p:nvGraphicFramePr>
        <p:xfrm>
          <a:off x="2032000" y="875371"/>
          <a:ext cx="7254568" cy="35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DEE0D6DE-AF71-4074-BCFA-449796AC6F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4206" y="1362635"/>
            <a:ext cx="10479593" cy="5130240"/>
          </a:xfrm>
        </p:spPr>
        <p:txBody>
          <a:bodyPr>
            <a:noAutofit/>
          </a:bodyPr>
          <a:lstStyle/>
          <a:p>
            <a:pPr algn="just"/>
            <a:r>
              <a:rPr lang="en-US" altLang="zh-CN" sz="2400" dirty="0" err="1">
                <a:latin typeface="+mn-lt"/>
              </a:rPr>
              <a:t>co_wait</a:t>
            </a:r>
            <a:r>
              <a:rPr lang="en-US" altLang="zh-CN" sz="2400" dirty="0">
                <a:latin typeface="+mn-lt"/>
              </a:rPr>
              <a:t> </a:t>
            </a:r>
            <a:r>
              <a:rPr lang="en-US" altLang="zh-CN" sz="2400" i="1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expr</a:t>
            </a:r>
          </a:p>
          <a:p>
            <a:pPr marL="0" indent="0" algn="just">
              <a:buNone/>
            </a:pPr>
            <a:r>
              <a:rPr lang="en-US" altLang="zh-CN" sz="2400" dirty="0">
                <a:latin typeface="+mn-lt"/>
              </a:rPr>
              <a:t>	</a:t>
            </a:r>
            <a:r>
              <a:rPr lang="zh-CN" altLang="en-US" sz="2400" dirty="0">
                <a:latin typeface="+mn-lt"/>
              </a:rPr>
              <a:t>一元运算符</a:t>
            </a:r>
            <a:r>
              <a:rPr lang="en-US" altLang="zh-CN" sz="2400" dirty="0" err="1">
                <a:latin typeface="+mn-lt"/>
              </a:rPr>
              <a:t>co_wait</a:t>
            </a:r>
            <a:r>
              <a:rPr lang="zh-CN" altLang="en-US" sz="2400" dirty="0">
                <a:latin typeface="+mn-lt"/>
              </a:rPr>
              <a:t>挂起当前协程，并将控制返回到调用者。</a:t>
            </a:r>
            <a:endParaRPr lang="en-US" altLang="zh-CN" sz="2400" dirty="0">
              <a:latin typeface="+mn-lt"/>
            </a:endParaRPr>
          </a:p>
          <a:p>
            <a:pPr marL="0" indent="0" algn="just">
              <a:buNone/>
            </a:pPr>
            <a:endParaRPr lang="en-US" altLang="zh-CN" sz="2400" dirty="0">
              <a:latin typeface="+mn-lt"/>
            </a:endParaRPr>
          </a:p>
          <a:p>
            <a:pPr algn="just"/>
            <a:r>
              <a:rPr lang="en-US" altLang="zh-CN" sz="2400" dirty="0" err="1">
                <a:latin typeface="+mn-lt"/>
              </a:rPr>
              <a:t>co_return</a:t>
            </a:r>
            <a:r>
              <a:rPr lang="en-US" altLang="zh-CN" sz="2400" dirty="0">
                <a:latin typeface="+mn-lt"/>
              </a:rPr>
              <a:t> </a:t>
            </a:r>
            <a:r>
              <a:rPr lang="en-US" altLang="zh-CN" sz="2400" i="1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[expr]</a:t>
            </a:r>
            <a:endParaRPr lang="en-US" altLang="zh-CN" sz="2400" dirty="0">
              <a:latin typeface="+mn-lt"/>
            </a:endParaRPr>
          </a:p>
          <a:p>
            <a:pPr marL="0" indent="0" algn="just">
              <a:buNone/>
            </a:pPr>
            <a:r>
              <a:rPr lang="en-US" altLang="zh-CN" sz="2400" dirty="0">
                <a:latin typeface="+mn-lt"/>
              </a:rPr>
              <a:t>	</a:t>
            </a:r>
            <a:r>
              <a:rPr lang="en-US" altLang="zh-CN" sz="2400" dirty="0" err="1">
                <a:latin typeface="+mn-lt"/>
              </a:rPr>
              <a:t>co_return</a:t>
            </a:r>
            <a:r>
              <a:rPr lang="zh-CN" altLang="en-US" sz="2400" dirty="0">
                <a:latin typeface="+mn-lt"/>
              </a:rPr>
              <a:t>语句结束协程，返回（</a:t>
            </a:r>
            <a:r>
              <a:rPr lang="en-US" altLang="zh-CN" sz="2400" dirty="0">
                <a:latin typeface="+mn-lt"/>
              </a:rPr>
              <a:t>expr</a:t>
            </a:r>
            <a:r>
              <a:rPr lang="zh-CN" altLang="en-US" sz="2400" dirty="0">
                <a:latin typeface="+mn-lt"/>
              </a:rPr>
              <a:t>）到调用者。</a:t>
            </a:r>
            <a:endParaRPr lang="en-US" altLang="zh-CN" sz="2400" dirty="0">
              <a:latin typeface="+mn-lt"/>
            </a:endParaRPr>
          </a:p>
          <a:p>
            <a:pPr marL="0" indent="0" algn="just">
              <a:buNone/>
            </a:pPr>
            <a:endParaRPr lang="en-US" altLang="zh-CN" sz="2400" dirty="0">
              <a:latin typeface="+mn-lt"/>
            </a:endParaRPr>
          </a:p>
          <a:p>
            <a:pPr algn="just"/>
            <a:r>
              <a:rPr lang="en-US" altLang="zh-CN" sz="2400" dirty="0" err="1">
                <a:latin typeface="+mn-lt"/>
              </a:rPr>
              <a:t>co_yield</a:t>
            </a:r>
            <a:r>
              <a:rPr lang="en-US" altLang="zh-CN" sz="2400" dirty="0">
                <a:latin typeface="+mn-lt"/>
              </a:rPr>
              <a:t> </a:t>
            </a:r>
            <a:r>
              <a:rPr lang="en-US" altLang="zh-CN" sz="2400" i="1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expr</a:t>
            </a:r>
            <a:endParaRPr lang="en-US" altLang="zh-CN" sz="2400" dirty="0">
              <a:latin typeface="+mn-lt"/>
            </a:endParaRPr>
          </a:p>
          <a:p>
            <a:pPr marL="0" indent="0" algn="just">
              <a:buNone/>
            </a:pPr>
            <a:r>
              <a:rPr lang="en-US" altLang="zh-CN" sz="2400" dirty="0">
                <a:latin typeface="+mn-lt"/>
              </a:rPr>
              <a:t>	</a:t>
            </a:r>
            <a:r>
              <a:rPr lang="en-US" altLang="zh-CN" sz="2400" dirty="0" err="1">
                <a:latin typeface="+mn-lt"/>
              </a:rPr>
              <a:t>co_yield</a:t>
            </a:r>
            <a:r>
              <a:rPr lang="zh-CN" altLang="en-US" sz="2400" dirty="0">
                <a:latin typeface="+mn-lt"/>
              </a:rPr>
              <a:t>表达式返回一个值到调用者，并且挂起当前协程。这个表达式等价于：</a:t>
            </a:r>
            <a:endParaRPr lang="en-US" altLang="zh-CN" sz="2400" dirty="0">
              <a:latin typeface="+mn-lt"/>
            </a:endParaRPr>
          </a:p>
          <a:p>
            <a:pPr marL="0" indent="0" algn="just">
              <a:buNone/>
            </a:pPr>
            <a:r>
              <a:rPr lang="en-US" altLang="zh-CN" sz="2400" dirty="0">
                <a:latin typeface="+mn-lt"/>
              </a:rPr>
              <a:t>	</a:t>
            </a:r>
            <a:r>
              <a:rPr lang="en-US" altLang="zh-CN" sz="2400" b="1" i="1" dirty="0" err="1">
                <a:solidFill>
                  <a:srgbClr val="FF0000"/>
                </a:solidFill>
                <a:latin typeface="+mn-lt"/>
              </a:rPr>
              <a:t>co_wait</a:t>
            </a:r>
            <a:r>
              <a:rPr lang="en-US" altLang="zh-CN" sz="2400" b="1" i="1" dirty="0">
                <a:solidFill>
                  <a:srgbClr val="FF0000"/>
                </a:solidFill>
                <a:latin typeface="+mn-lt"/>
              </a:rPr>
              <a:t> </a:t>
            </a:r>
            <a:r>
              <a:rPr lang="en-US" altLang="zh-CN" sz="2400" b="1" i="1" dirty="0" err="1">
                <a:solidFill>
                  <a:srgbClr val="FF0000"/>
                </a:solidFill>
                <a:latin typeface="+mn-lt"/>
              </a:rPr>
              <a:t>promise.yield_value</a:t>
            </a:r>
            <a:r>
              <a:rPr lang="en-US" altLang="zh-CN" sz="2400" b="1" i="1" dirty="0">
                <a:solidFill>
                  <a:srgbClr val="FF0000"/>
                </a:solidFill>
                <a:latin typeface="+mn-lt"/>
              </a:rPr>
              <a:t>(expr)</a:t>
            </a:r>
            <a:endParaRPr lang="zh-CN" altLang="zh-CN" sz="2400" b="1" i="1" dirty="0">
              <a:solidFill>
                <a:srgbClr val="FF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801755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第十章 多线程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1353800" y="6492875"/>
            <a:ext cx="838200" cy="365125"/>
          </a:xfrm>
        </p:spPr>
        <p:txBody>
          <a:bodyPr/>
          <a:lstStyle/>
          <a:p>
            <a:fld id="{F558298A-8F68-4BFD-B41C-874D86D2BCEE}" type="slidenum">
              <a:rPr lang="zh-CN" altLang="en-US" smtClean="0"/>
              <a:pPr/>
              <a:t>29</a:t>
            </a:fld>
            <a:endParaRPr lang="zh-CN" altLang="en-US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2571652008"/>
              </p:ext>
            </p:extLst>
          </p:nvPr>
        </p:nvGraphicFramePr>
        <p:xfrm>
          <a:off x="2032000" y="875371"/>
          <a:ext cx="7254568" cy="35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DEE0D6DE-AF71-4074-BCFA-449796AC6F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4206" y="1362635"/>
            <a:ext cx="10479593" cy="513024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zh-CN" altLang="zh-CN" dirty="0">
                <a:latin typeface="+mn-lt"/>
              </a:rPr>
              <a:t>设有这样一个很小的餐厅：</a:t>
            </a:r>
            <a:endParaRPr lang="en-US" altLang="zh-CN" dirty="0">
              <a:latin typeface="+mn-lt"/>
            </a:endParaRPr>
          </a:p>
          <a:p>
            <a:pPr algn="just"/>
            <a:r>
              <a:rPr lang="zh-CN" altLang="zh-CN" dirty="0">
                <a:latin typeface="+mn-lt"/>
              </a:rPr>
              <a:t>有两位主厨</a:t>
            </a:r>
            <a:r>
              <a:rPr lang="en-US" altLang="zh-CN" dirty="0">
                <a:latin typeface="+mn-lt"/>
              </a:rPr>
              <a:t>(chef)</a:t>
            </a:r>
            <a:r>
              <a:rPr lang="zh-CN" altLang="zh-CN" dirty="0">
                <a:latin typeface="+mn-lt"/>
              </a:rPr>
              <a:t>、两位服务员</a:t>
            </a:r>
            <a:r>
              <a:rPr lang="en-US" altLang="zh-CN" dirty="0">
                <a:latin typeface="+mn-lt"/>
              </a:rPr>
              <a:t>(server)</a:t>
            </a:r>
            <a:r>
              <a:rPr lang="zh-CN" altLang="zh-CN" dirty="0">
                <a:latin typeface="+mn-lt"/>
              </a:rPr>
              <a:t>。</a:t>
            </a:r>
            <a:endParaRPr lang="en-US" altLang="zh-CN" dirty="0">
              <a:latin typeface="+mn-lt"/>
            </a:endParaRPr>
          </a:p>
          <a:p>
            <a:pPr marL="0" indent="0" algn="just">
              <a:buNone/>
            </a:pPr>
            <a:r>
              <a:rPr lang="zh-CN" altLang="zh-CN" dirty="0">
                <a:latin typeface="+mn-lt"/>
              </a:rPr>
              <a:t>当顾客点餐后</a:t>
            </a:r>
            <a:r>
              <a:rPr lang="zh-CN" altLang="en-US" dirty="0">
                <a:latin typeface="+mn-lt"/>
              </a:rPr>
              <a:t>：</a:t>
            </a:r>
            <a:endParaRPr lang="en-US" altLang="zh-CN" dirty="0">
              <a:latin typeface="+mn-lt"/>
            </a:endParaRPr>
          </a:p>
          <a:p>
            <a:pPr algn="just"/>
            <a:r>
              <a:rPr lang="zh-CN" altLang="zh-CN" dirty="0">
                <a:latin typeface="+mn-lt"/>
              </a:rPr>
              <a:t>两位主厨开始做菜；做好一道菜后，一位服务员负责上菜。</a:t>
            </a:r>
            <a:endParaRPr lang="en-US" altLang="zh-CN" dirty="0">
              <a:latin typeface="+mn-lt"/>
            </a:endParaRPr>
          </a:p>
          <a:p>
            <a:pPr algn="just"/>
            <a:r>
              <a:rPr lang="zh-CN" altLang="zh-CN" dirty="0">
                <a:latin typeface="+mn-lt"/>
              </a:rPr>
              <a:t>所有菜做完后，餐厅关门。</a:t>
            </a:r>
            <a:endParaRPr lang="en-US" altLang="zh-CN" dirty="0">
              <a:latin typeface="+mn-lt"/>
            </a:endParaRPr>
          </a:p>
          <a:p>
            <a:pPr marL="0" indent="0" algn="just">
              <a:buNone/>
            </a:pPr>
            <a:r>
              <a:rPr lang="zh-CN" altLang="zh-CN" dirty="0">
                <a:latin typeface="+mn-lt"/>
              </a:rPr>
              <a:t>现在，不考虑顾客的参与，编写一个程序来模拟这个餐厅的主厨和服务员的工作情况。</a:t>
            </a:r>
          </a:p>
        </p:txBody>
      </p:sp>
    </p:spTree>
    <p:extLst>
      <p:ext uri="{BB962C8B-B14F-4D97-AF65-F5344CB8AC3E}">
        <p14:creationId xmlns:p14="http://schemas.microsoft.com/office/powerpoint/2010/main" val="2242952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第十章 多线程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pPr/>
              <a:t>3</a:t>
            </a:fld>
            <a:endParaRPr lang="zh-CN" altLang="en-US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1271323833"/>
              </p:ext>
            </p:extLst>
          </p:nvPr>
        </p:nvGraphicFramePr>
        <p:xfrm>
          <a:off x="2032000" y="875371"/>
          <a:ext cx="7254568" cy="35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FD7A09AD-8891-4D93-AFC4-EB4215A52F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4206" y="1362635"/>
            <a:ext cx="10479593" cy="51302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1800" dirty="0" err="1">
                <a:latin typeface="+mn-lt"/>
              </a:rPr>
              <a:t>size_t</a:t>
            </a:r>
            <a:r>
              <a:rPr lang="en-US" altLang="zh-CN" sz="1800" dirty="0">
                <a:latin typeface="+mn-lt"/>
              </a:rPr>
              <a:t> counter = 0;</a:t>
            </a:r>
            <a:endParaRPr lang="zh-CN" altLang="zh-CN" sz="1800" dirty="0">
              <a:latin typeface="+mn-lt"/>
            </a:endParaRPr>
          </a:p>
          <a:p>
            <a:pPr marL="0" indent="0">
              <a:buNone/>
            </a:pPr>
            <a:r>
              <a:rPr lang="en-US" altLang="zh-CN" sz="1800" b="1" i="1" dirty="0">
                <a:solidFill>
                  <a:srgbClr val="FF0000"/>
                </a:solidFill>
                <a:latin typeface="+mn-lt"/>
              </a:rPr>
              <a:t>template &lt;</a:t>
            </a:r>
            <a:r>
              <a:rPr lang="en-US" altLang="zh-CN" sz="1800" b="1" i="1" dirty="0" err="1">
                <a:solidFill>
                  <a:srgbClr val="FF0000"/>
                </a:solidFill>
                <a:latin typeface="+mn-lt"/>
              </a:rPr>
              <a:t>typename</a:t>
            </a:r>
            <a:r>
              <a:rPr lang="en-US" altLang="zh-CN" sz="1800" b="1" i="1" dirty="0">
                <a:solidFill>
                  <a:srgbClr val="FF0000"/>
                </a:solidFill>
                <a:latin typeface="+mn-lt"/>
              </a:rPr>
              <a:t> T&gt;</a:t>
            </a:r>
            <a:endParaRPr lang="zh-CN" altLang="zh-CN" sz="1800" b="1" i="1" dirty="0">
              <a:solidFill>
                <a:srgbClr val="FF0000"/>
              </a:solidFill>
              <a:latin typeface="+mn-lt"/>
            </a:endParaRPr>
          </a:p>
          <a:p>
            <a:pPr marL="0" indent="0">
              <a:buNone/>
            </a:pPr>
            <a:r>
              <a:rPr lang="en-US" altLang="zh-CN" sz="1800" b="1" i="1" dirty="0">
                <a:solidFill>
                  <a:srgbClr val="FF0000"/>
                </a:solidFill>
                <a:latin typeface="+mn-lt"/>
              </a:rPr>
              <a:t>void count(T&amp;&amp; v) { ++counter; }</a:t>
            </a:r>
            <a:r>
              <a:rPr lang="en-US" altLang="zh-CN" sz="1800" dirty="0">
                <a:latin typeface="+mn-lt"/>
              </a:rPr>
              <a:t> </a:t>
            </a:r>
            <a:r>
              <a:rPr lang="en-US" altLang="zh-CN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//v</a:t>
            </a:r>
            <a:r>
              <a:rPr lang="zh-CN" altLang="zh-CN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未使用，可能导致编译警告</a:t>
            </a:r>
          </a:p>
          <a:p>
            <a:pPr marL="0" indent="0">
              <a:buNone/>
            </a:pPr>
            <a:r>
              <a:rPr lang="en-US" altLang="zh-CN" sz="1800" dirty="0">
                <a:latin typeface="+mn-lt"/>
              </a:rPr>
              <a:t> </a:t>
            </a:r>
            <a:endParaRPr lang="zh-CN" altLang="zh-CN" sz="1800" dirty="0">
              <a:latin typeface="+mn-lt"/>
            </a:endParaRPr>
          </a:p>
          <a:p>
            <a:pPr marL="0" indent="0">
              <a:buNone/>
            </a:pPr>
            <a:r>
              <a:rPr lang="en-US" altLang="zh-CN" sz="1800" dirty="0">
                <a:latin typeface="+mn-lt"/>
              </a:rPr>
              <a:t>int main()</a:t>
            </a:r>
            <a:endParaRPr lang="zh-CN" altLang="zh-CN" sz="1800" dirty="0">
              <a:latin typeface="+mn-lt"/>
            </a:endParaRPr>
          </a:p>
          <a:p>
            <a:pPr marL="0" indent="0">
              <a:buNone/>
            </a:pPr>
            <a:r>
              <a:rPr lang="en-US" altLang="zh-CN" sz="1800" dirty="0">
                <a:latin typeface="+mn-lt"/>
              </a:rPr>
              <a:t>{</a:t>
            </a:r>
            <a:endParaRPr lang="zh-CN" altLang="zh-CN" sz="1800" dirty="0">
              <a:latin typeface="+mn-lt"/>
            </a:endParaRPr>
          </a:p>
          <a:p>
            <a:pPr marL="0" indent="0">
              <a:buNone/>
            </a:pPr>
            <a:r>
              <a:rPr lang="en-US" altLang="zh-CN" sz="1800" dirty="0">
                <a:latin typeface="+mn-lt"/>
              </a:rPr>
              <a:t>    </a:t>
            </a:r>
            <a:r>
              <a:rPr lang="en-US" altLang="zh-CN" sz="1800" dirty="0" err="1">
                <a:latin typeface="+mn-lt"/>
              </a:rPr>
              <a:t>linked_list</a:t>
            </a:r>
            <a:r>
              <a:rPr lang="en-US" altLang="zh-CN" sz="1800" dirty="0">
                <a:latin typeface="+mn-lt"/>
              </a:rPr>
              <a:t>&lt;int&gt; l{1, 2, 3, 4, 5, 6};</a:t>
            </a:r>
            <a:endParaRPr lang="zh-CN" altLang="zh-CN" sz="1800" dirty="0">
              <a:latin typeface="+mn-lt"/>
            </a:endParaRPr>
          </a:p>
          <a:p>
            <a:pPr marL="0" indent="0">
              <a:buNone/>
            </a:pPr>
            <a:r>
              <a:rPr lang="en-US" altLang="zh-CN" sz="1800" dirty="0">
                <a:latin typeface="+mn-lt"/>
              </a:rPr>
              <a:t>    </a:t>
            </a:r>
            <a:r>
              <a:rPr lang="en-US" altLang="zh-CN" sz="1800" dirty="0" err="1">
                <a:latin typeface="+mn-lt"/>
              </a:rPr>
              <a:t>l.traverse</a:t>
            </a:r>
            <a:r>
              <a:rPr lang="en-US" altLang="zh-CN" sz="1800" dirty="0">
                <a:latin typeface="+mn-lt"/>
              </a:rPr>
              <a:t>(</a:t>
            </a:r>
            <a:r>
              <a:rPr lang="en-US" altLang="zh-CN" sz="1800" b="1" i="1" dirty="0">
                <a:solidFill>
                  <a:srgbClr val="FF0000"/>
                </a:solidFill>
                <a:latin typeface="+mn-lt"/>
              </a:rPr>
              <a:t>count&lt;int&gt;</a:t>
            </a:r>
            <a:r>
              <a:rPr lang="en-US" altLang="zh-CN" sz="1800" dirty="0">
                <a:latin typeface="+mn-lt"/>
              </a:rPr>
              <a:t>); </a:t>
            </a:r>
            <a:endParaRPr lang="zh-CN" altLang="zh-CN" sz="1800" dirty="0">
              <a:latin typeface="+mn-lt"/>
            </a:endParaRPr>
          </a:p>
          <a:p>
            <a:pPr marL="0" indent="0">
              <a:buNone/>
            </a:pPr>
            <a:r>
              <a:rPr lang="en-US" altLang="zh-CN" sz="1800" dirty="0">
                <a:latin typeface="+mn-lt"/>
              </a:rPr>
              <a:t>    std::</a:t>
            </a:r>
            <a:r>
              <a:rPr lang="en-US" altLang="zh-CN" sz="1800" dirty="0" err="1">
                <a:latin typeface="+mn-lt"/>
              </a:rPr>
              <a:t>cout</a:t>
            </a:r>
            <a:r>
              <a:rPr lang="en-US" altLang="zh-CN" sz="1800" dirty="0">
                <a:latin typeface="+mn-lt"/>
              </a:rPr>
              <a:t> &lt;&lt; "the list has " &lt;&lt; counter &lt;&lt; " elements" &lt;&lt; std::</a:t>
            </a:r>
            <a:r>
              <a:rPr lang="en-US" altLang="zh-CN" sz="1800" dirty="0" err="1">
                <a:latin typeface="+mn-lt"/>
              </a:rPr>
              <a:t>endl</a:t>
            </a:r>
            <a:r>
              <a:rPr lang="en-US" altLang="zh-CN" sz="1800" dirty="0">
                <a:latin typeface="+mn-lt"/>
              </a:rPr>
              <a:t>;</a:t>
            </a:r>
            <a:endParaRPr lang="zh-CN" altLang="zh-CN" sz="1800" dirty="0">
              <a:latin typeface="+mn-lt"/>
            </a:endParaRPr>
          </a:p>
          <a:p>
            <a:pPr marL="0" indent="0">
              <a:buNone/>
            </a:pPr>
            <a:r>
              <a:rPr lang="en-US" altLang="zh-CN" sz="1800" dirty="0">
                <a:latin typeface="+mn-lt"/>
              </a:rPr>
              <a:t>    return 0;</a:t>
            </a:r>
            <a:endParaRPr lang="zh-CN" altLang="zh-CN" sz="1800" dirty="0">
              <a:latin typeface="+mn-lt"/>
            </a:endParaRPr>
          </a:p>
          <a:p>
            <a:pPr marL="0" indent="0">
              <a:buNone/>
            </a:pPr>
            <a:r>
              <a:rPr lang="en-US" altLang="zh-CN" sz="1800" dirty="0">
                <a:latin typeface="+mn-lt"/>
              </a:rPr>
              <a:t>}</a:t>
            </a:r>
            <a:endParaRPr lang="zh-CN" altLang="zh-CN" sz="1800" dirty="0">
              <a:latin typeface="+mn-lt"/>
            </a:endParaRPr>
          </a:p>
          <a:p>
            <a:pPr marL="0" indent="0">
              <a:buNone/>
            </a:pPr>
            <a:endParaRPr lang="zh-CN" altLang="zh-CN" sz="1800" dirty="0">
              <a:latin typeface="+mn-lt"/>
            </a:endParaRPr>
          </a:p>
          <a:p>
            <a:pPr marL="0" indent="0">
              <a:buNone/>
            </a:pPr>
            <a:endParaRPr lang="zh-CN" altLang="zh-CN" sz="2400" dirty="0">
              <a:latin typeface="+mn-lt"/>
            </a:endParaRPr>
          </a:p>
        </p:txBody>
      </p:sp>
      <p:sp>
        <p:nvSpPr>
          <p:cNvPr id="7" name="对话气泡: 圆角矩形 6">
            <a:extLst>
              <a:ext uri="{FF2B5EF4-FFF2-40B4-BE49-F238E27FC236}">
                <a16:creationId xmlns:a16="http://schemas.microsoft.com/office/drawing/2014/main" id="{F7F8554E-351A-436C-80BC-AE89AD630F9D}"/>
              </a:ext>
            </a:extLst>
          </p:cNvPr>
          <p:cNvSpPr/>
          <p:nvPr/>
        </p:nvSpPr>
        <p:spPr>
          <a:xfrm>
            <a:off x="1847849" y="2692400"/>
            <a:ext cx="2794001" cy="962408"/>
          </a:xfrm>
          <a:prstGeom prst="wedgeRoundRectCallout">
            <a:avLst>
              <a:gd name="adj1" fmla="val -7737"/>
              <a:gd name="adj2" fmla="val 108595"/>
              <a:gd name="adj3" fmla="val 16667"/>
            </a:avLst>
          </a:prstGeom>
          <a:solidFill>
            <a:schemeClr val="accent1">
              <a:alpha val="9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CN" altLang="en-US" sz="2000" dirty="0">
                <a:latin typeface="Consolas" panose="020B0609020204030204" pitchFamily="49" charset="0"/>
              </a:rPr>
              <a:t>将实际的函数作为回调传递个</a:t>
            </a:r>
            <a:r>
              <a:rPr lang="en-US" altLang="zh-CN" sz="2000" dirty="0">
                <a:latin typeface="Consolas" panose="020B0609020204030204" pitchFamily="49" charset="0"/>
              </a:rPr>
              <a:t>traverse</a:t>
            </a:r>
            <a:r>
              <a:rPr lang="zh-CN" altLang="en-US" sz="2000" dirty="0">
                <a:latin typeface="Consolas" panose="020B0609020204030204" pitchFamily="49" charset="0"/>
              </a:rPr>
              <a:t>。</a:t>
            </a:r>
            <a:endParaRPr lang="en-US" altLang="zh-CN" sz="2000" dirty="0">
              <a:latin typeface="Consolas" panose="020B0609020204030204" pitchFamily="49" charset="0"/>
            </a:endParaRPr>
          </a:p>
        </p:txBody>
      </p:sp>
      <p:sp>
        <p:nvSpPr>
          <p:cNvPr id="10" name="对话气泡: 圆角矩形 9">
            <a:extLst>
              <a:ext uri="{FF2B5EF4-FFF2-40B4-BE49-F238E27FC236}">
                <a16:creationId xmlns:a16="http://schemas.microsoft.com/office/drawing/2014/main" id="{26D52A1E-C63B-49D9-BAE0-836B37FAB962}"/>
              </a:ext>
            </a:extLst>
          </p:cNvPr>
          <p:cNvSpPr/>
          <p:nvPr/>
        </p:nvSpPr>
        <p:spPr>
          <a:xfrm>
            <a:off x="6096000" y="2526818"/>
            <a:ext cx="3634333" cy="750701"/>
          </a:xfrm>
          <a:prstGeom prst="wedgeRoundRectCallout">
            <a:avLst>
              <a:gd name="adj1" fmla="val -60201"/>
              <a:gd name="adj2" fmla="val 26364"/>
              <a:gd name="adj3" fmla="val 16667"/>
            </a:avLst>
          </a:prstGeom>
          <a:solidFill>
            <a:schemeClr val="accent5">
              <a:alpha val="91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CN" altLang="en-US" sz="2000" dirty="0">
                <a:latin typeface="Consolas" panose="020B0609020204030204" pitchFamily="49" charset="0"/>
              </a:rPr>
              <a:t>使用回调函数有哪些问题呢？</a:t>
            </a:r>
            <a:endParaRPr lang="en-US" altLang="zh-CN" sz="2000" dirty="0">
              <a:latin typeface="Consolas" panose="020B0609020204030204" pitchFamily="49" charset="0"/>
            </a:endParaRPr>
          </a:p>
        </p:txBody>
      </p:sp>
      <p:sp>
        <p:nvSpPr>
          <p:cNvPr id="11" name="对话气泡: 圆角矩形 10">
            <a:extLst>
              <a:ext uri="{FF2B5EF4-FFF2-40B4-BE49-F238E27FC236}">
                <a16:creationId xmlns:a16="http://schemas.microsoft.com/office/drawing/2014/main" id="{3AF9EB75-8263-40CB-A0A2-748021CD6A75}"/>
              </a:ext>
            </a:extLst>
          </p:cNvPr>
          <p:cNvSpPr/>
          <p:nvPr/>
        </p:nvSpPr>
        <p:spPr>
          <a:xfrm>
            <a:off x="6629375" y="3410758"/>
            <a:ext cx="3634333" cy="750701"/>
          </a:xfrm>
          <a:prstGeom prst="wedgeRoundRectCallout">
            <a:avLst>
              <a:gd name="adj1" fmla="val -60201"/>
              <a:gd name="adj2" fmla="val 26364"/>
              <a:gd name="adj3" fmla="val 16667"/>
            </a:avLst>
          </a:prstGeom>
          <a:solidFill>
            <a:schemeClr val="accent4">
              <a:lumMod val="75000"/>
              <a:alpha val="91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CN" altLang="en-US" sz="2000" dirty="0">
                <a:latin typeface="Consolas" panose="020B0609020204030204" pitchFamily="49" charset="0"/>
              </a:rPr>
              <a:t>可能会因需编写太多的回调函数。</a:t>
            </a:r>
            <a:endParaRPr lang="en-US" altLang="zh-CN" sz="2000" dirty="0">
              <a:latin typeface="Consolas" panose="020B0609020204030204" pitchFamily="49" charset="0"/>
            </a:endParaRPr>
          </a:p>
        </p:txBody>
      </p:sp>
      <p:sp>
        <p:nvSpPr>
          <p:cNvPr id="12" name="对话气泡: 圆角矩形 11">
            <a:extLst>
              <a:ext uri="{FF2B5EF4-FFF2-40B4-BE49-F238E27FC236}">
                <a16:creationId xmlns:a16="http://schemas.microsoft.com/office/drawing/2014/main" id="{DEF7A977-3B20-4C0F-BD07-7AA9EB00CE36}"/>
              </a:ext>
            </a:extLst>
          </p:cNvPr>
          <p:cNvSpPr/>
          <p:nvPr/>
        </p:nvSpPr>
        <p:spPr>
          <a:xfrm>
            <a:off x="6629374" y="4332001"/>
            <a:ext cx="3634333" cy="750701"/>
          </a:xfrm>
          <a:prstGeom prst="wedgeRoundRectCallout">
            <a:avLst>
              <a:gd name="adj1" fmla="val -60777"/>
              <a:gd name="adj2" fmla="val -29425"/>
              <a:gd name="adj3" fmla="val 16667"/>
            </a:avLst>
          </a:prstGeom>
          <a:solidFill>
            <a:schemeClr val="accent4">
              <a:lumMod val="75000"/>
              <a:alpha val="91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CN" altLang="en-US" sz="2000" dirty="0">
                <a:latin typeface="Consolas" panose="020B0609020204030204" pitchFamily="49" charset="0"/>
              </a:rPr>
              <a:t>程序员对代码的控制较弱。</a:t>
            </a:r>
            <a:endParaRPr lang="en-US" altLang="zh-CN" sz="2000" dirty="0">
              <a:latin typeface="Consolas" panose="020B0609020204030204" pitchFamily="49" charset="0"/>
            </a:endParaRPr>
          </a:p>
        </p:txBody>
      </p:sp>
      <p:sp>
        <p:nvSpPr>
          <p:cNvPr id="13" name="对话气泡: 圆角矩形 12">
            <a:extLst>
              <a:ext uri="{FF2B5EF4-FFF2-40B4-BE49-F238E27FC236}">
                <a16:creationId xmlns:a16="http://schemas.microsoft.com/office/drawing/2014/main" id="{45CF6E38-9EB7-4C7D-8913-7EACF1698A26}"/>
              </a:ext>
            </a:extLst>
          </p:cNvPr>
          <p:cNvSpPr/>
          <p:nvPr/>
        </p:nvSpPr>
        <p:spPr>
          <a:xfrm>
            <a:off x="6629374" y="5261991"/>
            <a:ext cx="3634333" cy="750701"/>
          </a:xfrm>
          <a:prstGeom prst="wedgeRoundRectCallout">
            <a:avLst>
              <a:gd name="adj1" fmla="val -61545"/>
              <a:gd name="adj2" fmla="val -45232"/>
              <a:gd name="adj3" fmla="val 16667"/>
            </a:avLst>
          </a:prstGeom>
          <a:solidFill>
            <a:schemeClr val="accent4">
              <a:lumMod val="75000"/>
              <a:alpha val="91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CN" altLang="en-US" sz="2000" dirty="0">
                <a:latin typeface="Consolas" panose="020B0609020204030204" pitchFamily="49" charset="0"/>
              </a:rPr>
              <a:t>此例还用到了全局变量。</a:t>
            </a:r>
            <a:endParaRPr lang="en-US" altLang="zh-CN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2416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第十章 多线程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1353800" y="6492875"/>
            <a:ext cx="838200" cy="365125"/>
          </a:xfrm>
        </p:spPr>
        <p:txBody>
          <a:bodyPr/>
          <a:lstStyle/>
          <a:p>
            <a:fld id="{F558298A-8F68-4BFD-B41C-874D86D2BCEE}" type="slidenum">
              <a:rPr lang="zh-CN" altLang="en-US" smtClean="0"/>
              <a:pPr/>
              <a:t>30</a:t>
            </a:fld>
            <a:endParaRPr lang="zh-CN" altLang="en-US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1375529572"/>
              </p:ext>
            </p:extLst>
          </p:nvPr>
        </p:nvGraphicFramePr>
        <p:xfrm>
          <a:off x="2032000" y="875371"/>
          <a:ext cx="7254568" cy="35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DEE0D6DE-AF71-4074-BCFA-449796AC6F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4206" y="1362635"/>
            <a:ext cx="10479593" cy="513024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zh-CN" altLang="zh-CN" dirty="0">
                <a:latin typeface="+mn-lt"/>
              </a:rPr>
              <a:t>从案例描述可以得出，这是一种典型的</a:t>
            </a:r>
            <a:r>
              <a:rPr lang="zh-CN" altLang="zh-CN" b="1" dirty="0">
                <a:solidFill>
                  <a:srgbClr val="FF0000"/>
                </a:solidFill>
                <a:latin typeface="+mn-lt"/>
              </a:rPr>
              <a:t>生产者</a:t>
            </a:r>
            <a:r>
              <a:rPr lang="en-US" altLang="zh-CN" b="1" dirty="0">
                <a:solidFill>
                  <a:srgbClr val="FF0000"/>
                </a:solidFill>
                <a:latin typeface="+mn-lt"/>
              </a:rPr>
              <a:t>-</a:t>
            </a:r>
            <a:r>
              <a:rPr lang="zh-CN" altLang="zh-CN" b="1" dirty="0">
                <a:solidFill>
                  <a:srgbClr val="FF0000"/>
                </a:solidFill>
                <a:latin typeface="+mn-lt"/>
              </a:rPr>
              <a:t>消费者</a:t>
            </a:r>
            <a:r>
              <a:rPr lang="zh-CN" altLang="zh-CN" dirty="0">
                <a:latin typeface="+mn-lt"/>
              </a:rPr>
              <a:t>模型的应用。在这种模型中，生产者负责产生数据，消费者来消费数据；二者的运作是</a:t>
            </a:r>
            <a:r>
              <a:rPr lang="zh-CN" altLang="zh-CN" b="1" dirty="0">
                <a:solidFill>
                  <a:srgbClr val="FF0000"/>
                </a:solidFill>
                <a:latin typeface="+mn-lt"/>
              </a:rPr>
              <a:t>并发</a:t>
            </a:r>
            <a:r>
              <a:rPr lang="zh-CN" altLang="zh-CN" dirty="0">
                <a:latin typeface="+mn-lt"/>
              </a:rPr>
              <a:t>的，要</a:t>
            </a:r>
            <a:r>
              <a:rPr lang="zh-CN" altLang="zh-CN" b="1" dirty="0">
                <a:solidFill>
                  <a:srgbClr val="FF0000"/>
                </a:solidFill>
                <a:latin typeface="+mn-lt"/>
              </a:rPr>
              <a:t>竞争</a:t>
            </a:r>
            <a:r>
              <a:rPr lang="zh-CN" altLang="zh-CN" dirty="0">
                <a:latin typeface="+mn-lt"/>
              </a:rPr>
              <a:t>数据的访问权。因此需要对二者进行</a:t>
            </a:r>
            <a:r>
              <a:rPr lang="zh-CN" altLang="zh-CN" b="1" dirty="0">
                <a:solidFill>
                  <a:srgbClr val="FF0000"/>
                </a:solidFill>
                <a:latin typeface="+mn-lt"/>
              </a:rPr>
              <a:t>互斥和共享</a:t>
            </a:r>
            <a:r>
              <a:rPr lang="zh-CN" altLang="zh-CN" dirty="0">
                <a:latin typeface="+mn-lt"/>
              </a:rPr>
              <a:t>操作。</a:t>
            </a:r>
            <a:endParaRPr lang="en-US" altLang="zh-CN" dirty="0">
              <a:latin typeface="+mn-lt"/>
            </a:endParaRPr>
          </a:p>
          <a:p>
            <a:pPr algn="just"/>
            <a:r>
              <a:rPr lang="en-US" altLang="zh-CN" dirty="0">
                <a:latin typeface="+mn-lt"/>
              </a:rPr>
              <a:t>2</a:t>
            </a:r>
            <a:r>
              <a:rPr lang="zh-CN" altLang="en-US" dirty="0">
                <a:latin typeface="+mn-lt"/>
              </a:rPr>
              <a:t>位厨师是生产者</a:t>
            </a:r>
            <a:endParaRPr lang="en-US" altLang="zh-CN" dirty="0">
              <a:latin typeface="+mn-lt"/>
            </a:endParaRPr>
          </a:p>
          <a:p>
            <a:pPr algn="just"/>
            <a:r>
              <a:rPr lang="en-US" altLang="zh-CN" dirty="0">
                <a:latin typeface="+mn-lt"/>
              </a:rPr>
              <a:t>2</a:t>
            </a:r>
            <a:r>
              <a:rPr lang="zh-CN" altLang="en-US" dirty="0">
                <a:latin typeface="+mn-lt"/>
              </a:rPr>
              <a:t>位服务员是消费者</a:t>
            </a:r>
            <a:endParaRPr lang="en-US" altLang="zh-CN" dirty="0">
              <a:latin typeface="+mn-lt"/>
            </a:endParaRPr>
          </a:p>
          <a:p>
            <a:pPr algn="just"/>
            <a:r>
              <a:rPr lang="zh-CN" altLang="en-US" dirty="0">
                <a:latin typeface="+mn-lt"/>
              </a:rPr>
              <a:t>竞争的数据是订单和做好的菜</a:t>
            </a:r>
            <a:endParaRPr lang="zh-CN" altLang="zh-CN" dirty="0">
              <a:latin typeface="+mn-lt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7BE0434-8BAA-4F55-82ED-49E4CA8FA752}"/>
              </a:ext>
            </a:extLst>
          </p:cNvPr>
          <p:cNvSpPr/>
          <p:nvPr/>
        </p:nvSpPr>
        <p:spPr>
          <a:xfrm>
            <a:off x="3545522" y="2311717"/>
            <a:ext cx="5100955" cy="2234565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16509164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第十章 多线程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1353800" y="6492875"/>
            <a:ext cx="838200" cy="365125"/>
          </a:xfrm>
        </p:spPr>
        <p:txBody>
          <a:bodyPr/>
          <a:lstStyle/>
          <a:p>
            <a:fld id="{F558298A-8F68-4BFD-B41C-874D86D2BCEE}" type="slidenum">
              <a:rPr lang="zh-CN" altLang="en-US" smtClean="0"/>
              <a:pPr/>
              <a:t>31</a:t>
            </a:fld>
            <a:endParaRPr lang="zh-CN" altLang="en-US"/>
          </a:p>
        </p:txBody>
      </p:sp>
      <p:graphicFrame>
        <p:nvGraphicFramePr>
          <p:cNvPr id="5" name="图示 4"/>
          <p:cNvGraphicFramePr/>
          <p:nvPr/>
        </p:nvGraphicFramePr>
        <p:xfrm>
          <a:off x="2032000" y="875371"/>
          <a:ext cx="7254568" cy="35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矩形 6">
            <a:extLst>
              <a:ext uri="{FF2B5EF4-FFF2-40B4-BE49-F238E27FC236}">
                <a16:creationId xmlns:a16="http://schemas.microsoft.com/office/drawing/2014/main" id="{E7BE0434-8BAA-4F55-82ED-49E4CA8FA752}"/>
              </a:ext>
            </a:extLst>
          </p:cNvPr>
          <p:cNvSpPr/>
          <p:nvPr/>
        </p:nvSpPr>
        <p:spPr>
          <a:xfrm>
            <a:off x="3545522" y="2311717"/>
            <a:ext cx="5100955" cy="2234565"/>
          </a:xfrm>
          <a:prstGeom prst="rect">
            <a:avLst/>
          </a:prstGeom>
        </p:spPr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F24A0C8F-A1BC-4DA1-A153-283C66B1F9B5}"/>
              </a:ext>
            </a:extLst>
          </p:cNvPr>
          <p:cNvGrpSpPr/>
          <p:nvPr/>
        </p:nvGrpSpPr>
        <p:grpSpPr>
          <a:xfrm>
            <a:off x="2045111" y="2005394"/>
            <a:ext cx="8135993" cy="3779075"/>
            <a:chOff x="2316966" y="973137"/>
            <a:chExt cx="5006807" cy="2325604"/>
          </a:xfrm>
          <a:solidFill>
            <a:schemeClr val="bg1">
              <a:alpha val="94000"/>
            </a:schemeClr>
          </a:solidFill>
        </p:grpSpPr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E54E9F0C-6C9D-4203-839C-8C6A4A9D982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r:link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219" b="4471"/>
            <a:stretch>
              <a:fillRect/>
            </a:stretch>
          </p:blipFill>
          <p:spPr>
            <a:xfrm>
              <a:off x="5048568" y="973137"/>
              <a:ext cx="2239433" cy="198966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" name="文本框 2">
              <a:extLst>
                <a:ext uri="{FF2B5EF4-FFF2-40B4-BE49-F238E27FC236}">
                  <a16:creationId xmlns:a16="http://schemas.microsoft.com/office/drawing/2014/main" id="{22FB6839-1CB2-406A-9D43-407C933101A4}"/>
                </a:ext>
              </a:extLst>
            </p:cNvPr>
            <p:cNvSpPr txBox="1"/>
            <p:nvPr/>
          </p:nvSpPr>
          <p:spPr>
            <a:xfrm>
              <a:off x="5048568" y="3040931"/>
              <a:ext cx="2275205" cy="25781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sz="1600" dirty="0">
                  <a:effectLst/>
                  <a:cs typeface="Times New Roman" panose="02020603050405020304" pitchFamily="18" charset="0"/>
                </a:rPr>
                <a:t>餐厅的活动图</a:t>
              </a:r>
              <a:endParaRPr lang="zh-CN" sz="2800" dirty="0">
                <a:effectLst/>
                <a:cs typeface="宋体" panose="02010600030101010101" pitchFamily="2" charset="-122"/>
              </a:endParaRPr>
            </a:p>
          </p:txBody>
        </p:sp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7A4A733C-C529-4750-A3E5-CB0A12C1461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 r:link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80" t="3758" r="5591" b="8671"/>
            <a:stretch>
              <a:fillRect/>
            </a:stretch>
          </p:blipFill>
          <p:spPr>
            <a:xfrm>
              <a:off x="2377334" y="1230158"/>
              <a:ext cx="2247900" cy="121194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" name="文本框 2">
              <a:extLst>
                <a:ext uri="{FF2B5EF4-FFF2-40B4-BE49-F238E27FC236}">
                  <a16:creationId xmlns:a16="http://schemas.microsoft.com/office/drawing/2014/main" id="{4344D055-5005-4B6B-87FB-4A36C956A98D}"/>
                </a:ext>
              </a:extLst>
            </p:cNvPr>
            <p:cNvSpPr txBox="1"/>
            <p:nvPr/>
          </p:nvSpPr>
          <p:spPr>
            <a:xfrm>
              <a:off x="2316966" y="3040931"/>
              <a:ext cx="2275205" cy="25781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sz="1600" dirty="0">
                  <a:effectLst/>
                  <a:cs typeface="Times New Roman" panose="02020603050405020304" pitchFamily="18" charset="0"/>
                </a:rPr>
                <a:t>餐厅的用例图</a:t>
              </a:r>
              <a:endParaRPr lang="zh-CN" sz="2800" dirty="0">
                <a:effectLst/>
                <a:cs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529848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第十章 多线程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1353800" y="6492875"/>
            <a:ext cx="838200" cy="365125"/>
          </a:xfrm>
        </p:spPr>
        <p:txBody>
          <a:bodyPr/>
          <a:lstStyle/>
          <a:p>
            <a:fld id="{F558298A-8F68-4BFD-B41C-874D86D2BCEE}" type="slidenum">
              <a:rPr lang="zh-CN" altLang="en-US" smtClean="0"/>
              <a:pPr/>
              <a:t>32</a:t>
            </a:fld>
            <a:endParaRPr lang="zh-CN" altLang="en-US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3015157774"/>
              </p:ext>
            </p:extLst>
          </p:nvPr>
        </p:nvGraphicFramePr>
        <p:xfrm>
          <a:off x="2032000" y="875371"/>
          <a:ext cx="7254568" cy="35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DEE0D6DE-AF71-4074-BCFA-449796AC6F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4206" y="1362635"/>
            <a:ext cx="10479593" cy="51302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zh-CN" dirty="0">
                <a:latin typeface="+mn-lt"/>
              </a:rPr>
              <a:t>对象设计</a:t>
            </a:r>
          </a:p>
          <a:p>
            <a:pPr lvl="0"/>
            <a:r>
              <a:rPr lang="zh-CN" altLang="en-US" dirty="0">
                <a:latin typeface="+mn-lt"/>
              </a:rPr>
              <a:t>接口</a:t>
            </a:r>
            <a:r>
              <a:rPr lang="en-US" altLang="zh-CN" b="1" i="1" dirty="0" err="1">
                <a:solidFill>
                  <a:srgbClr val="FF0000"/>
                </a:solidFill>
                <a:latin typeface="+mn-lt"/>
              </a:rPr>
              <a:t>restaurant_job</a:t>
            </a:r>
            <a:endParaRPr lang="en-US" altLang="zh-CN" b="1" i="1" dirty="0">
              <a:solidFill>
                <a:srgbClr val="FF0000"/>
              </a:solidFill>
              <a:latin typeface="+mn-lt"/>
            </a:endParaRPr>
          </a:p>
          <a:p>
            <a:pPr lvl="1"/>
            <a:r>
              <a:rPr lang="zh-CN" altLang="en-US" dirty="0">
                <a:latin typeface="+mn-lt"/>
              </a:rPr>
              <a:t>派生类</a:t>
            </a:r>
            <a:r>
              <a:rPr lang="zh-CN" altLang="zh-CN" b="1" dirty="0">
                <a:solidFill>
                  <a:srgbClr val="FF0000"/>
                </a:solidFill>
                <a:latin typeface="+mn-lt"/>
              </a:rPr>
              <a:t>主厨</a:t>
            </a:r>
            <a:r>
              <a:rPr lang="en-US" altLang="zh-CN" b="1" dirty="0">
                <a:solidFill>
                  <a:srgbClr val="FF0000"/>
                </a:solidFill>
                <a:latin typeface="+mn-lt"/>
              </a:rPr>
              <a:t>Chef</a:t>
            </a:r>
            <a:r>
              <a:rPr lang="zh-CN" altLang="zh-CN" dirty="0">
                <a:latin typeface="+mn-lt"/>
              </a:rPr>
              <a:t>和</a:t>
            </a:r>
            <a:r>
              <a:rPr lang="zh-CN" altLang="zh-CN" b="1" dirty="0">
                <a:solidFill>
                  <a:srgbClr val="FF0000"/>
                </a:solidFill>
                <a:latin typeface="+mn-lt"/>
              </a:rPr>
              <a:t>服务员</a:t>
            </a:r>
            <a:r>
              <a:rPr lang="en-US" altLang="zh-CN" b="1" dirty="0">
                <a:solidFill>
                  <a:srgbClr val="FF0000"/>
                </a:solidFill>
                <a:latin typeface="+mn-lt"/>
              </a:rPr>
              <a:t>Server</a:t>
            </a:r>
            <a:r>
              <a:rPr lang="zh-CN" altLang="en-US" dirty="0">
                <a:latin typeface="+mn-lt"/>
              </a:rPr>
              <a:t>实现了这个接口的</a:t>
            </a:r>
            <a:r>
              <a:rPr lang="en-US" altLang="zh-CN" b="1" dirty="0" err="1">
                <a:solidFill>
                  <a:srgbClr val="FF0000"/>
                </a:solidFill>
                <a:latin typeface="+mn-lt"/>
              </a:rPr>
              <a:t>do_job</a:t>
            </a:r>
            <a:r>
              <a:rPr lang="zh-CN" altLang="en-US" dirty="0">
                <a:latin typeface="+mn-lt"/>
              </a:rPr>
              <a:t>方法</a:t>
            </a:r>
            <a:r>
              <a:rPr lang="zh-CN" altLang="zh-CN" dirty="0">
                <a:latin typeface="+mn-lt"/>
              </a:rPr>
              <a:t>。</a:t>
            </a:r>
            <a:endParaRPr lang="en-US" altLang="zh-CN" dirty="0">
              <a:latin typeface="+mn-lt"/>
            </a:endParaRPr>
          </a:p>
          <a:p>
            <a:pPr marL="457200" lvl="1" indent="0">
              <a:buNone/>
            </a:pPr>
            <a:endParaRPr lang="en-US" altLang="zh-CN" dirty="0">
              <a:latin typeface="+mn-lt"/>
            </a:endParaRPr>
          </a:p>
          <a:p>
            <a:r>
              <a:rPr lang="zh-CN" altLang="en-US" dirty="0">
                <a:latin typeface="+mn-lt"/>
              </a:rPr>
              <a:t>类</a:t>
            </a:r>
            <a:r>
              <a:rPr lang="en-US" altLang="zh-CN" b="1" i="1" dirty="0" err="1">
                <a:solidFill>
                  <a:srgbClr val="FF0000"/>
                </a:solidFill>
                <a:latin typeface="+mn-lt"/>
              </a:rPr>
              <a:t>restaurant_staff</a:t>
            </a:r>
            <a:endParaRPr lang="en-US" altLang="zh-CN" b="1" i="1" dirty="0">
              <a:solidFill>
                <a:srgbClr val="FF0000"/>
              </a:solidFill>
              <a:latin typeface="+mn-lt"/>
            </a:endParaRPr>
          </a:p>
          <a:p>
            <a:pPr lvl="1"/>
            <a:r>
              <a:rPr lang="zh-CN" altLang="en-US" dirty="0">
                <a:latin typeface="+mn-lt"/>
              </a:rPr>
              <a:t>成员</a:t>
            </a:r>
            <a:r>
              <a:rPr lang="en-US" altLang="zh-CN" b="1" i="1" dirty="0" err="1">
                <a:solidFill>
                  <a:srgbClr val="FF0000"/>
                </a:solidFill>
                <a:latin typeface="+mn-lt"/>
              </a:rPr>
              <a:t>restaurant_job</a:t>
            </a:r>
            <a:r>
              <a:rPr lang="en-US" altLang="zh-CN" b="1" i="1" dirty="0">
                <a:solidFill>
                  <a:srgbClr val="FF0000"/>
                </a:solidFill>
                <a:latin typeface="+mn-lt"/>
              </a:rPr>
              <a:t> *job</a:t>
            </a:r>
            <a:r>
              <a:rPr lang="zh-CN" altLang="en-US" dirty="0">
                <a:latin typeface="+mn-lt"/>
              </a:rPr>
              <a:t>指向了</a:t>
            </a:r>
            <a:r>
              <a:rPr lang="en-US" altLang="zh-CN" dirty="0">
                <a:latin typeface="+mn-lt"/>
              </a:rPr>
              <a:t>Chef</a:t>
            </a:r>
            <a:r>
              <a:rPr lang="zh-CN" altLang="en-US" dirty="0">
                <a:latin typeface="+mn-lt"/>
              </a:rPr>
              <a:t>或者</a:t>
            </a:r>
            <a:r>
              <a:rPr lang="en-US" altLang="zh-CN" dirty="0">
                <a:latin typeface="+mn-lt"/>
              </a:rPr>
              <a:t>Server</a:t>
            </a:r>
            <a:r>
              <a:rPr lang="zh-CN" altLang="en-US" dirty="0">
                <a:latin typeface="+mn-lt"/>
              </a:rPr>
              <a:t>对象之一。</a:t>
            </a:r>
            <a:endParaRPr lang="en-US" altLang="zh-CN" dirty="0">
              <a:latin typeface="+mn-lt"/>
            </a:endParaRPr>
          </a:p>
          <a:p>
            <a:pPr lvl="1"/>
            <a:r>
              <a:rPr lang="zh-CN" altLang="en-US" dirty="0">
                <a:latin typeface="+mn-lt"/>
              </a:rPr>
              <a:t>重载了</a:t>
            </a:r>
            <a:r>
              <a:rPr lang="en-US" altLang="zh-CN" b="1" i="1" dirty="0">
                <a:solidFill>
                  <a:srgbClr val="FF0000"/>
                </a:solidFill>
                <a:latin typeface="+mn-lt"/>
              </a:rPr>
              <a:t>()</a:t>
            </a:r>
            <a:r>
              <a:rPr lang="zh-CN" altLang="en-US" b="1" dirty="0">
                <a:solidFill>
                  <a:srgbClr val="FF0000"/>
                </a:solidFill>
                <a:latin typeface="+mn-lt"/>
              </a:rPr>
              <a:t>运算符</a:t>
            </a:r>
            <a:r>
              <a:rPr lang="zh-CN" altLang="en-US" dirty="0">
                <a:latin typeface="+mn-lt"/>
              </a:rPr>
              <a:t>，使该类成为可调用对象，即线程模板。其中通过</a:t>
            </a:r>
            <a:r>
              <a:rPr lang="en-US" altLang="zh-CN" dirty="0">
                <a:latin typeface="+mn-lt"/>
              </a:rPr>
              <a:t>job</a:t>
            </a:r>
            <a:r>
              <a:rPr lang="zh-CN" altLang="en-US" dirty="0">
                <a:latin typeface="+mn-lt"/>
              </a:rPr>
              <a:t>指针调用</a:t>
            </a:r>
            <a:r>
              <a:rPr lang="en-US" altLang="zh-CN" dirty="0" err="1">
                <a:latin typeface="+mn-lt"/>
              </a:rPr>
              <a:t>do_job</a:t>
            </a:r>
            <a:r>
              <a:rPr lang="zh-CN" altLang="en-US" dirty="0">
                <a:latin typeface="+mn-lt"/>
              </a:rPr>
              <a:t>，实现多态。</a:t>
            </a:r>
            <a:endParaRPr lang="en-US" altLang="zh-CN" dirty="0">
              <a:latin typeface="+mn-lt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7BE0434-8BAA-4F55-82ED-49E4CA8FA752}"/>
              </a:ext>
            </a:extLst>
          </p:cNvPr>
          <p:cNvSpPr/>
          <p:nvPr/>
        </p:nvSpPr>
        <p:spPr>
          <a:xfrm>
            <a:off x="3545522" y="2311717"/>
            <a:ext cx="5100955" cy="2234565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11876880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第十章 多线程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1353800" y="6492875"/>
            <a:ext cx="838200" cy="365125"/>
          </a:xfrm>
        </p:spPr>
        <p:txBody>
          <a:bodyPr/>
          <a:lstStyle/>
          <a:p>
            <a:fld id="{F558298A-8F68-4BFD-B41C-874D86D2BCEE}" type="slidenum">
              <a:rPr lang="zh-CN" altLang="en-US" smtClean="0"/>
              <a:pPr/>
              <a:t>33</a:t>
            </a:fld>
            <a:endParaRPr lang="zh-CN" altLang="en-US"/>
          </a:p>
        </p:txBody>
      </p:sp>
      <p:graphicFrame>
        <p:nvGraphicFramePr>
          <p:cNvPr id="5" name="图示 4"/>
          <p:cNvGraphicFramePr/>
          <p:nvPr/>
        </p:nvGraphicFramePr>
        <p:xfrm>
          <a:off x="2032000" y="875371"/>
          <a:ext cx="7254568" cy="35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DEE0D6DE-AF71-4074-BCFA-449796AC6F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4206" y="1362635"/>
            <a:ext cx="10479593" cy="51302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zh-CN" dirty="0">
                <a:latin typeface="+mn-lt"/>
              </a:rPr>
              <a:t>对象设计</a:t>
            </a:r>
          </a:p>
          <a:p>
            <a:pPr lvl="0"/>
            <a:r>
              <a:rPr lang="zh-CN" altLang="zh-CN" b="1" dirty="0">
                <a:solidFill>
                  <a:srgbClr val="FF0000"/>
                </a:solidFill>
                <a:latin typeface="+mn-lt"/>
              </a:rPr>
              <a:t>订单</a:t>
            </a:r>
            <a:r>
              <a:rPr lang="zh-CN" altLang="zh-CN" dirty="0">
                <a:latin typeface="+mn-lt"/>
              </a:rPr>
              <a:t>是一个</a:t>
            </a:r>
            <a:r>
              <a:rPr lang="en-US" altLang="zh-CN" b="1" i="1" dirty="0">
                <a:solidFill>
                  <a:srgbClr val="FF0000"/>
                </a:solidFill>
                <a:latin typeface="+mn-lt"/>
              </a:rPr>
              <a:t>list</a:t>
            </a:r>
            <a:r>
              <a:rPr lang="zh-CN" altLang="zh-CN" dirty="0">
                <a:latin typeface="+mn-lt"/>
              </a:rPr>
              <a:t>。这个</a:t>
            </a:r>
            <a:r>
              <a:rPr lang="en-US" altLang="zh-CN" dirty="0">
                <a:latin typeface="+mn-lt"/>
              </a:rPr>
              <a:t>list</a:t>
            </a:r>
            <a:r>
              <a:rPr lang="zh-CN" altLang="zh-CN" dirty="0">
                <a:latin typeface="+mn-lt"/>
              </a:rPr>
              <a:t>被初始化为顾客的所有订单。</a:t>
            </a:r>
          </a:p>
          <a:p>
            <a:r>
              <a:rPr lang="zh-CN" altLang="zh-CN" b="1" dirty="0">
                <a:solidFill>
                  <a:srgbClr val="FF0000"/>
                </a:solidFill>
                <a:latin typeface="+mn-lt"/>
              </a:rPr>
              <a:t>做好的菜</a:t>
            </a:r>
            <a:r>
              <a:rPr lang="zh-CN" altLang="zh-CN" dirty="0">
                <a:latin typeface="+mn-lt"/>
              </a:rPr>
              <a:t>也是一个</a:t>
            </a:r>
            <a:r>
              <a:rPr lang="en-US" altLang="zh-CN" b="1" i="1" dirty="0">
                <a:solidFill>
                  <a:srgbClr val="FF0000"/>
                </a:solidFill>
                <a:latin typeface="+mn-lt"/>
              </a:rPr>
              <a:t>list</a:t>
            </a:r>
            <a:r>
              <a:rPr lang="zh-CN" altLang="zh-CN" dirty="0">
                <a:latin typeface="+mn-lt"/>
              </a:rPr>
              <a:t>。开始的时候，这个</a:t>
            </a:r>
            <a:r>
              <a:rPr lang="en-US" altLang="zh-CN" dirty="0">
                <a:latin typeface="+mn-lt"/>
              </a:rPr>
              <a:t>list</a:t>
            </a:r>
            <a:r>
              <a:rPr lang="zh-CN" altLang="zh-CN" dirty="0">
                <a:latin typeface="+mn-lt"/>
              </a:rPr>
              <a:t>为空。主厨每做好一道菜，就将其添加到这个</a:t>
            </a:r>
            <a:r>
              <a:rPr lang="en-US" altLang="zh-CN" dirty="0">
                <a:latin typeface="+mn-lt"/>
              </a:rPr>
              <a:t>list</a:t>
            </a:r>
            <a:r>
              <a:rPr lang="zh-CN" altLang="zh-CN" dirty="0">
                <a:latin typeface="+mn-lt"/>
              </a:rPr>
              <a:t>中。</a:t>
            </a:r>
            <a:endParaRPr lang="en-US" altLang="zh-CN" dirty="0">
              <a:latin typeface="+mn-lt"/>
            </a:endParaRPr>
          </a:p>
          <a:p>
            <a:r>
              <a:rPr lang="zh-CN" altLang="en-US" dirty="0">
                <a:latin typeface="+mn-lt"/>
              </a:rPr>
              <a:t>以上两个类的对象都是</a:t>
            </a:r>
            <a:r>
              <a:rPr lang="zh-CN" altLang="en-US" b="1" dirty="0">
                <a:solidFill>
                  <a:srgbClr val="FF0000"/>
                </a:solidFill>
                <a:latin typeface="+mn-lt"/>
              </a:rPr>
              <a:t>被竞争的数据</a:t>
            </a:r>
            <a:r>
              <a:rPr lang="zh-CN" altLang="en-US" dirty="0">
                <a:latin typeface="+mn-lt"/>
              </a:rPr>
              <a:t>。</a:t>
            </a:r>
            <a:endParaRPr lang="zh-CN" altLang="zh-CN" dirty="0">
              <a:latin typeface="+mn-lt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7BE0434-8BAA-4F55-82ED-49E4CA8FA752}"/>
              </a:ext>
            </a:extLst>
          </p:cNvPr>
          <p:cNvSpPr/>
          <p:nvPr/>
        </p:nvSpPr>
        <p:spPr>
          <a:xfrm>
            <a:off x="3545522" y="2311717"/>
            <a:ext cx="5100955" cy="2234565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356492962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第十章 多线程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1353800" y="6492875"/>
            <a:ext cx="838200" cy="365125"/>
          </a:xfrm>
        </p:spPr>
        <p:txBody>
          <a:bodyPr/>
          <a:lstStyle/>
          <a:p>
            <a:fld id="{F558298A-8F68-4BFD-B41C-874D86D2BCEE}" type="slidenum">
              <a:rPr lang="zh-CN" altLang="en-US" smtClean="0"/>
              <a:pPr/>
              <a:t>34</a:t>
            </a:fld>
            <a:endParaRPr lang="zh-CN" altLang="en-US"/>
          </a:p>
        </p:txBody>
      </p:sp>
      <p:graphicFrame>
        <p:nvGraphicFramePr>
          <p:cNvPr id="5" name="图示 4"/>
          <p:cNvGraphicFramePr/>
          <p:nvPr/>
        </p:nvGraphicFramePr>
        <p:xfrm>
          <a:off x="2032000" y="875371"/>
          <a:ext cx="7254568" cy="35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DEE0D6DE-AF71-4074-BCFA-449796AC6F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4206" y="1362635"/>
            <a:ext cx="10479593" cy="51302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zh-CN" dirty="0">
                <a:latin typeface="+mn-lt"/>
              </a:rPr>
              <a:t>流程设计</a:t>
            </a:r>
            <a:endParaRPr lang="en-US" altLang="zh-CN" dirty="0">
              <a:latin typeface="+mn-lt"/>
            </a:endParaRPr>
          </a:p>
          <a:p>
            <a:r>
              <a:rPr lang="zh-CN" altLang="zh-CN" dirty="0">
                <a:latin typeface="+mn-lt"/>
              </a:rPr>
              <a:t>考虑到同时工作的实际情况，程序流程应该是</a:t>
            </a:r>
            <a:r>
              <a:rPr lang="zh-CN" altLang="zh-CN" b="1" dirty="0">
                <a:solidFill>
                  <a:srgbClr val="FF0000"/>
                </a:solidFill>
                <a:latin typeface="+mn-lt"/>
              </a:rPr>
              <a:t>并发</a:t>
            </a:r>
            <a:r>
              <a:rPr lang="zh-CN" altLang="zh-CN" dirty="0">
                <a:latin typeface="+mn-lt"/>
              </a:rPr>
              <a:t>的。也就是说，需要设计主厨工作和服务员工作这两类</a:t>
            </a:r>
            <a:r>
              <a:rPr lang="zh-CN" altLang="zh-CN" b="1" dirty="0">
                <a:solidFill>
                  <a:srgbClr val="FF0000"/>
                </a:solidFill>
                <a:latin typeface="+mn-lt"/>
              </a:rPr>
              <a:t>线程</a:t>
            </a:r>
            <a:r>
              <a:rPr lang="zh-CN" altLang="zh-CN" dirty="0">
                <a:latin typeface="+mn-lt"/>
              </a:rPr>
              <a:t>。</a:t>
            </a:r>
            <a:endParaRPr lang="en-US" altLang="zh-CN" dirty="0">
              <a:latin typeface="+mn-lt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7BE0434-8BAA-4F55-82ED-49E4CA8FA752}"/>
              </a:ext>
            </a:extLst>
          </p:cNvPr>
          <p:cNvSpPr/>
          <p:nvPr/>
        </p:nvSpPr>
        <p:spPr>
          <a:xfrm>
            <a:off x="3545522" y="2311717"/>
            <a:ext cx="5100955" cy="2234565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249875479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第十章 多线程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1353800" y="6492875"/>
            <a:ext cx="838200" cy="365125"/>
          </a:xfrm>
        </p:spPr>
        <p:txBody>
          <a:bodyPr/>
          <a:lstStyle/>
          <a:p>
            <a:fld id="{F558298A-8F68-4BFD-B41C-874D86D2BCEE}" type="slidenum">
              <a:rPr lang="zh-CN" altLang="en-US" smtClean="0"/>
              <a:pPr/>
              <a:t>35</a:t>
            </a:fld>
            <a:endParaRPr lang="zh-CN" altLang="en-US"/>
          </a:p>
        </p:txBody>
      </p:sp>
      <p:graphicFrame>
        <p:nvGraphicFramePr>
          <p:cNvPr id="5" name="图示 4"/>
          <p:cNvGraphicFramePr/>
          <p:nvPr/>
        </p:nvGraphicFramePr>
        <p:xfrm>
          <a:off x="2032000" y="875371"/>
          <a:ext cx="7254568" cy="35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DEE0D6DE-AF71-4074-BCFA-449796AC6F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4206" y="1362635"/>
            <a:ext cx="10479593" cy="513024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zh-CN" altLang="en-US" sz="2600" dirty="0">
                <a:latin typeface="+mn-lt"/>
              </a:rPr>
              <a:t>数据竞争处理</a:t>
            </a:r>
            <a:endParaRPr lang="en-US" altLang="zh-CN" sz="2600" dirty="0">
              <a:latin typeface="+mn-lt"/>
            </a:endParaRPr>
          </a:p>
          <a:p>
            <a:pPr algn="just"/>
            <a:r>
              <a:rPr lang="zh-CN" altLang="zh-CN" sz="2600" dirty="0">
                <a:latin typeface="+mn-lt"/>
              </a:rPr>
              <a:t>程序并发意味着数据竞争。这里，</a:t>
            </a:r>
            <a:r>
              <a:rPr lang="zh-CN" altLang="zh-CN" sz="2600" b="1" dirty="0">
                <a:solidFill>
                  <a:srgbClr val="FF0000"/>
                </a:solidFill>
                <a:latin typeface="+mn-lt"/>
              </a:rPr>
              <a:t>订单</a:t>
            </a:r>
            <a:r>
              <a:rPr lang="zh-CN" altLang="zh-CN" sz="2600" dirty="0">
                <a:latin typeface="+mn-lt"/>
              </a:rPr>
              <a:t>和</a:t>
            </a:r>
            <a:r>
              <a:rPr lang="zh-CN" altLang="zh-CN" sz="2600" b="1" dirty="0">
                <a:solidFill>
                  <a:srgbClr val="FF0000"/>
                </a:solidFill>
                <a:latin typeface="+mn-lt"/>
              </a:rPr>
              <a:t>做好的菜</a:t>
            </a:r>
            <a:r>
              <a:rPr lang="zh-CN" altLang="zh-CN" sz="2600" dirty="0">
                <a:latin typeface="+mn-lt"/>
              </a:rPr>
              <a:t>是两个主要的被</a:t>
            </a:r>
            <a:r>
              <a:rPr lang="zh-CN" altLang="zh-CN" sz="2600" b="1" dirty="0">
                <a:solidFill>
                  <a:srgbClr val="FF0000"/>
                </a:solidFill>
                <a:latin typeface="+mn-lt"/>
              </a:rPr>
              <a:t>竞争</a:t>
            </a:r>
            <a:r>
              <a:rPr lang="zh-CN" altLang="zh-CN" sz="2600" dirty="0">
                <a:latin typeface="+mn-lt"/>
              </a:rPr>
              <a:t>的</a:t>
            </a:r>
            <a:r>
              <a:rPr lang="zh-CN" altLang="zh-CN" sz="2600" b="1" dirty="0">
                <a:solidFill>
                  <a:srgbClr val="FF0000"/>
                </a:solidFill>
                <a:latin typeface="+mn-lt"/>
              </a:rPr>
              <a:t>数据</a:t>
            </a:r>
            <a:r>
              <a:rPr lang="zh-CN" altLang="zh-CN" sz="2600" dirty="0">
                <a:latin typeface="+mn-lt"/>
              </a:rPr>
              <a:t>。</a:t>
            </a:r>
          </a:p>
          <a:p>
            <a:pPr lvl="0" algn="just"/>
            <a:r>
              <a:rPr lang="zh-CN" altLang="zh-CN" sz="2600" dirty="0">
                <a:latin typeface="+mn-lt"/>
              </a:rPr>
              <a:t>对于主厨们，需要一个互斥量来保证同一时间只有一位主厨读取订单；需要另一个</a:t>
            </a:r>
            <a:r>
              <a:rPr lang="zh-CN" altLang="zh-CN" sz="2600" b="1" dirty="0">
                <a:solidFill>
                  <a:srgbClr val="FF0000"/>
                </a:solidFill>
                <a:latin typeface="+mn-lt"/>
              </a:rPr>
              <a:t>互斥量</a:t>
            </a:r>
            <a:r>
              <a:rPr lang="zh-CN" altLang="zh-CN" sz="2600" dirty="0">
                <a:latin typeface="+mn-lt"/>
              </a:rPr>
              <a:t>来保证同一时间只有一位主厨添加做好的菜。此外，每添加一道菜，需要向服务员们发出</a:t>
            </a:r>
            <a:r>
              <a:rPr lang="zh-CN" altLang="zh-CN" sz="2600" b="1" dirty="0">
                <a:solidFill>
                  <a:srgbClr val="FF0000"/>
                </a:solidFill>
                <a:latin typeface="+mn-lt"/>
              </a:rPr>
              <a:t>信号</a:t>
            </a:r>
            <a:r>
              <a:rPr lang="zh-CN" altLang="zh-CN" sz="2600" dirty="0">
                <a:latin typeface="+mn-lt"/>
              </a:rPr>
              <a:t>。</a:t>
            </a:r>
          </a:p>
          <a:p>
            <a:pPr lvl="0" algn="just"/>
            <a:r>
              <a:rPr lang="zh-CN" altLang="zh-CN" sz="2600" dirty="0">
                <a:latin typeface="+mn-lt"/>
              </a:rPr>
              <a:t>对于服务员们，需要一个</a:t>
            </a:r>
            <a:r>
              <a:rPr lang="zh-CN" altLang="zh-CN" sz="2600" b="1" dirty="0">
                <a:solidFill>
                  <a:srgbClr val="FF0000"/>
                </a:solidFill>
                <a:latin typeface="+mn-lt"/>
              </a:rPr>
              <a:t>条件变量</a:t>
            </a:r>
            <a:r>
              <a:rPr lang="zh-CN" altLang="zh-CN" sz="2600" dirty="0">
                <a:latin typeface="+mn-lt"/>
              </a:rPr>
              <a:t>来等待菜做好的信号；此外，需要一个</a:t>
            </a:r>
            <a:r>
              <a:rPr lang="zh-CN" altLang="zh-CN" sz="2600" b="1" dirty="0">
                <a:solidFill>
                  <a:srgbClr val="FF0000"/>
                </a:solidFill>
                <a:latin typeface="+mn-lt"/>
              </a:rPr>
              <a:t>互斥量</a:t>
            </a:r>
            <a:r>
              <a:rPr lang="zh-CN" altLang="zh-CN" sz="2600" dirty="0">
                <a:latin typeface="+mn-lt"/>
              </a:rPr>
              <a:t>来保证同一时间只有一位服务员上菜（并从做好的菜列表中移除）。</a:t>
            </a:r>
          </a:p>
          <a:p>
            <a:pPr algn="just"/>
            <a:r>
              <a:rPr lang="zh-CN" altLang="zh-CN" sz="2600" dirty="0">
                <a:latin typeface="+mn-lt"/>
              </a:rPr>
              <a:t>另外，程序会用到标准输出流向屏幕输出信息。因此，需要一个</a:t>
            </a:r>
            <a:r>
              <a:rPr lang="zh-CN" altLang="zh-CN" sz="2600" b="1" dirty="0">
                <a:solidFill>
                  <a:srgbClr val="FF0000"/>
                </a:solidFill>
                <a:latin typeface="+mn-lt"/>
              </a:rPr>
              <a:t>互斥量</a:t>
            </a:r>
            <a:r>
              <a:rPr lang="zh-CN" altLang="zh-CN" sz="2600" dirty="0">
                <a:latin typeface="+mn-lt"/>
              </a:rPr>
              <a:t>来保证同一时间只有一个线程能够占据</a:t>
            </a:r>
            <a:r>
              <a:rPr lang="zh-CN" altLang="zh-CN" sz="2600" b="1" dirty="0">
                <a:solidFill>
                  <a:srgbClr val="FF0000"/>
                </a:solidFill>
                <a:latin typeface="+mn-lt"/>
              </a:rPr>
              <a:t>标准输出流</a:t>
            </a:r>
            <a:r>
              <a:rPr lang="zh-CN" altLang="zh-CN" sz="2600" dirty="0">
                <a:latin typeface="+mn-lt"/>
              </a:rPr>
              <a:t>。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7BE0434-8BAA-4F55-82ED-49E4CA8FA752}"/>
              </a:ext>
            </a:extLst>
          </p:cNvPr>
          <p:cNvSpPr/>
          <p:nvPr/>
        </p:nvSpPr>
        <p:spPr>
          <a:xfrm>
            <a:off x="3545522" y="2311717"/>
            <a:ext cx="5100955" cy="2234565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3189202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第十章 多线程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1353800" y="6492875"/>
            <a:ext cx="838200" cy="365125"/>
          </a:xfrm>
        </p:spPr>
        <p:txBody>
          <a:bodyPr/>
          <a:lstStyle/>
          <a:p>
            <a:fld id="{F558298A-8F68-4BFD-B41C-874D86D2BCEE}" type="slidenum">
              <a:rPr lang="zh-CN" altLang="en-US" smtClean="0"/>
              <a:pPr/>
              <a:t>4</a:t>
            </a:fld>
            <a:endParaRPr lang="zh-CN" altLang="en-US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2592928761"/>
              </p:ext>
            </p:extLst>
          </p:nvPr>
        </p:nvGraphicFramePr>
        <p:xfrm>
          <a:off x="2032000" y="875371"/>
          <a:ext cx="7254568" cy="35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89382E14-608D-4153-AB31-906FF6D1EBB2}"/>
              </a:ext>
            </a:extLst>
          </p:cNvPr>
          <p:cNvSpPr txBox="1"/>
          <p:nvPr/>
        </p:nvSpPr>
        <p:spPr>
          <a:xfrm>
            <a:off x="2915471" y="1463947"/>
            <a:ext cx="68675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同步 </a:t>
            </a:r>
            <a:r>
              <a:rPr lang="en-US" altLang="zh-CN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Synchronization</a:t>
            </a:r>
            <a:endParaRPr lang="zh-CN" altLang="en-US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4" name="文本框 2">
            <a:extLst>
              <a:ext uri="{FF2B5EF4-FFF2-40B4-BE49-F238E27FC236}">
                <a16:creationId xmlns:a16="http://schemas.microsoft.com/office/drawing/2014/main" id="{73B6805D-4953-46BA-8D82-2E97280523CF}"/>
              </a:ext>
            </a:extLst>
          </p:cNvPr>
          <p:cNvSpPr txBox="1"/>
          <p:nvPr/>
        </p:nvSpPr>
        <p:spPr>
          <a:xfrm>
            <a:off x="2800165" y="2322159"/>
            <a:ext cx="3549075" cy="3930817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0"/>
              </a:spcAft>
            </a:pPr>
            <a:r>
              <a:rPr lang="en-US" sz="3200" kern="100" dirty="0"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f()</a:t>
            </a:r>
            <a:endParaRPr lang="zh-CN" sz="3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sz="3200" kern="100" dirty="0"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sz="3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spcAft>
                <a:spcPts val="0"/>
              </a:spcAft>
            </a:pPr>
            <a:r>
              <a:rPr lang="en-US" sz="3200" kern="100" dirty="0"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	…</a:t>
            </a:r>
            <a:endParaRPr lang="zh-CN" sz="3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spcAft>
                <a:spcPts val="0"/>
              </a:spcAft>
            </a:pPr>
            <a:r>
              <a:rPr lang="en-US" sz="3200" kern="100" dirty="0"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	g()</a:t>
            </a:r>
            <a:r>
              <a:rPr lang="en-US" sz="3200" kern="100" dirty="0"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sz="3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spcAft>
                <a:spcPts val="0"/>
              </a:spcAft>
            </a:pPr>
            <a:r>
              <a:rPr lang="en-US" sz="3200" kern="100" dirty="0"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	…</a:t>
            </a:r>
            <a:endParaRPr lang="zh-CN" sz="3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sz="3200" kern="100" dirty="0"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sz="3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5" name="文本框 2">
            <a:extLst>
              <a:ext uri="{FF2B5EF4-FFF2-40B4-BE49-F238E27FC236}">
                <a16:creationId xmlns:a16="http://schemas.microsoft.com/office/drawing/2014/main" id="{CCB11140-5971-4EFF-895E-16C9E84F65F6}"/>
              </a:ext>
            </a:extLst>
          </p:cNvPr>
          <p:cNvSpPr txBox="1"/>
          <p:nvPr/>
        </p:nvSpPr>
        <p:spPr>
          <a:xfrm>
            <a:off x="7286943" y="2361046"/>
            <a:ext cx="3249709" cy="360701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0"/>
              </a:spcAft>
            </a:pPr>
            <a:r>
              <a:rPr lang="en-US" sz="3200" dirty="0"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g()</a:t>
            </a:r>
            <a:endParaRPr lang="zh-CN" sz="32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just">
              <a:spcAft>
                <a:spcPts val="0"/>
              </a:spcAft>
            </a:pPr>
            <a:r>
              <a:rPr lang="en-US" sz="3200" dirty="0"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sz="32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265430" algn="just">
              <a:spcAft>
                <a:spcPts val="0"/>
              </a:spcAft>
            </a:pPr>
            <a:r>
              <a:rPr lang="en-US" sz="3200" dirty="0"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	…</a:t>
            </a:r>
            <a:endParaRPr lang="zh-CN" sz="32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265430" algn="just">
              <a:spcAft>
                <a:spcPts val="0"/>
              </a:spcAft>
            </a:pPr>
            <a:r>
              <a:rPr lang="en-US" sz="32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</a:t>
            </a:r>
            <a:endParaRPr lang="zh-CN" sz="32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265430" algn="just">
              <a:spcAft>
                <a:spcPts val="0"/>
              </a:spcAft>
            </a:pPr>
            <a:r>
              <a:rPr lang="en-US" sz="3200" dirty="0"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	return;</a:t>
            </a:r>
            <a:endParaRPr lang="zh-CN" sz="32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just">
              <a:spcAft>
                <a:spcPts val="0"/>
              </a:spcAft>
            </a:pPr>
            <a:r>
              <a:rPr lang="en-US" sz="3200" dirty="0"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sz="32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19811CCB-488D-40FA-A4E3-689968E4636F}"/>
              </a:ext>
            </a:extLst>
          </p:cNvPr>
          <p:cNvCxnSpPr>
            <a:cxnSpLocks/>
          </p:cNvCxnSpPr>
          <p:nvPr/>
        </p:nvCxnSpPr>
        <p:spPr>
          <a:xfrm>
            <a:off x="4270260" y="3031434"/>
            <a:ext cx="0" cy="715616"/>
          </a:xfrm>
          <a:prstGeom prst="straightConnector1">
            <a:avLst/>
          </a:prstGeom>
          <a:ln w="38100">
            <a:tailEnd type="triangle" w="lg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70407574-A266-44BA-8FD1-AB461EB23C7F}"/>
              </a:ext>
            </a:extLst>
          </p:cNvPr>
          <p:cNvCxnSpPr>
            <a:cxnSpLocks/>
          </p:cNvCxnSpPr>
          <p:nvPr/>
        </p:nvCxnSpPr>
        <p:spPr>
          <a:xfrm flipV="1">
            <a:off x="4574702" y="3219192"/>
            <a:ext cx="2814709" cy="738799"/>
          </a:xfrm>
          <a:prstGeom prst="straightConnector1">
            <a:avLst/>
          </a:prstGeom>
          <a:ln w="38100">
            <a:tailEnd type="triangle" w="lg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D4EAA6FD-7B23-4F2E-A9F3-3943E0C2B1A4}"/>
              </a:ext>
            </a:extLst>
          </p:cNvPr>
          <p:cNvCxnSpPr>
            <a:cxnSpLocks/>
          </p:cNvCxnSpPr>
          <p:nvPr/>
        </p:nvCxnSpPr>
        <p:spPr>
          <a:xfrm>
            <a:off x="7897380" y="3219192"/>
            <a:ext cx="0" cy="1404850"/>
          </a:xfrm>
          <a:prstGeom prst="straightConnector1">
            <a:avLst/>
          </a:prstGeom>
          <a:ln w="38100">
            <a:tailEnd type="triangle" w="lg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6D18C331-A98A-4603-8638-5F2DC4C4CCA6}"/>
              </a:ext>
            </a:extLst>
          </p:cNvPr>
          <p:cNvCxnSpPr>
            <a:cxnSpLocks/>
          </p:cNvCxnSpPr>
          <p:nvPr/>
        </p:nvCxnSpPr>
        <p:spPr>
          <a:xfrm flipH="1" flipV="1">
            <a:off x="4574702" y="4164551"/>
            <a:ext cx="3068694" cy="459491"/>
          </a:xfrm>
          <a:prstGeom prst="straightConnector1">
            <a:avLst/>
          </a:prstGeom>
          <a:ln w="38100">
            <a:tailEnd type="triangle" w="lg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3C17334C-5E2C-4F37-ACAB-9C40EBD672E1}"/>
              </a:ext>
            </a:extLst>
          </p:cNvPr>
          <p:cNvCxnSpPr>
            <a:cxnSpLocks/>
          </p:cNvCxnSpPr>
          <p:nvPr/>
        </p:nvCxnSpPr>
        <p:spPr>
          <a:xfrm>
            <a:off x="4270260" y="4394296"/>
            <a:ext cx="0" cy="715616"/>
          </a:xfrm>
          <a:prstGeom prst="straightConnector1">
            <a:avLst/>
          </a:prstGeom>
          <a:ln w="38100">
            <a:tailEnd type="triangle" w="lg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1" name="对话气泡: 圆角矩形 60">
            <a:extLst>
              <a:ext uri="{FF2B5EF4-FFF2-40B4-BE49-F238E27FC236}">
                <a16:creationId xmlns:a16="http://schemas.microsoft.com/office/drawing/2014/main" id="{5F610D69-F5C9-401B-A469-4F9A462917FB}"/>
              </a:ext>
            </a:extLst>
          </p:cNvPr>
          <p:cNvSpPr/>
          <p:nvPr/>
        </p:nvSpPr>
        <p:spPr>
          <a:xfrm>
            <a:off x="4585055" y="3271187"/>
            <a:ext cx="2794001" cy="962408"/>
          </a:xfrm>
          <a:prstGeom prst="wedgeRoundRectCallout">
            <a:avLst>
              <a:gd name="adj1" fmla="val 1189"/>
              <a:gd name="adj2" fmla="val 41223"/>
              <a:gd name="adj3" fmla="val 16667"/>
            </a:avLst>
          </a:prstGeom>
          <a:solidFill>
            <a:schemeClr val="accent1">
              <a:alpha val="9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dirty="0">
                <a:latin typeface="Consolas" panose="020B0609020204030204" pitchFamily="49" charset="0"/>
              </a:rPr>
              <a:t>停 </a:t>
            </a:r>
            <a:r>
              <a:rPr lang="en-US" altLang="zh-CN" sz="3600" dirty="0">
                <a:latin typeface="Consolas" panose="020B0609020204030204" pitchFamily="49" charset="0"/>
              </a:rPr>
              <a:t>— </a:t>
            </a:r>
            <a:r>
              <a:rPr lang="zh-CN" altLang="en-US" sz="3600" dirty="0">
                <a:latin typeface="Consolas" panose="020B0609020204030204" pitchFamily="49" charset="0"/>
              </a:rPr>
              <a:t>等</a:t>
            </a:r>
            <a:endParaRPr lang="en-US" altLang="zh-CN" sz="3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289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第十章 多线程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1353800" y="6492875"/>
            <a:ext cx="838200" cy="365125"/>
          </a:xfrm>
        </p:spPr>
        <p:txBody>
          <a:bodyPr/>
          <a:lstStyle/>
          <a:p>
            <a:fld id="{F558298A-8F68-4BFD-B41C-874D86D2BCEE}" type="slidenum">
              <a:rPr lang="zh-CN" altLang="en-US" smtClean="0"/>
              <a:pPr/>
              <a:t>5</a:t>
            </a:fld>
            <a:endParaRPr lang="zh-CN" altLang="en-US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1171687364"/>
              </p:ext>
            </p:extLst>
          </p:nvPr>
        </p:nvGraphicFramePr>
        <p:xfrm>
          <a:off x="2032000" y="875371"/>
          <a:ext cx="7254568" cy="35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89382E14-608D-4153-AB31-906FF6D1EBB2}"/>
              </a:ext>
            </a:extLst>
          </p:cNvPr>
          <p:cNvSpPr txBox="1"/>
          <p:nvPr/>
        </p:nvSpPr>
        <p:spPr>
          <a:xfrm>
            <a:off x="2915471" y="1463947"/>
            <a:ext cx="68675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异步 </a:t>
            </a:r>
            <a:r>
              <a:rPr lang="en-US" altLang="zh-CN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Asynchronization</a:t>
            </a:r>
            <a:endParaRPr lang="zh-CN" altLang="en-US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4" name="文本框 2">
            <a:extLst>
              <a:ext uri="{FF2B5EF4-FFF2-40B4-BE49-F238E27FC236}">
                <a16:creationId xmlns:a16="http://schemas.microsoft.com/office/drawing/2014/main" id="{73B6805D-4953-46BA-8D82-2E97280523CF}"/>
              </a:ext>
            </a:extLst>
          </p:cNvPr>
          <p:cNvSpPr txBox="1"/>
          <p:nvPr/>
        </p:nvSpPr>
        <p:spPr>
          <a:xfrm>
            <a:off x="2800165" y="2322159"/>
            <a:ext cx="3549075" cy="3930817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0"/>
              </a:spcAft>
            </a:pPr>
            <a:r>
              <a:rPr lang="en-US" sz="3200" kern="100" dirty="0"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f()</a:t>
            </a:r>
            <a:endParaRPr lang="zh-CN" sz="3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sz="3200" kern="100" dirty="0"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sz="3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spcAft>
                <a:spcPts val="0"/>
              </a:spcAft>
            </a:pPr>
            <a:r>
              <a:rPr lang="en-US" sz="3200" kern="100" dirty="0"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	…</a:t>
            </a:r>
            <a:endParaRPr lang="zh-CN" sz="3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spcAft>
                <a:spcPts val="0"/>
              </a:spcAft>
            </a:pPr>
            <a:r>
              <a:rPr lang="en-US" sz="3200" kern="100" dirty="0"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	g()</a:t>
            </a:r>
            <a:r>
              <a:rPr lang="en-US" sz="3200" kern="100" dirty="0"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sz="3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spcAft>
                <a:spcPts val="0"/>
              </a:spcAft>
            </a:pPr>
            <a:r>
              <a:rPr lang="en-US" sz="3200" kern="100" dirty="0"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	…</a:t>
            </a:r>
            <a:endParaRPr lang="zh-CN" sz="3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sz="3200" kern="100" dirty="0"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sz="3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5" name="文本框 2">
            <a:extLst>
              <a:ext uri="{FF2B5EF4-FFF2-40B4-BE49-F238E27FC236}">
                <a16:creationId xmlns:a16="http://schemas.microsoft.com/office/drawing/2014/main" id="{CCB11140-5971-4EFF-895E-16C9E84F65F6}"/>
              </a:ext>
            </a:extLst>
          </p:cNvPr>
          <p:cNvSpPr txBox="1"/>
          <p:nvPr/>
        </p:nvSpPr>
        <p:spPr>
          <a:xfrm>
            <a:off x="7286943" y="2361046"/>
            <a:ext cx="3249709" cy="360701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0"/>
              </a:spcAft>
            </a:pPr>
            <a:r>
              <a:rPr lang="en-US" sz="3200" dirty="0"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g()</a:t>
            </a:r>
            <a:endParaRPr lang="zh-CN" sz="32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just">
              <a:spcAft>
                <a:spcPts val="0"/>
              </a:spcAft>
            </a:pPr>
            <a:r>
              <a:rPr lang="en-US" sz="3200" dirty="0"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sz="32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265430" algn="just">
              <a:spcAft>
                <a:spcPts val="0"/>
              </a:spcAft>
            </a:pPr>
            <a:r>
              <a:rPr lang="en-US" sz="3200" dirty="0"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	…</a:t>
            </a:r>
            <a:endParaRPr lang="zh-CN" sz="32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265430" algn="just">
              <a:spcAft>
                <a:spcPts val="0"/>
              </a:spcAft>
            </a:pPr>
            <a:r>
              <a:rPr lang="en-US" sz="32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</a:t>
            </a:r>
            <a:endParaRPr lang="zh-CN" sz="32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265430" algn="just">
              <a:spcAft>
                <a:spcPts val="0"/>
              </a:spcAft>
            </a:pPr>
            <a:r>
              <a:rPr lang="en-US" sz="3200" dirty="0"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	return;</a:t>
            </a:r>
            <a:endParaRPr lang="zh-CN" sz="32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just">
              <a:spcAft>
                <a:spcPts val="0"/>
              </a:spcAft>
            </a:pPr>
            <a:r>
              <a:rPr lang="en-US" sz="3200" dirty="0"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sz="32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19811CCB-488D-40FA-A4E3-689968E4636F}"/>
              </a:ext>
            </a:extLst>
          </p:cNvPr>
          <p:cNvCxnSpPr>
            <a:cxnSpLocks/>
          </p:cNvCxnSpPr>
          <p:nvPr/>
        </p:nvCxnSpPr>
        <p:spPr>
          <a:xfrm>
            <a:off x="4270260" y="3031434"/>
            <a:ext cx="0" cy="715616"/>
          </a:xfrm>
          <a:prstGeom prst="straightConnector1">
            <a:avLst/>
          </a:prstGeom>
          <a:ln w="38100">
            <a:tailEnd type="triangle" w="lg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70407574-A266-44BA-8FD1-AB461EB23C7F}"/>
              </a:ext>
            </a:extLst>
          </p:cNvPr>
          <p:cNvCxnSpPr>
            <a:cxnSpLocks/>
          </p:cNvCxnSpPr>
          <p:nvPr/>
        </p:nvCxnSpPr>
        <p:spPr>
          <a:xfrm flipV="1">
            <a:off x="4574702" y="3219192"/>
            <a:ext cx="2814709" cy="738799"/>
          </a:xfrm>
          <a:prstGeom prst="straightConnector1">
            <a:avLst/>
          </a:prstGeom>
          <a:ln w="38100">
            <a:tailEnd type="triangle" w="lg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D4EAA6FD-7B23-4F2E-A9F3-3943E0C2B1A4}"/>
              </a:ext>
            </a:extLst>
          </p:cNvPr>
          <p:cNvCxnSpPr>
            <a:cxnSpLocks/>
          </p:cNvCxnSpPr>
          <p:nvPr/>
        </p:nvCxnSpPr>
        <p:spPr>
          <a:xfrm>
            <a:off x="7897380" y="3219192"/>
            <a:ext cx="0" cy="1404850"/>
          </a:xfrm>
          <a:prstGeom prst="straightConnector1">
            <a:avLst/>
          </a:prstGeom>
          <a:ln w="38100">
            <a:tailEnd type="triangle" w="lg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6D18C331-A98A-4603-8638-5F2DC4C4CCA6}"/>
              </a:ext>
            </a:extLst>
          </p:cNvPr>
          <p:cNvCxnSpPr>
            <a:cxnSpLocks/>
          </p:cNvCxnSpPr>
          <p:nvPr/>
        </p:nvCxnSpPr>
        <p:spPr>
          <a:xfrm flipH="1" flipV="1">
            <a:off x="4574702" y="4164551"/>
            <a:ext cx="3068694" cy="459491"/>
          </a:xfrm>
          <a:prstGeom prst="straightConnector1">
            <a:avLst/>
          </a:prstGeom>
          <a:ln w="38100">
            <a:solidFill>
              <a:schemeClr val="accent2">
                <a:alpha val="16000"/>
              </a:schemeClr>
            </a:solidFill>
            <a:tailEnd type="triangle" w="lg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3C17334C-5E2C-4F37-ACAB-9C40EBD672E1}"/>
              </a:ext>
            </a:extLst>
          </p:cNvPr>
          <p:cNvCxnSpPr>
            <a:cxnSpLocks/>
          </p:cNvCxnSpPr>
          <p:nvPr/>
        </p:nvCxnSpPr>
        <p:spPr>
          <a:xfrm>
            <a:off x="4270260" y="4394296"/>
            <a:ext cx="0" cy="715616"/>
          </a:xfrm>
          <a:prstGeom prst="straightConnector1">
            <a:avLst/>
          </a:prstGeom>
          <a:ln w="38100">
            <a:tailEnd type="triangle" w="lg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" name="乘号 2">
            <a:extLst>
              <a:ext uri="{FF2B5EF4-FFF2-40B4-BE49-F238E27FC236}">
                <a16:creationId xmlns:a16="http://schemas.microsoft.com/office/drawing/2014/main" id="{E8357D14-A886-4CCC-A7E5-83B894123F57}"/>
              </a:ext>
            </a:extLst>
          </p:cNvPr>
          <p:cNvSpPr/>
          <p:nvPr/>
        </p:nvSpPr>
        <p:spPr>
          <a:xfrm>
            <a:off x="5842849" y="4077338"/>
            <a:ext cx="751641" cy="738799"/>
          </a:xfrm>
          <a:prstGeom prst="mathMultiply">
            <a:avLst>
              <a:gd name="adj1" fmla="val 10018"/>
            </a:avLst>
          </a:prstGeom>
          <a:solidFill>
            <a:srgbClr val="FF0000">
              <a:alpha val="34000"/>
            </a:srgb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002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第十章 多线程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1353800" y="6492875"/>
            <a:ext cx="838200" cy="365125"/>
          </a:xfrm>
        </p:spPr>
        <p:txBody>
          <a:bodyPr/>
          <a:lstStyle/>
          <a:p>
            <a:fld id="{F558298A-8F68-4BFD-B41C-874D86D2BCEE}" type="slidenum">
              <a:rPr lang="zh-CN" altLang="en-US" smtClean="0"/>
              <a:pPr/>
              <a:t>6</a:t>
            </a:fld>
            <a:endParaRPr lang="zh-CN" altLang="en-US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2450006773"/>
              </p:ext>
            </p:extLst>
          </p:nvPr>
        </p:nvGraphicFramePr>
        <p:xfrm>
          <a:off x="2032000" y="875371"/>
          <a:ext cx="7254568" cy="35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DEE0D6DE-AF71-4074-BCFA-449796AC6F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4206" y="1362635"/>
            <a:ext cx="10479593" cy="513024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zh-CN" altLang="zh-CN" b="1" dirty="0">
                <a:solidFill>
                  <a:srgbClr val="FF0000"/>
                </a:solidFill>
                <a:latin typeface="+mj-lt"/>
              </a:rPr>
              <a:t>进程</a:t>
            </a:r>
            <a:r>
              <a:rPr lang="en-US" altLang="zh-CN" b="1" dirty="0">
                <a:solidFill>
                  <a:srgbClr val="FF0000"/>
                </a:solidFill>
                <a:latin typeface="+mj-lt"/>
              </a:rPr>
              <a:t>(</a:t>
            </a:r>
            <a:r>
              <a:rPr lang="en-US" altLang="zh-CN" b="1" i="1" dirty="0">
                <a:solidFill>
                  <a:srgbClr val="FF0000"/>
                </a:solidFill>
                <a:latin typeface="+mj-lt"/>
              </a:rPr>
              <a:t>process</a:t>
            </a:r>
            <a:r>
              <a:rPr lang="en-US" altLang="zh-CN" b="1" dirty="0">
                <a:solidFill>
                  <a:srgbClr val="FF0000"/>
                </a:solidFill>
                <a:latin typeface="+mj-lt"/>
              </a:rPr>
              <a:t>)</a:t>
            </a:r>
            <a:r>
              <a:rPr lang="zh-CN" altLang="zh-CN" dirty="0">
                <a:latin typeface="+mj-lt"/>
              </a:rPr>
              <a:t>是正在运行的程序的一个实例。每一个进程都有它自己的地址空间，以及与运行相关的各种系统资源。多个进程可以并发执行。</a:t>
            </a:r>
            <a:endParaRPr lang="en-US" altLang="zh-CN" dirty="0">
              <a:latin typeface="+mj-lt"/>
            </a:endParaRPr>
          </a:p>
          <a:p>
            <a:pPr marL="0" indent="0" algn="just">
              <a:buNone/>
            </a:pPr>
            <a:r>
              <a:rPr lang="zh-CN" altLang="zh-CN" dirty="0">
                <a:latin typeface="+mj-lt"/>
              </a:rPr>
              <a:t>一个进程是可调度的，调度的工作由系统来完成。被调度的进程可以处于三种状态之一：运行态</a:t>
            </a:r>
            <a:r>
              <a:rPr lang="en-US" altLang="zh-CN" dirty="0">
                <a:latin typeface="+mj-lt"/>
              </a:rPr>
              <a:t>(running)</a:t>
            </a:r>
            <a:r>
              <a:rPr lang="zh-CN" altLang="zh-CN" dirty="0">
                <a:latin typeface="+mj-lt"/>
              </a:rPr>
              <a:t>、就绪态</a:t>
            </a:r>
            <a:r>
              <a:rPr lang="en-US" altLang="zh-CN" dirty="0">
                <a:latin typeface="+mj-lt"/>
              </a:rPr>
              <a:t>(ready)</a:t>
            </a:r>
            <a:r>
              <a:rPr lang="zh-CN" altLang="zh-CN" dirty="0">
                <a:latin typeface="+mj-lt"/>
              </a:rPr>
              <a:t>和阻塞态</a:t>
            </a:r>
            <a:r>
              <a:rPr lang="en-US" altLang="zh-CN" dirty="0">
                <a:latin typeface="+mj-lt"/>
              </a:rPr>
              <a:t>(blocked)</a:t>
            </a:r>
            <a:r>
              <a:rPr lang="zh-CN" altLang="zh-CN" dirty="0">
                <a:latin typeface="+mj-lt"/>
              </a:rPr>
              <a:t>。处于运行态的进程占据</a:t>
            </a:r>
            <a:r>
              <a:rPr lang="en-US" altLang="zh-CN" dirty="0">
                <a:latin typeface="+mj-lt"/>
              </a:rPr>
              <a:t>CPU</a:t>
            </a:r>
            <a:r>
              <a:rPr lang="zh-CN" altLang="zh-CN" dirty="0">
                <a:latin typeface="+mj-lt"/>
              </a:rPr>
              <a:t>资源。处于阻塞态的进程不占据</a:t>
            </a:r>
            <a:r>
              <a:rPr lang="en-US" altLang="zh-CN" dirty="0">
                <a:latin typeface="+mj-lt"/>
              </a:rPr>
              <a:t>CPU</a:t>
            </a:r>
            <a:r>
              <a:rPr lang="zh-CN" altLang="zh-CN" dirty="0">
                <a:latin typeface="+mj-lt"/>
              </a:rPr>
              <a:t>资源。</a:t>
            </a:r>
            <a:endParaRPr lang="en-US" altLang="zh-CN" dirty="0">
              <a:latin typeface="+mj-lt"/>
            </a:endParaRPr>
          </a:p>
          <a:p>
            <a:pPr marL="0" indent="0" algn="just">
              <a:buNone/>
            </a:pPr>
            <a:endParaRPr lang="zh-CN" altLang="zh-CN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943719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第十章 多线程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1353800" y="6492875"/>
            <a:ext cx="838200" cy="365125"/>
          </a:xfrm>
        </p:spPr>
        <p:txBody>
          <a:bodyPr/>
          <a:lstStyle/>
          <a:p>
            <a:fld id="{F558298A-8F68-4BFD-B41C-874D86D2BCEE}" type="slidenum">
              <a:rPr lang="zh-CN" altLang="en-US" smtClean="0"/>
              <a:pPr/>
              <a:t>7</a:t>
            </a:fld>
            <a:endParaRPr lang="zh-CN" altLang="en-US"/>
          </a:p>
        </p:txBody>
      </p:sp>
      <p:graphicFrame>
        <p:nvGraphicFramePr>
          <p:cNvPr id="5" name="图示 4"/>
          <p:cNvGraphicFramePr/>
          <p:nvPr/>
        </p:nvGraphicFramePr>
        <p:xfrm>
          <a:off x="2032000" y="875371"/>
          <a:ext cx="7254568" cy="35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DEE0D6DE-AF71-4074-BCFA-449796AC6F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4206" y="1362635"/>
            <a:ext cx="10479593" cy="513024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zh-CN" altLang="zh-CN" b="1" dirty="0">
                <a:solidFill>
                  <a:srgbClr val="FF0000"/>
                </a:solidFill>
                <a:latin typeface="+mj-lt"/>
              </a:rPr>
              <a:t>线程</a:t>
            </a:r>
            <a:r>
              <a:rPr lang="en-US" altLang="zh-CN" b="1" dirty="0">
                <a:solidFill>
                  <a:srgbClr val="FF0000"/>
                </a:solidFill>
                <a:latin typeface="+mj-lt"/>
              </a:rPr>
              <a:t>(</a:t>
            </a:r>
            <a:r>
              <a:rPr lang="en-US" altLang="zh-CN" b="1" i="1" dirty="0">
                <a:solidFill>
                  <a:srgbClr val="FF0000"/>
                </a:solidFill>
                <a:latin typeface="+mj-lt"/>
              </a:rPr>
              <a:t>thread</a:t>
            </a:r>
            <a:r>
              <a:rPr lang="en-US" altLang="zh-CN" b="1" dirty="0">
                <a:solidFill>
                  <a:srgbClr val="FF0000"/>
                </a:solidFill>
                <a:latin typeface="+mj-lt"/>
              </a:rPr>
              <a:t>)</a:t>
            </a:r>
            <a:r>
              <a:rPr lang="zh-CN" altLang="zh-CN" dirty="0">
                <a:latin typeface="+mj-lt"/>
              </a:rPr>
              <a:t>是进程中的实体，是被系统单独调度的基本单位。除了运行时必备的资源外，线程一般不占有系统资源，但所有线程共享所属进程的资源。</a:t>
            </a:r>
            <a:endParaRPr lang="en-US" altLang="zh-CN" dirty="0">
              <a:latin typeface="+mj-lt"/>
            </a:endParaRPr>
          </a:p>
          <a:p>
            <a:pPr marL="0" indent="0" algn="just">
              <a:buNone/>
            </a:pPr>
            <a:r>
              <a:rPr lang="zh-CN" altLang="zh-CN" dirty="0">
                <a:latin typeface="+mj-lt"/>
              </a:rPr>
              <a:t>一个进程至少有一个线程。线程可以由另一个线程创建，并可以所属进程中的其它线程并发执行。</a:t>
            </a:r>
          </a:p>
          <a:p>
            <a:pPr marL="0" indent="0" algn="just">
              <a:buNone/>
            </a:pPr>
            <a:r>
              <a:rPr lang="zh-CN" altLang="zh-CN" dirty="0">
                <a:latin typeface="+mj-lt"/>
              </a:rPr>
              <a:t>与进程一样，线程也有同样的三种状态：运行态、就绪态和阻塞态。</a:t>
            </a:r>
          </a:p>
          <a:p>
            <a:pPr marL="0" indent="0" algn="just">
              <a:buNone/>
            </a:pPr>
            <a:endParaRPr lang="en-US" altLang="zh-CN" dirty="0">
              <a:latin typeface="+mj-lt"/>
            </a:endParaRPr>
          </a:p>
          <a:p>
            <a:pPr marL="0" indent="0" algn="just">
              <a:buNone/>
            </a:pPr>
            <a:endParaRPr lang="zh-CN" altLang="zh-CN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186459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第十章 多线程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1353800" y="6492875"/>
            <a:ext cx="838200" cy="365125"/>
          </a:xfrm>
        </p:spPr>
        <p:txBody>
          <a:bodyPr/>
          <a:lstStyle/>
          <a:p>
            <a:fld id="{F558298A-8F68-4BFD-B41C-874D86D2BCEE}" type="slidenum">
              <a:rPr lang="zh-CN" altLang="en-US" smtClean="0"/>
              <a:pPr/>
              <a:t>8</a:t>
            </a:fld>
            <a:endParaRPr lang="zh-CN" altLang="en-US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152132660"/>
              </p:ext>
            </p:extLst>
          </p:nvPr>
        </p:nvGraphicFramePr>
        <p:xfrm>
          <a:off x="2032000" y="875371"/>
          <a:ext cx="7254568" cy="35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23" name="组合 22">
            <a:extLst>
              <a:ext uri="{FF2B5EF4-FFF2-40B4-BE49-F238E27FC236}">
                <a16:creationId xmlns:a16="http://schemas.microsoft.com/office/drawing/2014/main" id="{9C9FFAF3-4AF1-4689-86D1-35BE21B29009}"/>
              </a:ext>
            </a:extLst>
          </p:cNvPr>
          <p:cNvGrpSpPr/>
          <p:nvPr/>
        </p:nvGrpSpPr>
        <p:grpSpPr>
          <a:xfrm>
            <a:off x="1450360" y="1566182"/>
            <a:ext cx="9116850" cy="1919140"/>
            <a:chOff x="2318378" y="1758338"/>
            <a:chExt cx="4362097" cy="918242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87F32CD0-FB5F-4984-AC4A-24A1D6739284}"/>
                </a:ext>
              </a:extLst>
            </p:cNvPr>
            <p:cNvSpPr/>
            <p:nvPr/>
          </p:nvSpPr>
          <p:spPr>
            <a:xfrm>
              <a:off x="3099346" y="2094864"/>
              <a:ext cx="671040" cy="300527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600" kern="100">
                  <a:effectLst/>
                  <a:latin typeface="Consolas" panose="020B0609020204030204" pitchFamily="49" charset="0"/>
                  <a:ea typeface="等线" panose="02010600030101010101" pitchFamily="2" charset="-122"/>
                  <a:cs typeface="Times New Roman" panose="02020603050405020304" pitchFamily="18" charset="0"/>
                </a:rPr>
                <a:t>read d</a:t>
              </a:r>
              <a:endParaRPr lang="zh-CN" sz="1600" kern="100">
                <a:effectLst/>
                <a:ea typeface="等线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50F98EB6-FCD2-4777-B02C-99A668D01769}"/>
                </a:ext>
              </a:extLst>
            </p:cNvPr>
            <p:cNvSpPr/>
            <p:nvPr/>
          </p:nvSpPr>
          <p:spPr>
            <a:xfrm>
              <a:off x="2318379" y="2095287"/>
              <a:ext cx="759472" cy="300116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600">
                  <a:effectLst/>
                  <a:latin typeface="Consolas" panose="020B0609020204030204" pitchFamily="49" charset="0"/>
                  <a:ea typeface="等线" panose="02010600030101010101" pitchFamily="2" charset="-122"/>
                  <a:cs typeface="Times New Roman" panose="02020603050405020304" pitchFamily="18" charset="0"/>
                </a:rPr>
                <a:t>thread A:</a:t>
              </a:r>
              <a:endParaRPr lang="zh-CN" sz="160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D7E0ECD9-E53D-48F5-BE92-89F4E3565654}"/>
                </a:ext>
              </a:extLst>
            </p:cNvPr>
            <p:cNvSpPr/>
            <p:nvPr/>
          </p:nvSpPr>
          <p:spPr>
            <a:xfrm>
              <a:off x="3901646" y="2095287"/>
              <a:ext cx="670630" cy="300116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600">
                  <a:effectLst/>
                  <a:latin typeface="Consolas" panose="020B0609020204030204" pitchFamily="49" charset="0"/>
                  <a:ea typeface="等线" panose="02010600030101010101" pitchFamily="2" charset="-122"/>
                  <a:cs typeface="Times New Roman" panose="02020603050405020304" pitchFamily="18" charset="0"/>
                </a:rPr>
                <a:t>++d</a:t>
              </a:r>
              <a:endParaRPr lang="zh-CN" sz="160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8F2F6914-D0E1-4F5A-A2AA-E8F0F09C9A91}"/>
                </a:ext>
              </a:extLst>
            </p:cNvPr>
            <p:cNvSpPr/>
            <p:nvPr/>
          </p:nvSpPr>
          <p:spPr>
            <a:xfrm>
              <a:off x="4722913" y="2095287"/>
              <a:ext cx="670630" cy="300116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600">
                  <a:effectLst/>
                  <a:latin typeface="Consolas" panose="020B0609020204030204" pitchFamily="49" charset="0"/>
                  <a:ea typeface="等线" panose="02010600030101010101" pitchFamily="2" charset="-122"/>
                  <a:cs typeface="Times New Roman" panose="02020603050405020304" pitchFamily="18" charset="0"/>
                </a:rPr>
                <a:t>write d</a:t>
              </a:r>
              <a:endParaRPr lang="zh-CN" sz="160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A7A0CBAC-3CB5-431D-A294-C2D5E8912F64}"/>
                </a:ext>
              </a:extLst>
            </p:cNvPr>
            <p:cNvSpPr/>
            <p:nvPr/>
          </p:nvSpPr>
          <p:spPr>
            <a:xfrm>
              <a:off x="3526360" y="2370197"/>
              <a:ext cx="670630" cy="300116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600">
                  <a:effectLst/>
                  <a:latin typeface="Consolas" panose="020B0609020204030204" pitchFamily="49" charset="0"/>
                  <a:ea typeface="等线" panose="02010600030101010101" pitchFamily="2" charset="-122"/>
                  <a:cs typeface="Times New Roman" panose="02020603050405020304" pitchFamily="18" charset="0"/>
                </a:rPr>
                <a:t>read d</a:t>
              </a:r>
              <a:endParaRPr lang="zh-CN" sz="160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E995D014-E452-493B-BF03-EB2CABAAAA96}"/>
                </a:ext>
              </a:extLst>
            </p:cNvPr>
            <p:cNvSpPr/>
            <p:nvPr/>
          </p:nvSpPr>
          <p:spPr>
            <a:xfrm>
              <a:off x="2318378" y="2376464"/>
              <a:ext cx="758935" cy="300116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600">
                  <a:effectLst/>
                  <a:latin typeface="Consolas" panose="020B0609020204030204" pitchFamily="49" charset="0"/>
                  <a:ea typeface="等线" panose="02010600030101010101" pitchFamily="2" charset="-122"/>
                  <a:cs typeface="Times New Roman" panose="02020603050405020304" pitchFamily="18" charset="0"/>
                </a:rPr>
                <a:t>thread B:</a:t>
              </a:r>
              <a:endParaRPr lang="zh-CN" sz="160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A475F782-DCA1-4893-95C1-FCD8523AA9C1}"/>
                </a:ext>
              </a:extLst>
            </p:cNvPr>
            <p:cNvSpPr/>
            <p:nvPr/>
          </p:nvSpPr>
          <p:spPr>
            <a:xfrm>
              <a:off x="4290900" y="2370197"/>
              <a:ext cx="670630" cy="300116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600">
                  <a:effectLst/>
                  <a:latin typeface="Consolas" panose="020B0609020204030204" pitchFamily="49" charset="0"/>
                  <a:ea typeface="等线" panose="02010600030101010101" pitchFamily="2" charset="-122"/>
                  <a:cs typeface="Times New Roman" panose="02020603050405020304" pitchFamily="18" charset="0"/>
                </a:rPr>
                <a:t>--d</a:t>
              </a:r>
              <a:endParaRPr lang="zh-CN" sz="160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799044DF-08F0-4A61-B1D0-CD5F3A4F7D8B}"/>
                </a:ext>
              </a:extLst>
            </p:cNvPr>
            <p:cNvSpPr/>
            <p:nvPr/>
          </p:nvSpPr>
          <p:spPr>
            <a:xfrm>
              <a:off x="5260122" y="2370197"/>
              <a:ext cx="670630" cy="300116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600">
                  <a:effectLst/>
                  <a:latin typeface="Consolas" panose="020B0609020204030204" pitchFamily="49" charset="0"/>
                  <a:ea typeface="等线" panose="02010600030101010101" pitchFamily="2" charset="-122"/>
                  <a:cs typeface="Times New Roman" panose="02020603050405020304" pitchFamily="18" charset="0"/>
                </a:rPr>
                <a:t>write d</a:t>
              </a:r>
              <a:endParaRPr lang="zh-CN" sz="160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id="{86887123-AC29-43FC-B441-136146A05EE2}"/>
                </a:ext>
              </a:extLst>
            </p:cNvPr>
            <p:cNvCxnSpPr>
              <a:cxnSpLocks/>
            </p:cNvCxnSpPr>
            <p:nvPr/>
          </p:nvCxnSpPr>
          <p:spPr>
            <a:xfrm>
              <a:off x="3204498" y="2403897"/>
              <a:ext cx="2884153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A5B0AC4A-A53A-4A3F-B909-E35E2D1CFCF8}"/>
                </a:ext>
              </a:extLst>
            </p:cNvPr>
            <p:cNvSpPr/>
            <p:nvPr/>
          </p:nvSpPr>
          <p:spPr>
            <a:xfrm>
              <a:off x="6009845" y="2249465"/>
              <a:ext cx="670630" cy="300116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600">
                  <a:effectLst/>
                  <a:latin typeface="Consolas" panose="020B0609020204030204" pitchFamily="49" charset="0"/>
                  <a:ea typeface="等线" panose="02010600030101010101" pitchFamily="2" charset="-122"/>
                  <a:cs typeface="Times New Roman" panose="02020603050405020304" pitchFamily="18" charset="0"/>
                </a:rPr>
                <a:t>time</a:t>
              </a:r>
              <a:endParaRPr lang="zh-CN" sz="160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128BD5D5-4D42-4119-9E30-1A6E51D10DC1}"/>
                </a:ext>
              </a:extLst>
            </p:cNvPr>
            <p:cNvSpPr/>
            <p:nvPr/>
          </p:nvSpPr>
          <p:spPr>
            <a:xfrm>
              <a:off x="3098793" y="1758338"/>
              <a:ext cx="2640859" cy="300116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sz="1600" dirty="0">
                  <a:effectLst/>
                  <a:latin typeface="+mn-ea"/>
                  <a:cs typeface="Times New Roman" panose="02020603050405020304" pitchFamily="18" charset="0"/>
                </a:rPr>
                <a:t>一种顺序读写操作</a:t>
              </a:r>
              <a:endParaRPr lang="zh-CN" sz="1600" dirty="0">
                <a:effectLst/>
                <a:latin typeface="+mn-ea"/>
                <a:cs typeface="宋体" panose="02010600030101010101" pitchFamily="2" charset="-122"/>
              </a:endParaRPr>
            </a:p>
          </p:txBody>
        </p:sp>
      </p:grp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3E1E5AC4-23E8-485F-9613-18CA1C1285CB}"/>
              </a:ext>
            </a:extLst>
          </p:cNvPr>
          <p:cNvGrpSpPr/>
          <p:nvPr/>
        </p:nvGrpSpPr>
        <p:grpSpPr>
          <a:xfrm>
            <a:off x="1467837" y="3857545"/>
            <a:ext cx="9256326" cy="2039669"/>
            <a:chOff x="3905688" y="4053952"/>
            <a:chExt cx="4381077" cy="965388"/>
          </a:xfrm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AFD04675-0234-4B02-808B-F97D3107F5B1}"/>
                </a:ext>
              </a:extLst>
            </p:cNvPr>
            <p:cNvSpPr/>
            <p:nvPr/>
          </p:nvSpPr>
          <p:spPr>
            <a:xfrm>
              <a:off x="4686655" y="4429130"/>
              <a:ext cx="690033" cy="309033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600" kern="100">
                  <a:effectLst/>
                  <a:latin typeface="Consolas" panose="020B0609020204030204" pitchFamily="49" charset="0"/>
                  <a:ea typeface="等线" panose="02010600030101010101" pitchFamily="2" charset="-122"/>
                  <a:cs typeface="Times New Roman" panose="02020603050405020304" pitchFamily="18" charset="0"/>
                </a:rPr>
                <a:t>read d</a:t>
              </a:r>
              <a:endParaRPr lang="zh-CN" sz="1600" kern="100">
                <a:effectLst/>
                <a:ea typeface="等线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7B27A8FA-5C50-4411-BF66-9265150F7322}"/>
                </a:ext>
              </a:extLst>
            </p:cNvPr>
            <p:cNvSpPr/>
            <p:nvPr/>
          </p:nvSpPr>
          <p:spPr>
            <a:xfrm>
              <a:off x="3905688" y="4429553"/>
              <a:ext cx="780967" cy="30861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600">
                  <a:effectLst/>
                  <a:latin typeface="Consolas" panose="020B0609020204030204" pitchFamily="49" charset="0"/>
                  <a:ea typeface="等线" panose="02010600030101010101" pitchFamily="2" charset="-122"/>
                  <a:cs typeface="Times New Roman" panose="02020603050405020304" pitchFamily="18" charset="0"/>
                </a:rPr>
                <a:t>thread A:</a:t>
              </a:r>
              <a:endParaRPr lang="zh-CN" sz="160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240E7D4B-5F34-4B3E-8319-CC963EFB78CD}"/>
                </a:ext>
              </a:extLst>
            </p:cNvPr>
            <p:cNvSpPr/>
            <p:nvPr/>
          </p:nvSpPr>
          <p:spPr>
            <a:xfrm>
              <a:off x="5488956" y="4429553"/>
              <a:ext cx="689610" cy="30861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600">
                  <a:effectLst/>
                  <a:latin typeface="Consolas" panose="020B0609020204030204" pitchFamily="49" charset="0"/>
                  <a:ea typeface="等线" panose="02010600030101010101" pitchFamily="2" charset="-122"/>
                  <a:cs typeface="Times New Roman" panose="02020603050405020304" pitchFamily="18" charset="0"/>
                </a:rPr>
                <a:t>++d</a:t>
              </a:r>
              <a:endParaRPr lang="zh-CN" sz="160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102BCA8B-1D61-4297-814F-5FB98B7DEC1B}"/>
                </a:ext>
              </a:extLst>
            </p:cNvPr>
            <p:cNvSpPr/>
            <p:nvPr/>
          </p:nvSpPr>
          <p:spPr>
            <a:xfrm>
              <a:off x="6847432" y="4429553"/>
              <a:ext cx="689610" cy="30861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600">
                  <a:effectLst/>
                  <a:latin typeface="Consolas" panose="020B0609020204030204" pitchFamily="49" charset="0"/>
                  <a:ea typeface="等线" panose="02010600030101010101" pitchFamily="2" charset="-122"/>
                  <a:cs typeface="Times New Roman" panose="02020603050405020304" pitchFamily="18" charset="0"/>
                </a:rPr>
                <a:t>write d</a:t>
              </a:r>
              <a:endParaRPr lang="zh-CN" sz="160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6DDE0600-2722-4DEC-96BB-B7230F0E4599}"/>
                </a:ext>
              </a:extLst>
            </p:cNvPr>
            <p:cNvSpPr/>
            <p:nvPr/>
          </p:nvSpPr>
          <p:spPr>
            <a:xfrm>
              <a:off x="5113670" y="4704463"/>
              <a:ext cx="689610" cy="30861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600">
                  <a:effectLst/>
                  <a:latin typeface="Consolas" panose="020B0609020204030204" pitchFamily="49" charset="0"/>
                  <a:ea typeface="等线" panose="02010600030101010101" pitchFamily="2" charset="-122"/>
                  <a:cs typeface="Times New Roman" panose="02020603050405020304" pitchFamily="18" charset="0"/>
                </a:rPr>
                <a:t>read d</a:t>
              </a:r>
              <a:endParaRPr lang="zh-CN" sz="160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8DBD3890-7330-4435-A92C-FD913C0FB736}"/>
                </a:ext>
              </a:extLst>
            </p:cNvPr>
            <p:cNvSpPr/>
            <p:nvPr/>
          </p:nvSpPr>
          <p:spPr>
            <a:xfrm>
              <a:off x="3905688" y="4710730"/>
              <a:ext cx="780415" cy="30861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600">
                  <a:effectLst/>
                  <a:latin typeface="Consolas" panose="020B0609020204030204" pitchFamily="49" charset="0"/>
                  <a:ea typeface="等线" panose="02010600030101010101" pitchFamily="2" charset="-122"/>
                  <a:cs typeface="Times New Roman" panose="02020603050405020304" pitchFamily="18" charset="0"/>
                </a:rPr>
                <a:t>thread B:</a:t>
              </a:r>
              <a:endParaRPr lang="zh-CN" sz="160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7A7569A4-0BAA-45E5-BF92-AC94098DBBE8}"/>
                </a:ext>
              </a:extLst>
            </p:cNvPr>
            <p:cNvSpPr/>
            <p:nvPr/>
          </p:nvSpPr>
          <p:spPr>
            <a:xfrm>
              <a:off x="5878210" y="4704463"/>
              <a:ext cx="689610" cy="30861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600">
                  <a:effectLst/>
                  <a:latin typeface="Consolas" panose="020B0609020204030204" pitchFamily="49" charset="0"/>
                  <a:ea typeface="等线" panose="02010600030101010101" pitchFamily="2" charset="-122"/>
                  <a:cs typeface="Times New Roman" panose="02020603050405020304" pitchFamily="18" charset="0"/>
                </a:rPr>
                <a:t>--d</a:t>
              </a:r>
              <a:endParaRPr lang="zh-CN" sz="160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586BDB9C-7FA1-486D-B26A-54C62BC1E46E}"/>
                </a:ext>
              </a:extLst>
            </p:cNvPr>
            <p:cNvSpPr/>
            <p:nvPr/>
          </p:nvSpPr>
          <p:spPr>
            <a:xfrm>
              <a:off x="6377532" y="4704463"/>
              <a:ext cx="689610" cy="30861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600">
                  <a:effectLst/>
                  <a:latin typeface="Consolas" panose="020B0609020204030204" pitchFamily="49" charset="0"/>
                  <a:ea typeface="等线" panose="02010600030101010101" pitchFamily="2" charset="-122"/>
                  <a:cs typeface="Times New Roman" panose="02020603050405020304" pitchFamily="18" charset="0"/>
                </a:rPr>
                <a:t>write d</a:t>
              </a:r>
              <a:endParaRPr lang="zh-CN" sz="160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cxnSp>
          <p:nvCxnSpPr>
            <p:cNvPr id="34" name="直接箭头连接符 33">
              <a:extLst>
                <a:ext uri="{FF2B5EF4-FFF2-40B4-BE49-F238E27FC236}">
                  <a16:creationId xmlns:a16="http://schemas.microsoft.com/office/drawing/2014/main" id="{3D9331E5-494F-4C52-9CAD-E3E233DF4AFC}"/>
                </a:ext>
              </a:extLst>
            </p:cNvPr>
            <p:cNvCxnSpPr/>
            <p:nvPr/>
          </p:nvCxnSpPr>
          <p:spPr>
            <a:xfrm>
              <a:off x="4791808" y="4738163"/>
              <a:ext cx="296756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10DB131D-3D98-4B01-9C0B-898DEC7E8E00}"/>
                </a:ext>
              </a:extLst>
            </p:cNvPr>
            <p:cNvSpPr/>
            <p:nvPr/>
          </p:nvSpPr>
          <p:spPr>
            <a:xfrm>
              <a:off x="7597155" y="4583731"/>
              <a:ext cx="689610" cy="30861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600">
                  <a:effectLst/>
                  <a:latin typeface="Consolas" panose="020B0609020204030204" pitchFamily="49" charset="0"/>
                  <a:ea typeface="等线" panose="02010600030101010101" pitchFamily="2" charset="-122"/>
                  <a:cs typeface="Times New Roman" panose="02020603050405020304" pitchFamily="18" charset="0"/>
                </a:rPr>
                <a:t>time</a:t>
              </a:r>
              <a:endParaRPr lang="zh-CN" sz="160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A2B86E74-90B0-4278-BAB7-4CAED9D8533E}"/>
                </a:ext>
              </a:extLst>
            </p:cNvPr>
            <p:cNvSpPr/>
            <p:nvPr/>
          </p:nvSpPr>
          <p:spPr>
            <a:xfrm>
              <a:off x="4686103" y="4053952"/>
              <a:ext cx="2715602" cy="30861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sz="1600" dirty="0">
                  <a:effectLst/>
                  <a:latin typeface="+mn-ea"/>
                  <a:cs typeface="Times New Roman" panose="02020603050405020304" pitchFamily="18" charset="0"/>
                </a:rPr>
                <a:t>另一种顺序的读写操作</a:t>
              </a:r>
              <a:endParaRPr lang="zh-CN" sz="1600" dirty="0">
                <a:effectLst/>
                <a:latin typeface="+mn-ea"/>
                <a:cs typeface="宋体" panose="02010600030101010101" pitchFamily="2" charset="-122"/>
              </a:endParaRPr>
            </a:p>
          </p:txBody>
        </p:sp>
      </p:grpSp>
      <p:sp>
        <p:nvSpPr>
          <p:cNvPr id="38" name="矩形 37">
            <a:extLst>
              <a:ext uri="{FF2B5EF4-FFF2-40B4-BE49-F238E27FC236}">
                <a16:creationId xmlns:a16="http://schemas.microsoft.com/office/drawing/2014/main" id="{DA8E92D0-3C59-49D3-8EDB-488D52553098}"/>
              </a:ext>
            </a:extLst>
          </p:cNvPr>
          <p:cNvSpPr/>
          <p:nvPr/>
        </p:nvSpPr>
        <p:spPr>
          <a:xfrm>
            <a:off x="1669054" y="1723563"/>
            <a:ext cx="1135545" cy="62724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altLang="zh-CN" sz="1600" dirty="0">
                <a:latin typeface="+mn-ea"/>
                <a:cs typeface="Times New Roman" panose="02020603050405020304" pitchFamily="18" charset="0"/>
              </a:rPr>
              <a:t>d</a:t>
            </a:r>
            <a:r>
              <a:rPr lang="en-US" altLang="zh-CN" sz="1600" dirty="0">
                <a:effectLst/>
                <a:latin typeface="+mn-ea"/>
                <a:cs typeface="Times New Roman" panose="02020603050405020304" pitchFamily="18" charset="0"/>
              </a:rPr>
              <a:t> = 0</a:t>
            </a:r>
            <a:endParaRPr lang="zh-CN" sz="1600" dirty="0">
              <a:effectLst/>
              <a:latin typeface="+mn-ea"/>
              <a:cs typeface="宋体" panose="02010600030101010101" pitchFamily="2" charset="-122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4A5F312C-8970-41A9-ADBD-96BDE15CC267}"/>
              </a:ext>
            </a:extLst>
          </p:cNvPr>
          <p:cNvSpPr/>
          <p:nvPr/>
        </p:nvSpPr>
        <p:spPr>
          <a:xfrm>
            <a:off x="9161655" y="1723563"/>
            <a:ext cx="1135545" cy="62724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altLang="zh-CN" sz="2000" b="1" dirty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d</a:t>
            </a:r>
            <a:r>
              <a:rPr lang="en-US" altLang="zh-CN" sz="2000" b="1" dirty="0">
                <a:solidFill>
                  <a:srgbClr val="FF0000"/>
                </a:solidFill>
                <a:effectLst/>
                <a:latin typeface="+mn-ea"/>
                <a:cs typeface="Times New Roman" panose="02020603050405020304" pitchFamily="18" charset="0"/>
              </a:rPr>
              <a:t> = -1</a:t>
            </a:r>
            <a:endParaRPr lang="zh-CN" sz="2000" b="1" dirty="0">
              <a:solidFill>
                <a:srgbClr val="FF0000"/>
              </a:solidFill>
              <a:effectLst/>
              <a:latin typeface="+mn-ea"/>
              <a:cs typeface="宋体" panose="02010600030101010101" pitchFamily="2" charset="-122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A6836053-F7F6-447C-B27B-CE5159091EBC}"/>
              </a:ext>
            </a:extLst>
          </p:cNvPr>
          <p:cNvSpPr/>
          <p:nvPr/>
        </p:nvSpPr>
        <p:spPr>
          <a:xfrm>
            <a:off x="1669054" y="4208226"/>
            <a:ext cx="1135545" cy="62724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altLang="zh-CN" sz="1600" dirty="0">
                <a:latin typeface="+mn-ea"/>
                <a:cs typeface="Times New Roman" panose="02020603050405020304" pitchFamily="18" charset="0"/>
              </a:rPr>
              <a:t>d</a:t>
            </a:r>
            <a:r>
              <a:rPr lang="en-US" altLang="zh-CN" sz="1600" dirty="0">
                <a:effectLst/>
                <a:latin typeface="+mn-ea"/>
                <a:cs typeface="Times New Roman" panose="02020603050405020304" pitchFamily="18" charset="0"/>
              </a:rPr>
              <a:t> = 0</a:t>
            </a:r>
            <a:endParaRPr lang="zh-CN" sz="1600" dirty="0">
              <a:effectLst/>
              <a:latin typeface="+mn-ea"/>
              <a:cs typeface="宋体" panose="02010600030101010101" pitchFamily="2" charset="-122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248B6235-06A1-4678-99DF-2542945A68CF}"/>
              </a:ext>
            </a:extLst>
          </p:cNvPr>
          <p:cNvSpPr/>
          <p:nvPr/>
        </p:nvSpPr>
        <p:spPr>
          <a:xfrm>
            <a:off x="9161655" y="4208226"/>
            <a:ext cx="1135545" cy="62724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altLang="zh-CN" sz="2000" b="1" dirty="0">
                <a:solidFill>
                  <a:srgbClr val="00B050"/>
                </a:solidFill>
                <a:latin typeface="+mn-ea"/>
                <a:cs typeface="Times New Roman" panose="02020603050405020304" pitchFamily="18" charset="0"/>
              </a:rPr>
              <a:t>d</a:t>
            </a:r>
            <a:r>
              <a:rPr lang="en-US" altLang="zh-CN" sz="2000" b="1" dirty="0">
                <a:solidFill>
                  <a:srgbClr val="00B050"/>
                </a:solidFill>
                <a:effectLst/>
                <a:latin typeface="+mn-ea"/>
                <a:cs typeface="Times New Roman" panose="02020603050405020304" pitchFamily="18" charset="0"/>
              </a:rPr>
              <a:t> = 1</a:t>
            </a:r>
            <a:endParaRPr lang="zh-CN" sz="2000" b="1" dirty="0">
              <a:solidFill>
                <a:srgbClr val="00B050"/>
              </a:solidFill>
              <a:effectLst/>
              <a:latin typeface="+mn-ea"/>
              <a:cs typeface="宋体" panose="02010600030101010101" pitchFamily="2" charset="-122"/>
            </a:endParaRPr>
          </a:p>
        </p:txBody>
      </p:sp>
      <p:sp>
        <p:nvSpPr>
          <p:cNvPr id="42" name="对话气泡: 圆角矩形 41">
            <a:extLst>
              <a:ext uri="{FF2B5EF4-FFF2-40B4-BE49-F238E27FC236}">
                <a16:creationId xmlns:a16="http://schemas.microsoft.com/office/drawing/2014/main" id="{774FE30D-CCC0-4F29-BCE3-95B98F20E7D0}"/>
              </a:ext>
            </a:extLst>
          </p:cNvPr>
          <p:cNvSpPr/>
          <p:nvPr/>
        </p:nvSpPr>
        <p:spPr>
          <a:xfrm>
            <a:off x="3966406" y="3000455"/>
            <a:ext cx="5017112" cy="962408"/>
          </a:xfrm>
          <a:prstGeom prst="wedgeRoundRectCallout">
            <a:avLst>
              <a:gd name="adj1" fmla="val 1189"/>
              <a:gd name="adj2" fmla="val 41223"/>
              <a:gd name="adj3" fmla="val 16667"/>
            </a:avLst>
          </a:prstGeom>
          <a:solidFill>
            <a:schemeClr val="accent1">
              <a:alpha val="9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dirty="0">
                <a:latin typeface="Consolas" panose="020B0609020204030204" pitchFamily="49" charset="0"/>
              </a:rPr>
              <a:t>数据竞争 </a:t>
            </a:r>
            <a:r>
              <a:rPr lang="en-US" altLang="zh-CN" sz="3600" dirty="0">
                <a:latin typeface="Consolas" panose="020B0609020204030204" pitchFamily="49" charset="0"/>
              </a:rPr>
              <a:t>Data race</a:t>
            </a:r>
          </a:p>
        </p:txBody>
      </p:sp>
      <p:sp>
        <p:nvSpPr>
          <p:cNvPr id="44" name="对话气泡: 圆角矩形 43">
            <a:extLst>
              <a:ext uri="{FF2B5EF4-FFF2-40B4-BE49-F238E27FC236}">
                <a16:creationId xmlns:a16="http://schemas.microsoft.com/office/drawing/2014/main" id="{4A6963C4-0B29-4084-AEE6-6B28DE105459}"/>
              </a:ext>
            </a:extLst>
          </p:cNvPr>
          <p:cNvSpPr/>
          <p:nvPr/>
        </p:nvSpPr>
        <p:spPr>
          <a:xfrm>
            <a:off x="3975061" y="4557682"/>
            <a:ext cx="5025216" cy="1071205"/>
          </a:xfrm>
          <a:prstGeom prst="wedgeRoundRectCallout">
            <a:avLst>
              <a:gd name="adj1" fmla="val -23241"/>
              <a:gd name="adj2" fmla="val -99418"/>
              <a:gd name="adj3" fmla="val 16667"/>
            </a:avLst>
          </a:prstGeom>
          <a:solidFill>
            <a:schemeClr val="accent4">
              <a:lumMod val="75000"/>
              <a:alpha val="91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CN" altLang="en-US" sz="2000" dirty="0">
                <a:latin typeface="Consolas" panose="020B0609020204030204" pitchFamily="49" charset="0"/>
              </a:rPr>
              <a:t>数据竞争必然带来不确定性问题。</a:t>
            </a:r>
            <a:r>
              <a:rPr lang="zh-CN" altLang="zh-CN" dirty="0"/>
              <a:t>同一时间只能有一个线程独占共享数据访问权的</a:t>
            </a:r>
            <a:r>
              <a:rPr lang="zh-CN" altLang="zh-CN" b="1" dirty="0">
                <a:solidFill>
                  <a:srgbClr val="FFFF00"/>
                </a:solidFill>
              </a:rPr>
              <a:t>排他性</a:t>
            </a:r>
            <a:r>
              <a:rPr lang="zh-CN" altLang="zh-CN" dirty="0"/>
              <a:t>操作称为</a:t>
            </a:r>
            <a:r>
              <a:rPr lang="zh-CN" altLang="zh-CN" b="1" dirty="0">
                <a:solidFill>
                  <a:srgbClr val="FFFF00"/>
                </a:solidFill>
              </a:rPr>
              <a:t>互斥</a:t>
            </a:r>
            <a:r>
              <a:rPr lang="en-US" altLang="zh-CN" b="1" dirty="0">
                <a:solidFill>
                  <a:srgbClr val="FFFF00"/>
                </a:solidFill>
              </a:rPr>
              <a:t>(mutual exclusion)</a:t>
            </a:r>
            <a:r>
              <a:rPr lang="zh-CN" altLang="en-US" b="1" dirty="0"/>
              <a:t>。</a:t>
            </a:r>
            <a:endParaRPr lang="en-US" altLang="zh-CN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1047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0" grpId="0"/>
      <p:bldP spid="41" grpId="0"/>
      <p:bldP spid="42" grpId="0" animBg="1"/>
      <p:bldP spid="4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第十章 多线程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1353800" y="6492875"/>
            <a:ext cx="838200" cy="365125"/>
          </a:xfrm>
        </p:spPr>
        <p:txBody>
          <a:bodyPr/>
          <a:lstStyle/>
          <a:p>
            <a:fld id="{F558298A-8F68-4BFD-B41C-874D86D2BCEE}" type="slidenum">
              <a:rPr lang="zh-CN" altLang="en-US" smtClean="0"/>
              <a:pPr/>
              <a:t>9</a:t>
            </a:fld>
            <a:endParaRPr lang="zh-CN" altLang="en-US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3246035999"/>
              </p:ext>
            </p:extLst>
          </p:nvPr>
        </p:nvGraphicFramePr>
        <p:xfrm>
          <a:off x="2032000" y="875371"/>
          <a:ext cx="7254568" cy="35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DEE0D6DE-AF71-4074-BCFA-449796AC6F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4206" y="1362635"/>
            <a:ext cx="10479593" cy="513024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zh-CN" altLang="zh-CN" dirty="0">
                <a:latin typeface="+mn-lt"/>
              </a:rPr>
              <a:t>要实现互斥，需要利用</a:t>
            </a:r>
            <a:r>
              <a:rPr lang="zh-CN" altLang="zh-CN" b="1" dirty="0">
                <a:solidFill>
                  <a:srgbClr val="FF0000"/>
                </a:solidFill>
                <a:latin typeface="+mn-lt"/>
              </a:rPr>
              <a:t>锁</a:t>
            </a:r>
            <a:r>
              <a:rPr lang="en-US" altLang="zh-CN" b="1" dirty="0">
                <a:solidFill>
                  <a:srgbClr val="FF0000"/>
                </a:solidFill>
                <a:latin typeface="+mn-lt"/>
              </a:rPr>
              <a:t>(</a:t>
            </a:r>
            <a:r>
              <a:rPr lang="en-US" altLang="zh-CN" b="1" i="1" dirty="0">
                <a:solidFill>
                  <a:srgbClr val="FF0000"/>
                </a:solidFill>
                <a:latin typeface="+mn-lt"/>
              </a:rPr>
              <a:t>lock</a:t>
            </a:r>
            <a:r>
              <a:rPr lang="en-US" altLang="zh-CN" b="1" dirty="0">
                <a:solidFill>
                  <a:srgbClr val="FF0000"/>
                </a:solidFill>
                <a:latin typeface="+mn-lt"/>
              </a:rPr>
              <a:t>)</a:t>
            </a:r>
            <a:r>
              <a:rPr lang="zh-CN" altLang="zh-CN" dirty="0">
                <a:latin typeface="+mn-lt"/>
              </a:rPr>
              <a:t>机制。常见的锁分为</a:t>
            </a:r>
            <a:r>
              <a:rPr lang="zh-CN" altLang="zh-CN" b="1" dirty="0">
                <a:solidFill>
                  <a:srgbClr val="FF0000"/>
                </a:solidFill>
                <a:latin typeface="+mn-lt"/>
              </a:rPr>
              <a:t>排他锁</a:t>
            </a:r>
            <a:r>
              <a:rPr lang="en-US" altLang="zh-CN" b="1" dirty="0">
                <a:solidFill>
                  <a:srgbClr val="FF0000"/>
                </a:solidFill>
                <a:latin typeface="+mn-lt"/>
              </a:rPr>
              <a:t>(</a:t>
            </a:r>
            <a:r>
              <a:rPr lang="en-US" altLang="zh-CN" b="1" i="1" dirty="0">
                <a:solidFill>
                  <a:srgbClr val="FF0000"/>
                </a:solidFill>
                <a:latin typeface="+mn-lt"/>
              </a:rPr>
              <a:t>exclusive lock</a:t>
            </a:r>
            <a:r>
              <a:rPr lang="en-US" altLang="zh-CN" b="1" dirty="0">
                <a:solidFill>
                  <a:srgbClr val="FF0000"/>
                </a:solidFill>
                <a:latin typeface="+mn-lt"/>
              </a:rPr>
              <a:t>)</a:t>
            </a:r>
            <a:r>
              <a:rPr lang="zh-CN" altLang="zh-CN" dirty="0">
                <a:latin typeface="+mn-lt"/>
              </a:rPr>
              <a:t>和</a:t>
            </a:r>
            <a:r>
              <a:rPr lang="zh-CN" altLang="zh-CN" b="1" dirty="0">
                <a:solidFill>
                  <a:srgbClr val="FF0000"/>
                </a:solidFill>
                <a:latin typeface="+mn-lt"/>
              </a:rPr>
              <a:t>共享锁</a:t>
            </a:r>
            <a:r>
              <a:rPr lang="en-US" altLang="zh-CN" b="1" dirty="0">
                <a:solidFill>
                  <a:srgbClr val="FF0000"/>
                </a:solidFill>
                <a:latin typeface="+mn-lt"/>
              </a:rPr>
              <a:t>(</a:t>
            </a:r>
            <a:r>
              <a:rPr lang="en-US" altLang="zh-CN" b="1" i="1" dirty="0">
                <a:solidFill>
                  <a:srgbClr val="FF0000"/>
                </a:solidFill>
                <a:latin typeface="+mn-lt"/>
              </a:rPr>
              <a:t>shared lock</a:t>
            </a:r>
            <a:r>
              <a:rPr lang="en-US" altLang="zh-CN" b="1" dirty="0">
                <a:solidFill>
                  <a:srgbClr val="FF0000"/>
                </a:solidFill>
                <a:latin typeface="+mn-lt"/>
              </a:rPr>
              <a:t>)</a:t>
            </a:r>
            <a:r>
              <a:rPr lang="zh-CN" altLang="en-US" b="1" dirty="0">
                <a:latin typeface="+mn-lt"/>
              </a:rPr>
              <a:t>。</a:t>
            </a:r>
            <a:endParaRPr lang="en-US" altLang="zh-CN" b="1" dirty="0">
              <a:latin typeface="+mn-lt"/>
            </a:endParaRPr>
          </a:p>
          <a:p>
            <a:pPr algn="just"/>
            <a:r>
              <a:rPr lang="zh-CN" altLang="zh-CN" dirty="0">
                <a:latin typeface="+mn-lt"/>
              </a:rPr>
              <a:t>排他锁用于互斥操作。如果线程</a:t>
            </a:r>
            <a:r>
              <a:rPr lang="en-US" altLang="zh-CN" dirty="0">
                <a:latin typeface="+mn-lt"/>
              </a:rPr>
              <a:t>A</a:t>
            </a:r>
            <a:r>
              <a:rPr lang="zh-CN" altLang="zh-CN" dirty="0">
                <a:latin typeface="+mn-lt"/>
              </a:rPr>
              <a:t>对资源</a:t>
            </a:r>
            <a:r>
              <a:rPr lang="en-US" altLang="zh-CN" dirty="0">
                <a:latin typeface="+mn-lt"/>
              </a:rPr>
              <a:t>d</a:t>
            </a:r>
            <a:r>
              <a:rPr lang="zh-CN" altLang="zh-CN" dirty="0">
                <a:latin typeface="+mn-lt"/>
              </a:rPr>
              <a:t>成功地加上了排他锁，那么称</a:t>
            </a:r>
            <a:r>
              <a:rPr lang="en-US" altLang="zh-CN" dirty="0">
                <a:latin typeface="+mn-lt"/>
              </a:rPr>
              <a:t>A</a:t>
            </a:r>
            <a:r>
              <a:rPr lang="zh-CN" altLang="zh-CN" b="1" dirty="0">
                <a:solidFill>
                  <a:srgbClr val="FF0000"/>
                </a:solidFill>
                <a:latin typeface="+mn-lt"/>
              </a:rPr>
              <a:t>拥有</a:t>
            </a:r>
            <a:r>
              <a:rPr lang="zh-CN" altLang="zh-CN" dirty="0">
                <a:latin typeface="+mn-lt"/>
              </a:rPr>
              <a:t>这把锁。此种情况下，系统会拒绝其它所有加锁申请，并</a:t>
            </a:r>
            <a:r>
              <a:rPr lang="zh-CN" altLang="zh-CN" b="1" dirty="0">
                <a:solidFill>
                  <a:srgbClr val="FF0000"/>
                </a:solidFill>
                <a:latin typeface="+mn-lt"/>
              </a:rPr>
              <a:t>阻塞</a:t>
            </a:r>
            <a:r>
              <a:rPr lang="zh-CN" altLang="zh-CN" dirty="0">
                <a:latin typeface="+mn-lt"/>
              </a:rPr>
              <a:t>申请者，直到</a:t>
            </a:r>
            <a:r>
              <a:rPr lang="en-US" altLang="zh-CN" dirty="0">
                <a:latin typeface="+mn-lt"/>
              </a:rPr>
              <a:t>A</a:t>
            </a:r>
            <a:r>
              <a:rPr lang="zh-CN" altLang="zh-CN" b="1" dirty="0">
                <a:solidFill>
                  <a:srgbClr val="FF0000"/>
                </a:solidFill>
                <a:latin typeface="+mn-lt"/>
              </a:rPr>
              <a:t>解锁</a:t>
            </a:r>
            <a:r>
              <a:rPr lang="en-US" altLang="zh-CN" b="1" dirty="0">
                <a:solidFill>
                  <a:srgbClr val="FF0000"/>
                </a:solidFill>
                <a:latin typeface="+mn-lt"/>
              </a:rPr>
              <a:t>(</a:t>
            </a:r>
            <a:r>
              <a:rPr lang="en-US" altLang="zh-CN" b="1" i="1" dirty="0">
                <a:solidFill>
                  <a:srgbClr val="FF0000"/>
                </a:solidFill>
                <a:latin typeface="+mn-lt"/>
              </a:rPr>
              <a:t>unlock</a:t>
            </a:r>
            <a:r>
              <a:rPr lang="en-US" altLang="zh-CN" b="1" dirty="0">
                <a:solidFill>
                  <a:srgbClr val="FF0000"/>
                </a:solidFill>
                <a:latin typeface="+mn-lt"/>
              </a:rPr>
              <a:t>)</a:t>
            </a:r>
            <a:r>
              <a:rPr lang="zh-CN" altLang="zh-CN" dirty="0">
                <a:latin typeface="+mn-lt"/>
              </a:rPr>
              <a:t>为止。此后，被阻塞的线程（中的一个或一些）将得到调度。</a:t>
            </a:r>
          </a:p>
          <a:p>
            <a:pPr algn="just"/>
            <a:r>
              <a:rPr lang="zh-CN" altLang="zh-CN" dirty="0">
                <a:latin typeface="+mn-lt"/>
              </a:rPr>
              <a:t>共享锁用于共享操作。如果线程</a:t>
            </a:r>
            <a:r>
              <a:rPr lang="en-US" altLang="zh-CN" dirty="0">
                <a:latin typeface="+mn-lt"/>
              </a:rPr>
              <a:t>A</a:t>
            </a:r>
            <a:r>
              <a:rPr lang="zh-CN" altLang="zh-CN" dirty="0">
                <a:latin typeface="+mn-lt"/>
              </a:rPr>
              <a:t>对资源</a:t>
            </a:r>
            <a:r>
              <a:rPr lang="en-US" altLang="zh-CN" dirty="0">
                <a:latin typeface="+mn-lt"/>
              </a:rPr>
              <a:t>d</a:t>
            </a:r>
            <a:r>
              <a:rPr lang="zh-CN" altLang="zh-CN" dirty="0">
                <a:latin typeface="+mn-lt"/>
              </a:rPr>
              <a:t>成功地加上了共享锁，那么其它所有的加共享锁的申请都会被接受；但加</a:t>
            </a:r>
            <a:r>
              <a:rPr lang="zh-CN" altLang="zh-CN" b="1" dirty="0">
                <a:solidFill>
                  <a:srgbClr val="FF0000"/>
                </a:solidFill>
                <a:latin typeface="+mn-lt"/>
              </a:rPr>
              <a:t>排他</a:t>
            </a:r>
            <a:r>
              <a:rPr lang="zh-CN" altLang="zh-CN" dirty="0">
                <a:latin typeface="+mn-lt"/>
              </a:rPr>
              <a:t>锁的申请将会</a:t>
            </a:r>
            <a:r>
              <a:rPr lang="zh-CN" altLang="zh-CN" b="1" dirty="0">
                <a:solidFill>
                  <a:srgbClr val="FF0000"/>
                </a:solidFill>
                <a:latin typeface="+mn-lt"/>
              </a:rPr>
              <a:t>被拒绝</a:t>
            </a:r>
            <a:r>
              <a:rPr lang="zh-CN" altLang="zh-CN" dirty="0">
                <a:latin typeface="+mn-lt"/>
              </a:rPr>
              <a:t>，直到</a:t>
            </a:r>
            <a:r>
              <a:rPr lang="en-US" altLang="zh-CN" dirty="0">
                <a:latin typeface="+mn-lt"/>
              </a:rPr>
              <a:t>A</a:t>
            </a:r>
            <a:r>
              <a:rPr lang="zh-CN" altLang="zh-CN" dirty="0">
                <a:latin typeface="+mn-lt"/>
              </a:rPr>
              <a:t>解锁为止。</a:t>
            </a:r>
            <a:endParaRPr lang="en-US" altLang="zh-CN" dirty="0">
              <a:latin typeface="+mn-lt"/>
            </a:endParaRPr>
          </a:p>
          <a:p>
            <a:pPr marL="0" indent="0" algn="just">
              <a:buNone/>
            </a:pPr>
            <a:endParaRPr lang="zh-CN" altLang="zh-CN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34983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中性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雅黑consolas">
      <a:majorFont>
        <a:latin typeface="Consolas"/>
        <a:ea typeface="微软雅黑"/>
        <a:cs typeface=""/>
      </a:majorFont>
      <a:minorFont>
        <a:latin typeface="Consolas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2216</TotalTime>
  <Words>4066</Words>
  <Application>Microsoft Office PowerPoint</Application>
  <PresentationFormat>宽屏</PresentationFormat>
  <Paragraphs>438</Paragraphs>
  <Slides>35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41" baseType="lpstr">
      <vt:lpstr>等线</vt:lpstr>
      <vt:lpstr>宋体</vt:lpstr>
      <vt:lpstr>微软雅黑</vt:lpstr>
      <vt:lpstr>Arial</vt:lpstr>
      <vt:lpstr>Consolas</vt:lpstr>
      <vt:lpstr>Office 主题​​</vt:lpstr>
      <vt:lpstr>PowerPoint 演示文稿</vt:lpstr>
      <vt:lpstr>第十章 多线程</vt:lpstr>
      <vt:lpstr>第十章 多线程</vt:lpstr>
      <vt:lpstr>第十章 多线程</vt:lpstr>
      <vt:lpstr>第十章 多线程</vt:lpstr>
      <vt:lpstr>第十章 多线程</vt:lpstr>
      <vt:lpstr>第十章 多线程</vt:lpstr>
      <vt:lpstr>第十章 多线程</vt:lpstr>
      <vt:lpstr>第十章 多线程</vt:lpstr>
      <vt:lpstr>第十章 多线程</vt:lpstr>
      <vt:lpstr>第十章 多线程</vt:lpstr>
      <vt:lpstr>第十章 多线程</vt:lpstr>
      <vt:lpstr>第十章 多线程</vt:lpstr>
      <vt:lpstr>第十章 多线程</vt:lpstr>
      <vt:lpstr>第十章 多线程</vt:lpstr>
      <vt:lpstr>第十章 多线程</vt:lpstr>
      <vt:lpstr>第十章 多线程</vt:lpstr>
      <vt:lpstr>第十章 多线程</vt:lpstr>
      <vt:lpstr>第十章 多线程</vt:lpstr>
      <vt:lpstr>第十章 多线程</vt:lpstr>
      <vt:lpstr>第十章 多线程</vt:lpstr>
      <vt:lpstr>第十章 多线程</vt:lpstr>
      <vt:lpstr>第十章 多线程</vt:lpstr>
      <vt:lpstr>第十章 多线程</vt:lpstr>
      <vt:lpstr>第十章 多线程</vt:lpstr>
      <vt:lpstr>第十章 多线程</vt:lpstr>
      <vt:lpstr>第十章 多线程</vt:lpstr>
      <vt:lpstr>第十章 多线程</vt:lpstr>
      <vt:lpstr>第十章 多线程</vt:lpstr>
      <vt:lpstr>第十章 多线程</vt:lpstr>
      <vt:lpstr>第十章 多线程</vt:lpstr>
      <vt:lpstr>第十章 多线程</vt:lpstr>
      <vt:lpstr>第十章 多线程</vt:lpstr>
      <vt:lpstr>第十章 多线程</vt:lpstr>
      <vt:lpstr>第十章 多线程</vt:lpstr>
    </vt:vector>
  </TitlesOfParts>
  <Company>UESTC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Bai Zhongjian</dc:creator>
  <cp:lastModifiedBy>Zhongjian Bai</cp:lastModifiedBy>
  <cp:revision>773</cp:revision>
  <dcterms:created xsi:type="dcterms:W3CDTF">2019-01-26T01:53:38Z</dcterms:created>
  <dcterms:modified xsi:type="dcterms:W3CDTF">2023-07-11T07:00:29Z</dcterms:modified>
</cp:coreProperties>
</file>