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57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46" autoAdjust="0"/>
  </p:normalViewPr>
  <p:slideViewPr>
    <p:cSldViewPr snapToGrid="0">
      <p:cViewPr varScale="1">
        <p:scale>
          <a:sx n="78" d="100"/>
          <a:sy n="78" d="100"/>
        </p:scale>
        <p:origin x="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封装遍历操作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类的静态成员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3.2.4 struct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组合和聚集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模式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默认和显式声明的构造函数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构造函数的参数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构造函数的初始化列表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链表的操作（原型）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嵌入对象的初始化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构造函数重载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构造函数重载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构造函数委托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1236B8-6E3C-4616-87D4-67A30621704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统一初始化</a:t>
          </a:r>
        </a:p>
      </dgm:t>
    </dgm:pt>
    <dgm:pt modelId="{96EBDF75-C647-417D-9CE7-B3EA1DDC4E2B}" type="parTrans" cxnId="{1D3ADAAE-8F3E-4927-85AB-D0EDEF5B7C08}">
      <dgm:prSet/>
      <dgm:spPr/>
      <dgm:t>
        <a:bodyPr/>
        <a:lstStyle/>
        <a:p>
          <a:endParaRPr lang="zh-CN" altLang="en-US"/>
        </a:p>
      </dgm:t>
    </dgm:pt>
    <dgm:pt modelId="{734C99BA-3A10-4EC8-B277-DB2DCB95116E}" type="sibTrans" cxnId="{1D3ADAAE-8F3E-4927-85AB-D0EDEF5B7C08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2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764B6F3-0735-4A7C-8DB6-7685F6DC3939}" type="pres">
      <dgm:prSet presAssocID="{841236B8-6E3C-4616-87D4-67A306217045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8158E0E-D647-4056-A680-FBB59FFBEFFC}" type="presOf" srcId="{841236B8-6E3C-4616-87D4-67A306217045}" destId="{C764B6F3-0735-4A7C-8DB6-7685F6DC3939}" srcOrd="0" destOrd="0" presId="urn:microsoft.com/office/officeart/2005/8/layout/hChevron3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1D3ADAAE-8F3E-4927-85AB-D0EDEF5B7C08}" srcId="{A885556A-91B6-419D-A877-1CB35B9D2E52}" destId="{841236B8-6E3C-4616-87D4-67A306217045}" srcOrd="1" destOrd="0" parTransId="{96EBDF75-C647-417D-9CE7-B3EA1DDC4E2B}" sibTransId="{734C99BA-3A10-4EC8-B277-DB2DCB95116E}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78E9698D-B216-4158-B6DF-F49334BB871D}" type="presParOf" srcId="{BB44B8D7-DA2A-4A62-9CCC-6CE3C07D2D28}" destId="{C764B6F3-0735-4A7C-8DB6-7685F6DC393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析构函数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默认和被删除的成员函数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默认和被删除的成员函数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3.5.1 OOA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几个必须回答的问题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AD425E4-DD67-43CC-A0C6-F1E9C26B9ED4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D0EDCB-9793-473C-BE38-202235E44235}">
      <dgm:prSet phldrT="[文本]"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Why</a:t>
          </a:r>
          <a:endParaRPr lang="zh-CN" altLang="en-US" dirty="0"/>
        </a:p>
      </dgm:t>
    </dgm:pt>
    <dgm:pt modelId="{D9C2A448-D6F6-4BDE-94C7-F8F57394C3A3}" type="parTrans" cxnId="{6749E04C-5548-4026-BD1A-A5A0DF57FE78}">
      <dgm:prSet/>
      <dgm:spPr/>
      <dgm:t>
        <a:bodyPr/>
        <a:lstStyle/>
        <a:p>
          <a:endParaRPr lang="zh-CN" altLang="en-US"/>
        </a:p>
      </dgm:t>
    </dgm:pt>
    <dgm:pt modelId="{08F3FC96-5940-456E-B0E3-7B162DA1E57F}" type="sibTrans" cxnId="{6749E04C-5548-4026-BD1A-A5A0DF57FE78}">
      <dgm:prSet/>
      <dgm:spPr/>
      <dgm:t>
        <a:bodyPr/>
        <a:lstStyle/>
        <a:p>
          <a:endParaRPr lang="zh-CN" altLang="en-US"/>
        </a:p>
      </dgm:t>
    </dgm:pt>
    <dgm:pt modelId="{AEE8DDD5-DE5D-4D92-B315-16DEF60E373A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Who</a:t>
          </a:r>
          <a:endParaRPr lang="zh-CN" dirty="0"/>
        </a:p>
      </dgm:t>
    </dgm:pt>
    <dgm:pt modelId="{D1E69844-558A-46EC-A47D-A53437F2A0FC}" type="parTrans" cxnId="{E4785576-849C-4EC5-8EE1-AB841E14832E}">
      <dgm:prSet/>
      <dgm:spPr/>
      <dgm:t>
        <a:bodyPr/>
        <a:lstStyle/>
        <a:p>
          <a:endParaRPr lang="zh-CN" altLang="en-US"/>
        </a:p>
      </dgm:t>
    </dgm:pt>
    <dgm:pt modelId="{A86D107E-119C-4327-B1BE-6272356D9A3E}" type="sibTrans" cxnId="{E4785576-849C-4EC5-8EE1-AB841E14832E}">
      <dgm:prSet/>
      <dgm:spPr/>
      <dgm:t>
        <a:bodyPr/>
        <a:lstStyle/>
        <a:p>
          <a:endParaRPr lang="zh-CN" altLang="en-US"/>
        </a:p>
      </dgm:t>
    </dgm:pt>
    <dgm:pt modelId="{7C5DE64D-E267-439D-B8A7-34BB53CF91E2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How</a:t>
          </a:r>
          <a:endParaRPr lang="zh-CN" dirty="0"/>
        </a:p>
      </dgm:t>
    </dgm:pt>
    <dgm:pt modelId="{DC7205B1-B9A9-486D-891C-CB1F66522831}" type="parTrans" cxnId="{5E1BD184-78FB-4D7E-B37A-1DC026B6C3FC}">
      <dgm:prSet/>
      <dgm:spPr/>
      <dgm:t>
        <a:bodyPr/>
        <a:lstStyle/>
        <a:p>
          <a:endParaRPr lang="zh-CN" altLang="en-US"/>
        </a:p>
      </dgm:t>
    </dgm:pt>
    <dgm:pt modelId="{B5F80AE8-CEE8-4CFF-B166-5B80101450FF}" type="sibTrans" cxnId="{5E1BD184-78FB-4D7E-B37A-1DC026B6C3FC}">
      <dgm:prSet/>
      <dgm:spPr/>
      <dgm:t>
        <a:bodyPr/>
        <a:lstStyle/>
        <a:p>
          <a:endParaRPr lang="zh-CN" altLang="en-US"/>
        </a:p>
      </dgm:t>
    </dgm:pt>
    <dgm:pt modelId="{4D1A8DC1-0B8C-4BA4-8F46-930EC64615C8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When</a:t>
          </a:r>
          <a:endParaRPr lang="zh-CN" dirty="0"/>
        </a:p>
      </dgm:t>
    </dgm:pt>
    <dgm:pt modelId="{F96DA678-8B6E-43F9-975D-45ACA097D584}" type="parTrans" cxnId="{59453F41-86C9-4F3F-8F2D-5AF0C2FEFB82}">
      <dgm:prSet/>
      <dgm:spPr/>
      <dgm:t>
        <a:bodyPr/>
        <a:lstStyle/>
        <a:p>
          <a:endParaRPr lang="zh-CN" altLang="en-US"/>
        </a:p>
      </dgm:t>
    </dgm:pt>
    <dgm:pt modelId="{25D61F5A-17BD-417F-B5DF-8DD2633CE061}" type="sibTrans" cxnId="{59453F41-86C9-4F3F-8F2D-5AF0C2FEFB82}">
      <dgm:prSet/>
      <dgm:spPr/>
      <dgm:t>
        <a:bodyPr/>
        <a:lstStyle/>
        <a:p>
          <a:endParaRPr lang="zh-CN" altLang="en-US"/>
        </a:p>
      </dgm:t>
    </dgm:pt>
    <dgm:pt modelId="{4DFB6855-F7AA-428D-8459-24659E54F13F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Where</a:t>
          </a:r>
          <a:endParaRPr lang="zh-CN" dirty="0"/>
        </a:p>
      </dgm:t>
    </dgm:pt>
    <dgm:pt modelId="{ECCCE12A-5110-42D5-881E-4B3E561832A4}" type="parTrans" cxnId="{BF0C4C5A-3A1A-4951-A260-191B9F60FD17}">
      <dgm:prSet/>
      <dgm:spPr/>
      <dgm:t>
        <a:bodyPr/>
        <a:lstStyle/>
        <a:p>
          <a:endParaRPr lang="zh-CN" altLang="en-US"/>
        </a:p>
      </dgm:t>
    </dgm:pt>
    <dgm:pt modelId="{826CB981-230A-43A6-A387-17DF22E14B12}" type="sibTrans" cxnId="{BF0C4C5A-3A1A-4951-A260-191B9F60FD17}">
      <dgm:prSet/>
      <dgm:spPr/>
      <dgm:t>
        <a:bodyPr/>
        <a:lstStyle/>
        <a:p>
          <a:endParaRPr lang="zh-CN" altLang="en-US"/>
        </a:p>
      </dgm:t>
    </dgm:pt>
    <dgm:pt modelId="{B8551717-FAFC-407D-A5D8-0BDE7940F940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What</a:t>
          </a:r>
          <a:endParaRPr lang="zh-CN" dirty="0"/>
        </a:p>
      </dgm:t>
    </dgm:pt>
    <dgm:pt modelId="{B9FE9BB1-7149-4340-AFA7-2AF9136B827F}" type="parTrans" cxnId="{71B96FF0-6264-4001-B3D9-E93772B85E0F}">
      <dgm:prSet/>
      <dgm:spPr/>
      <dgm:t>
        <a:bodyPr/>
        <a:lstStyle/>
        <a:p>
          <a:endParaRPr lang="zh-CN" altLang="en-US"/>
        </a:p>
      </dgm:t>
    </dgm:pt>
    <dgm:pt modelId="{B6CC1D7D-81B6-4D7F-ADAA-5177C0F0DC08}" type="sibTrans" cxnId="{71B96FF0-6264-4001-B3D9-E93772B85E0F}">
      <dgm:prSet/>
      <dgm:spPr/>
      <dgm:t>
        <a:bodyPr/>
        <a:lstStyle/>
        <a:p>
          <a:endParaRPr lang="zh-CN" altLang="en-US"/>
        </a:p>
      </dgm:t>
    </dgm:pt>
    <dgm:pt modelId="{29CB10D0-3639-4DBC-BE24-23531C516C44}">
      <dgm:prSet phldrT="[文本]"/>
      <dgm:spPr/>
      <dgm:t>
        <a:bodyPr/>
        <a:lstStyle/>
        <a:p>
          <a:pPr>
            <a:buFont typeface="+mj-lt"/>
            <a:buNone/>
          </a:pPr>
          <a:r>
            <a:rPr lang="zh-CN"/>
            <a:t>我们</a:t>
          </a:r>
          <a:r>
            <a:rPr lang="zh-CN" dirty="0"/>
            <a:t>为什么要开发这样的应用系统？</a:t>
          </a:r>
          <a:endParaRPr lang="zh-CN" altLang="en-US" dirty="0"/>
        </a:p>
      </dgm:t>
    </dgm:pt>
    <dgm:pt modelId="{BB094C6A-AE0F-4267-A1BA-A08DD4E74AE7}" type="parTrans" cxnId="{8D7762C5-4BF1-449C-9F3D-40EFD7A8E60E}">
      <dgm:prSet/>
      <dgm:spPr/>
      <dgm:t>
        <a:bodyPr/>
        <a:lstStyle/>
        <a:p>
          <a:endParaRPr lang="zh-CN" altLang="en-US"/>
        </a:p>
      </dgm:t>
    </dgm:pt>
    <dgm:pt modelId="{76B3CC81-EB6F-439F-945E-4820822041CA}" type="sibTrans" cxnId="{8D7762C5-4BF1-449C-9F3D-40EFD7A8E60E}">
      <dgm:prSet/>
      <dgm:spPr/>
      <dgm:t>
        <a:bodyPr/>
        <a:lstStyle/>
        <a:p>
          <a:endParaRPr lang="zh-CN" altLang="en-US"/>
        </a:p>
      </dgm:t>
    </dgm:pt>
    <dgm:pt modelId="{BD0F2D8C-D85B-4E45-8A27-1D9AF5FA30CB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谁</a:t>
          </a:r>
          <a:r>
            <a:rPr lang="zh-CN" dirty="0"/>
            <a:t>会使用这个应用系统？</a:t>
          </a:r>
        </a:p>
      </dgm:t>
    </dgm:pt>
    <dgm:pt modelId="{FC587710-0D0B-4D19-ACCB-8E69D2D12DB6}" type="parTrans" cxnId="{15322E0D-6D40-42BB-97FD-850FB23F7AF1}">
      <dgm:prSet/>
      <dgm:spPr/>
      <dgm:t>
        <a:bodyPr/>
        <a:lstStyle/>
        <a:p>
          <a:endParaRPr lang="zh-CN" altLang="en-US"/>
        </a:p>
      </dgm:t>
    </dgm:pt>
    <dgm:pt modelId="{5EB40629-0FAB-4484-A648-8AE93E913E8B}" type="sibTrans" cxnId="{15322E0D-6D40-42BB-97FD-850FB23F7AF1}">
      <dgm:prSet/>
      <dgm:spPr/>
      <dgm:t>
        <a:bodyPr/>
        <a:lstStyle/>
        <a:p>
          <a:endParaRPr lang="zh-CN" altLang="en-US"/>
        </a:p>
      </dgm:t>
    </dgm:pt>
    <dgm:pt modelId="{CBEEDDDD-BA7A-4DA3-9F41-00E3CD2F7340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用户</a:t>
          </a:r>
          <a:r>
            <a:rPr lang="zh-CN" dirty="0"/>
            <a:t>会用什么样的方式使用这个系统？</a:t>
          </a:r>
        </a:p>
      </dgm:t>
    </dgm:pt>
    <dgm:pt modelId="{63C6669D-D34D-441E-A80D-83DF79D1B880}" type="parTrans" cxnId="{F6AD1E8D-0386-4561-B44F-40B5EDFA6E7E}">
      <dgm:prSet/>
      <dgm:spPr/>
      <dgm:t>
        <a:bodyPr/>
        <a:lstStyle/>
        <a:p>
          <a:endParaRPr lang="zh-CN" altLang="en-US"/>
        </a:p>
      </dgm:t>
    </dgm:pt>
    <dgm:pt modelId="{98589900-45B2-4B74-AA72-F1CA2E84F0C1}" type="sibTrans" cxnId="{F6AD1E8D-0386-4561-B44F-40B5EDFA6E7E}">
      <dgm:prSet/>
      <dgm:spPr/>
      <dgm:t>
        <a:bodyPr/>
        <a:lstStyle/>
        <a:p>
          <a:endParaRPr lang="zh-CN" altLang="en-US"/>
        </a:p>
      </dgm:t>
    </dgm:pt>
    <dgm:pt modelId="{2705A6C0-C87E-4885-9EBB-20268FF0DCA7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用户</a:t>
          </a:r>
          <a:r>
            <a:rPr lang="zh-CN" dirty="0"/>
            <a:t>何时会使用这个系统？</a:t>
          </a:r>
        </a:p>
      </dgm:t>
    </dgm:pt>
    <dgm:pt modelId="{DD9FE6D2-D2B8-4D9E-AFE8-51117F5CEDBA}" type="parTrans" cxnId="{E4AFDE7E-EBA0-44DD-A208-01E919C3B5A9}">
      <dgm:prSet/>
      <dgm:spPr/>
      <dgm:t>
        <a:bodyPr/>
        <a:lstStyle/>
        <a:p>
          <a:endParaRPr lang="zh-CN" altLang="en-US"/>
        </a:p>
      </dgm:t>
    </dgm:pt>
    <dgm:pt modelId="{BDC4B11D-86FA-462F-A03B-363F917057E5}" type="sibTrans" cxnId="{E4AFDE7E-EBA0-44DD-A208-01E919C3B5A9}">
      <dgm:prSet/>
      <dgm:spPr/>
      <dgm:t>
        <a:bodyPr/>
        <a:lstStyle/>
        <a:p>
          <a:endParaRPr lang="zh-CN" altLang="en-US"/>
        </a:p>
      </dgm:t>
    </dgm:pt>
    <dgm:pt modelId="{0C52D75E-C525-4BC6-87AC-EE7A9574FF08}">
      <dgm:prSet/>
      <dgm:spPr/>
      <dgm:t>
        <a:bodyPr/>
        <a:lstStyle/>
        <a:p>
          <a:pPr>
            <a:buFont typeface="+mj-lt"/>
            <a:buNone/>
          </a:pPr>
          <a:r>
            <a:rPr lang="zh-CN" dirty="0"/>
            <a:t>用户在什么场景下会使用这个系统？</a:t>
          </a:r>
        </a:p>
      </dgm:t>
    </dgm:pt>
    <dgm:pt modelId="{36F253B5-CA32-4719-ABCF-9F3E2F77794F}" type="parTrans" cxnId="{35E051C4-3918-467D-9B1E-15B57E4A7CEB}">
      <dgm:prSet/>
      <dgm:spPr/>
      <dgm:t>
        <a:bodyPr/>
        <a:lstStyle/>
        <a:p>
          <a:endParaRPr lang="zh-CN" altLang="en-US"/>
        </a:p>
      </dgm:t>
    </dgm:pt>
    <dgm:pt modelId="{B99B58BE-F8B8-40A4-A49A-B3720F622282}" type="sibTrans" cxnId="{35E051C4-3918-467D-9B1E-15B57E4A7CEB}">
      <dgm:prSet/>
      <dgm:spPr/>
      <dgm:t>
        <a:bodyPr/>
        <a:lstStyle/>
        <a:p>
          <a:endParaRPr lang="zh-CN" altLang="en-US"/>
        </a:p>
      </dgm:t>
    </dgm:pt>
    <dgm:pt modelId="{18C398B1-3D79-4F8C-8BC3-449261DC97C7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基于</a:t>
          </a:r>
          <a:r>
            <a:rPr lang="zh-CN" dirty="0"/>
            <a:t>上述问题，我们要开发出什么样的系统？</a:t>
          </a:r>
        </a:p>
      </dgm:t>
    </dgm:pt>
    <dgm:pt modelId="{8C1E2D49-8107-495C-AC46-A6D1957547D5}" type="parTrans" cxnId="{19E8EF8A-8280-4781-9DDD-5EC5F108CBBD}">
      <dgm:prSet/>
      <dgm:spPr/>
      <dgm:t>
        <a:bodyPr/>
        <a:lstStyle/>
        <a:p>
          <a:endParaRPr lang="zh-CN" altLang="en-US"/>
        </a:p>
      </dgm:t>
    </dgm:pt>
    <dgm:pt modelId="{F7B71905-2551-427D-BFE9-96BA9A31FECA}" type="sibTrans" cxnId="{19E8EF8A-8280-4781-9DDD-5EC5F108CBBD}">
      <dgm:prSet/>
      <dgm:spPr/>
      <dgm:t>
        <a:bodyPr/>
        <a:lstStyle/>
        <a:p>
          <a:endParaRPr lang="zh-CN" altLang="en-US"/>
        </a:p>
      </dgm:t>
    </dgm:pt>
    <dgm:pt modelId="{274265ED-E2D3-4266-82A2-8117D5B89EFA}" type="pres">
      <dgm:prSet presAssocID="{1AD425E4-DD67-43CC-A0C6-F1E9C26B9ED4}" presName="Name0" presStyleCnt="0">
        <dgm:presLayoutVars>
          <dgm:dir/>
          <dgm:animLvl val="lvl"/>
          <dgm:resizeHandles val="exact"/>
        </dgm:presLayoutVars>
      </dgm:prSet>
      <dgm:spPr/>
    </dgm:pt>
    <dgm:pt modelId="{14A7D220-C991-4AC7-933C-98B532B543C6}" type="pres">
      <dgm:prSet presAssocID="{ACD0EDCB-9793-473C-BE38-202235E44235}" presName="linNode" presStyleCnt="0"/>
      <dgm:spPr/>
    </dgm:pt>
    <dgm:pt modelId="{EC971445-8CD9-4CFB-ACEE-FF06718D5704}" type="pres">
      <dgm:prSet presAssocID="{ACD0EDCB-9793-473C-BE38-202235E44235}" presName="parentText" presStyleLbl="node1" presStyleIdx="0" presStyleCnt="6" custScaleX="71441">
        <dgm:presLayoutVars>
          <dgm:chMax val="1"/>
          <dgm:bulletEnabled val="1"/>
        </dgm:presLayoutVars>
      </dgm:prSet>
      <dgm:spPr/>
    </dgm:pt>
    <dgm:pt modelId="{F75FB324-9B82-432A-8094-7E6ADC8DD10D}" type="pres">
      <dgm:prSet presAssocID="{ACD0EDCB-9793-473C-BE38-202235E44235}" presName="descendantText" presStyleLbl="alignAccFollowNode1" presStyleIdx="0" presStyleCnt="6" custLinFactNeighborX="-1302" custLinFactNeighborY="0">
        <dgm:presLayoutVars>
          <dgm:bulletEnabled val="1"/>
        </dgm:presLayoutVars>
      </dgm:prSet>
      <dgm:spPr/>
    </dgm:pt>
    <dgm:pt modelId="{67DBB196-92E1-4625-9E2A-2E9BFA9995FF}" type="pres">
      <dgm:prSet presAssocID="{08F3FC96-5940-456E-B0E3-7B162DA1E57F}" presName="sp" presStyleCnt="0"/>
      <dgm:spPr/>
    </dgm:pt>
    <dgm:pt modelId="{89493637-F79E-4F66-A1D0-0531A3D3181C}" type="pres">
      <dgm:prSet presAssocID="{AEE8DDD5-DE5D-4D92-B315-16DEF60E373A}" presName="linNode" presStyleCnt="0"/>
      <dgm:spPr/>
    </dgm:pt>
    <dgm:pt modelId="{ACF77947-4BCF-48C0-A0D4-7506B652ACAE}" type="pres">
      <dgm:prSet presAssocID="{AEE8DDD5-DE5D-4D92-B315-16DEF60E373A}" presName="parentText" presStyleLbl="node1" presStyleIdx="1" presStyleCnt="6" custScaleX="71441">
        <dgm:presLayoutVars>
          <dgm:chMax val="1"/>
          <dgm:bulletEnabled val="1"/>
        </dgm:presLayoutVars>
      </dgm:prSet>
      <dgm:spPr/>
    </dgm:pt>
    <dgm:pt modelId="{D4720B25-383F-4938-ACDA-0C2F6A8ECA61}" type="pres">
      <dgm:prSet presAssocID="{AEE8DDD5-DE5D-4D92-B315-16DEF60E373A}" presName="descendantText" presStyleLbl="alignAccFollowNode1" presStyleIdx="1" presStyleCnt="6" custLinFactNeighborX="-1302" custLinFactNeighborY="0">
        <dgm:presLayoutVars>
          <dgm:bulletEnabled val="1"/>
        </dgm:presLayoutVars>
      </dgm:prSet>
      <dgm:spPr/>
    </dgm:pt>
    <dgm:pt modelId="{46EE02D2-15A2-4712-94E5-5119994623C1}" type="pres">
      <dgm:prSet presAssocID="{A86D107E-119C-4327-B1BE-6272356D9A3E}" presName="sp" presStyleCnt="0"/>
      <dgm:spPr/>
    </dgm:pt>
    <dgm:pt modelId="{6FC120A0-9CA0-4646-B5CB-F3FD27C1545D}" type="pres">
      <dgm:prSet presAssocID="{7C5DE64D-E267-439D-B8A7-34BB53CF91E2}" presName="linNode" presStyleCnt="0"/>
      <dgm:spPr/>
    </dgm:pt>
    <dgm:pt modelId="{47BE0503-4883-467F-9462-5BCD8C661363}" type="pres">
      <dgm:prSet presAssocID="{7C5DE64D-E267-439D-B8A7-34BB53CF91E2}" presName="parentText" presStyleLbl="node1" presStyleIdx="2" presStyleCnt="6" custScaleX="71441">
        <dgm:presLayoutVars>
          <dgm:chMax val="1"/>
          <dgm:bulletEnabled val="1"/>
        </dgm:presLayoutVars>
      </dgm:prSet>
      <dgm:spPr/>
    </dgm:pt>
    <dgm:pt modelId="{D3517912-EC31-4192-9AFE-C1BA76DC2961}" type="pres">
      <dgm:prSet presAssocID="{7C5DE64D-E267-439D-B8A7-34BB53CF91E2}" presName="descendantText" presStyleLbl="alignAccFollowNode1" presStyleIdx="2" presStyleCnt="6" custLinFactNeighborX="-1302" custLinFactNeighborY="0">
        <dgm:presLayoutVars>
          <dgm:bulletEnabled val="1"/>
        </dgm:presLayoutVars>
      </dgm:prSet>
      <dgm:spPr/>
    </dgm:pt>
    <dgm:pt modelId="{53D3C388-741C-4834-994B-80430DB89BF8}" type="pres">
      <dgm:prSet presAssocID="{B5F80AE8-CEE8-4CFF-B166-5B80101450FF}" presName="sp" presStyleCnt="0"/>
      <dgm:spPr/>
    </dgm:pt>
    <dgm:pt modelId="{8BE16833-8497-4759-83BB-4AFBAFCE4DD9}" type="pres">
      <dgm:prSet presAssocID="{4D1A8DC1-0B8C-4BA4-8F46-930EC64615C8}" presName="linNode" presStyleCnt="0"/>
      <dgm:spPr/>
    </dgm:pt>
    <dgm:pt modelId="{DBC25664-24C3-4628-B3BF-0CEF849F3A3B}" type="pres">
      <dgm:prSet presAssocID="{4D1A8DC1-0B8C-4BA4-8F46-930EC64615C8}" presName="parentText" presStyleLbl="node1" presStyleIdx="3" presStyleCnt="6" custScaleX="71441">
        <dgm:presLayoutVars>
          <dgm:chMax val="1"/>
          <dgm:bulletEnabled val="1"/>
        </dgm:presLayoutVars>
      </dgm:prSet>
      <dgm:spPr/>
    </dgm:pt>
    <dgm:pt modelId="{35610587-DDDD-4A30-A34E-B119DC3A11A1}" type="pres">
      <dgm:prSet presAssocID="{4D1A8DC1-0B8C-4BA4-8F46-930EC64615C8}" presName="descendantText" presStyleLbl="alignAccFollowNode1" presStyleIdx="3" presStyleCnt="6" custLinFactNeighborX="-1302" custLinFactNeighborY="0">
        <dgm:presLayoutVars>
          <dgm:bulletEnabled val="1"/>
        </dgm:presLayoutVars>
      </dgm:prSet>
      <dgm:spPr/>
    </dgm:pt>
    <dgm:pt modelId="{DD416B7B-0BA6-46E6-A9D7-FDBE0BF606B9}" type="pres">
      <dgm:prSet presAssocID="{25D61F5A-17BD-417F-B5DF-8DD2633CE061}" presName="sp" presStyleCnt="0"/>
      <dgm:spPr/>
    </dgm:pt>
    <dgm:pt modelId="{FB4CCCFA-E1BA-4077-840B-7392C1119BF4}" type="pres">
      <dgm:prSet presAssocID="{4DFB6855-F7AA-428D-8459-24659E54F13F}" presName="linNode" presStyleCnt="0"/>
      <dgm:spPr/>
    </dgm:pt>
    <dgm:pt modelId="{75060042-5755-4F8E-A44D-4238580A9C7C}" type="pres">
      <dgm:prSet presAssocID="{4DFB6855-F7AA-428D-8459-24659E54F13F}" presName="parentText" presStyleLbl="node1" presStyleIdx="4" presStyleCnt="6" custScaleX="71441">
        <dgm:presLayoutVars>
          <dgm:chMax val="1"/>
          <dgm:bulletEnabled val="1"/>
        </dgm:presLayoutVars>
      </dgm:prSet>
      <dgm:spPr/>
    </dgm:pt>
    <dgm:pt modelId="{261A3E03-0943-4517-9B9F-0C08F5859A1D}" type="pres">
      <dgm:prSet presAssocID="{4DFB6855-F7AA-428D-8459-24659E54F13F}" presName="descendantText" presStyleLbl="alignAccFollowNode1" presStyleIdx="4" presStyleCnt="6" custLinFactNeighborX="-1302" custLinFactNeighborY="0">
        <dgm:presLayoutVars>
          <dgm:bulletEnabled val="1"/>
        </dgm:presLayoutVars>
      </dgm:prSet>
      <dgm:spPr/>
    </dgm:pt>
    <dgm:pt modelId="{24D05297-19E9-49B7-BF22-EF4AD7A05037}" type="pres">
      <dgm:prSet presAssocID="{826CB981-230A-43A6-A387-17DF22E14B12}" presName="sp" presStyleCnt="0"/>
      <dgm:spPr/>
    </dgm:pt>
    <dgm:pt modelId="{39BA88D0-EDED-4E5A-B5A4-66170FBB50F3}" type="pres">
      <dgm:prSet presAssocID="{B8551717-FAFC-407D-A5D8-0BDE7940F940}" presName="linNode" presStyleCnt="0"/>
      <dgm:spPr/>
    </dgm:pt>
    <dgm:pt modelId="{631835AD-9983-414D-A4C1-7CDD6F9420BB}" type="pres">
      <dgm:prSet presAssocID="{B8551717-FAFC-407D-A5D8-0BDE7940F940}" presName="parentText" presStyleLbl="node1" presStyleIdx="5" presStyleCnt="6" custScaleX="71441">
        <dgm:presLayoutVars>
          <dgm:chMax val="1"/>
          <dgm:bulletEnabled val="1"/>
        </dgm:presLayoutVars>
      </dgm:prSet>
      <dgm:spPr/>
    </dgm:pt>
    <dgm:pt modelId="{6946196E-EA22-4D5A-A459-483AC44C59F8}" type="pres">
      <dgm:prSet presAssocID="{B8551717-FAFC-407D-A5D8-0BDE7940F940}" presName="descendantText" presStyleLbl="alignAccFollowNode1" presStyleIdx="5" presStyleCnt="6" custLinFactNeighborX="-1302" custLinFactNeighborY="0">
        <dgm:presLayoutVars>
          <dgm:bulletEnabled val="1"/>
        </dgm:presLayoutVars>
      </dgm:prSet>
      <dgm:spPr/>
    </dgm:pt>
  </dgm:ptLst>
  <dgm:cxnLst>
    <dgm:cxn modelId="{15322E0D-6D40-42BB-97FD-850FB23F7AF1}" srcId="{AEE8DDD5-DE5D-4D92-B315-16DEF60E373A}" destId="{BD0F2D8C-D85B-4E45-8A27-1D9AF5FA30CB}" srcOrd="0" destOrd="0" parTransId="{FC587710-0D0B-4D19-ACCB-8E69D2D12DB6}" sibTransId="{5EB40629-0FAB-4484-A648-8AE93E913E8B}"/>
    <dgm:cxn modelId="{4F8F5313-C0A0-47F3-9283-794DB663B81C}" type="presOf" srcId="{4DFB6855-F7AA-428D-8459-24659E54F13F}" destId="{75060042-5755-4F8E-A44D-4238580A9C7C}" srcOrd="0" destOrd="0" presId="urn:microsoft.com/office/officeart/2005/8/layout/vList5"/>
    <dgm:cxn modelId="{79730624-5298-49B2-9834-6CCEB1F776DA}" type="presOf" srcId="{4D1A8DC1-0B8C-4BA4-8F46-930EC64615C8}" destId="{DBC25664-24C3-4628-B3BF-0CEF849F3A3B}" srcOrd="0" destOrd="0" presId="urn:microsoft.com/office/officeart/2005/8/layout/vList5"/>
    <dgm:cxn modelId="{9BA96E27-F1C1-46BA-9059-AEBE805C72FA}" type="presOf" srcId="{1AD425E4-DD67-43CC-A0C6-F1E9C26B9ED4}" destId="{274265ED-E2D3-4266-82A2-8117D5B89EFA}" srcOrd="0" destOrd="0" presId="urn:microsoft.com/office/officeart/2005/8/layout/vList5"/>
    <dgm:cxn modelId="{8080FC2B-2E29-4E06-8A4B-721B349E7487}" type="presOf" srcId="{0C52D75E-C525-4BC6-87AC-EE7A9574FF08}" destId="{261A3E03-0943-4517-9B9F-0C08F5859A1D}" srcOrd="0" destOrd="0" presId="urn:microsoft.com/office/officeart/2005/8/layout/vList5"/>
    <dgm:cxn modelId="{6192CF36-7947-48C7-9918-0722AE512E1C}" type="presOf" srcId="{7C5DE64D-E267-439D-B8A7-34BB53CF91E2}" destId="{47BE0503-4883-467F-9462-5BCD8C661363}" srcOrd="0" destOrd="0" presId="urn:microsoft.com/office/officeart/2005/8/layout/vList5"/>
    <dgm:cxn modelId="{B84C7739-FDE8-4E2F-A78B-42881B59F4F4}" type="presOf" srcId="{AEE8DDD5-DE5D-4D92-B315-16DEF60E373A}" destId="{ACF77947-4BCF-48C0-A0D4-7506B652ACAE}" srcOrd="0" destOrd="0" presId="urn:microsoft.com/office/officeart/2005/8/layout/vList5"/>
    <dgm:cxn modelId="{59453F41-86C9-4F3F-8F2D-5AF0C2FEFB82}" srcId="{1AD425E4-DD67-43CC-A0C6-F1E9C26B9ED4}" destId="{4D1A8DC1-0B8C-4BA4-8F46-930EC64615C8}" srcOrd="3" destOrd="0" parTransId="{F96DA678-8B6E-43F9-975D-45ACA097D584}" sibTransId="{25D61F5A-17BD-417F-B5DF-8DD2633CE061}"/>
    <dgm:cxn modelId="{2FB5A743-65DE-4880-B8CF-767B7BCB6116}" type="presOf" srcId="{ACD0EDCB-9793-473C-BE38-202235E44235}" destId="{EC971445-8CD9-4CFB-ACEE-FF06718D5704}" srcOrd="0" destOrd="0" presId="urn:microsoft.com/office/officeart/2005/8/layout/vList5"/>
    <dgm:cxn modelId="{6749E04C-5548-4026-BD1A-A5A0DF57FE78}" srcId="{1AD425E4-DD67-43CC-A0C6-F1E9C26B9ED4}" destId="{ACD0EDCB-9793-473C-BE38-202235E44235}" srcOrd="0" destOrd="0" parTransId="{D9C2A448-D6F6-4BDE-94C7-F8F57394C3A3}" sibTransId="{08F3FC96-5940-456E-B0E3-7B162DA1E57F}"/>
    <dgm:cxn modelId="{050E2C74-9D0D-4CDB-BCB7-93E763AF9B4A}" type="presOf" srcId="{2705A6C0-C87E-4885-9EBB-20268FF0DCA7}" destId="{35610587-DDDD-4A30-A34E-B119DC3A11A1}" srcOrd="0" destOrd="0" presId="urn:microsoft.com/office/officeart/2005/8/layout/vList5"/>
    <dgm:cxn modelId="{413C1856-B4A8-47FB-B03F-2321488D09AA}" type="presOf" srcId="{18C398B1-3D79-4F8C-8BC3-449261DC97C7}" destId="{6946196E-EA22-4D5A-A459-483AC44C59F8}" srcOrd="0" destOrd="0" presId="urn:microsoft.com/office/officeart/2005/8/layout/vList5"/>
    <dgm:cxn modelId="{59064856-B701-45BE-A1D0-7D6C9291300F}" type="presOf" srcId="{CBEEDDDD-BA7A-4DA3-9F41-00E3CD2F7340}" destId="{D3517912-EC31-4192-9AFE-C1BA76DC2961}" srcOrd="0" destOrd="0" presId="urn:microsoft.com/office/officeart/2005/8/layout/vList5"/>
    <dgm:cxn modelId="{E4785576-849C-4EC5-8EE1-AB841E14832E}" srcId="{1AD425E4-DD67-43CC-A0C6-F1E9C26B9ED4}" destId="{AEE8DDD5-DE5D-4D92-B315-16DEF60E373A}" srcOrd="1" destOrd="0" parTransId="{D1E69844-558A-46EC-A47D-A53437F2A0FC}" sibTransId="{A86D107E-119C-4327-B1BE-6272356D9A3E}"/>
    <dgm:cxn modelId="{4F957957-E622-45F6-A3A1-08E11C78A410}" type="presOf" srcId="{B8551717-FAFC-407D-A5D8-0BDE7940F940}" destId="{631835AD-9983-414D-A4C1-7CDD6F9420BB}" srcOrd="0" destOrd="0" presId="urn:microsoft.com/office/officeart/2005/8/layout/vList5"/>
    <dgm:cxn modelId="{BF0C4C5A-3A1A-4951-A260-191B9F60FD17}" srcId="{1AD425E4-DD67-43CC-A0C6-F1E9C26B9ED4}" destId="{4DFB6855-F7AA-428D-8459-24659E54F13F}" srcOrd="4" destOrd="0" parTransId="{ECCCE12A-5110-42D5-881E-4B3E561832A4}" sibTransId="{826CB981-230A-43A6-A387-17DF22E14B12}"/>
    <dgm:cxn modelId="{E4AFDE7E-EBA0-44DD-A208-01E919C3B5A9}" srcId="{4D1A8DC1-0B8C-4BA4-8F46-930EC64615C8}" destId="{2705A6C0-C87E-4885-9EBB-20268FF0DCA7}" srcOrd="0" destOrd="0" parTransId="{DD9FE6D2-D2B8-4D9E-AFE8-51117F5CEDBA}" sibTransId="{BDC4B11D-86FA-462F-A03B-363F917057E5}"/>
    <dgm:cxn modelId="{5E1BD184-78FB-4D7E-B37A-1DC026B6C3FC}" srcId="{1AD425E4-DD67-43CC-A0C6-F1E9C26B9ED4}" destId="{7C5DE64D-E267-439D-B8A7-34BB53CF91E2}" srcOrd="2" destOrd="0" parTransId="{DC7205B1-B9A9-486D-891C-CB1F66522831}" sibTransId="{B5F80AE8-CEE8-4CFF-B166-5B80101450FF}"/>
    <dgm:cxn modelId="{19E8EF8A-8280-4781-9DDD-5EC5F108CBBD}" srcId="{B8551717-FAFC-407D-A5D8-0BDE7940F940}" destId="{18C398B1-3D79-4F8C-8BC3-449261DC97C7}" srcOrd="0" destOrd="0" parTransId="{8C1E2D49-8107-495C-AC46-A6D1957547D5}" sibTransId="{F7B71905-2551-427D-BFE9-96BA9A31FECA}"/>
    <dgm:cxn modelId="{F6AD1E8D-0386-4561-B44F-40B5EDFA6E7E}" srcId="{7C5DE64D-E267-439D-B8A7-34BB53CF91E2}" destId="{CBEEDDDD-BA7A-4DA3-9F41-00E3CD2F7340}" srcOrd="0" destOrd="0" parTransId="{63C6669D-D34D-441E-A80D-83DF79D1B880}" sibTransId="{98589900-45B2-4B74-AA72-F1CA2E84F0C1}"/>
    <dgm:cxn modelId="{18B4D88D-95B3-4FC6-82D0-1E3FBF214CF5}" type="presOf" srcId="{29CB10D0-3639-4DBC-BE24-23531C516C44}" destId="{F75FB324-9B82-432A-8094-7E6ADC8DD10D}" srcOrd="0" destOrd="0" presId="urn:microsoft.com/office/officeart/2005/8/layout/vList5"/>
    <dgm:cxn modelId="{35E051C4-3918-467D-9B1E-15B57E4A7CEB}" srcId="{4DFB6855-F7AA-428D-8459-24659E54F13F}" destId="{0C52D75E-C525-4BC6-87AC-EE7A9574FF08}" srcOrd="0" destOrd="0" parTransId="{36F253B5-CA32-4719-ABCF-9F3E2F77794F}" sibTransId="{B99B58BE-F8B8-40A4-A49A-B3720F622282}"/>
    <dgm:cxn modelId="{8D7762C5-4BF1-449C-9F3D-40EFD7A8E60E}" srcId="{ACD0EDCB-9793-473C-BE38-202235E44235}" destId="{29CB10D0-3639-4DBC-BE24-23531C516C44}" srcOrd="0" destOrd="0" parTransId="{BB094C6A-AE0F-4267-A1BA-A08DD4E74AE7}" sibTransId="{76B3CC81-EB6F-439F-945E-4820822041CA}"/>
    <dgm:cxn modelId="{71B96FF0-6264-4001-B3D9-E93772B85E0F}" srcId="{1AD425E4-DD67-43CC-A0C6-F1E9C26B9ED4}" destId="{B8551717-FAFC-407D-A5D8-0BDE7940F940}" srcOrd="5" destOrd="0" parTransId="{B9FE9BB1-7149-4340-AFA7-2AF9136B827F}" sibTransId="{B6CC1D7D-81B6-4D7F-ADAA-5177C0F0DC08}"/>
    <dgm:cxn modelId="{07544BF9-A057-4821-93FB-9AF817D161AC}" type="presOf" srcId="{BD0F2D8C-D85B-4E45-8A27-1D9AF5FA30CB}" destId="{D4720B25-383F-4938-ACDA-0C2F6A8ECA61}" srcOrd="0" destOrd="0" presId="urn:microsoft.com/office/officeart/2005/8/layout/vList5"/>
    <dgm:cxn modelId="{97CAF20C-4405-43F2-981F-431C505475DA}" type="presParOf" srcId="{274265ED-E2D3-4266-82A2-8117D5B89EFA}" destId="{14A7D220-C991-4AC7-933C-98B532B543C6}" srcOrd="0" destOrd="0" presId="urn:microsoft.com/office/officeart/2005/8/layout/vList5"/>
    <dgm:cxn modelId="{F40146D7-AC68-4BE4-B9C9-3B16B512E21A}" type="presParOf" srcId="{14A7D220-C991-4AC7-933C-98B532B543C6}" destId="{EC971445-8CD9-4CFB-ACEE-FF06718D5704}" srcOrd="0" destOrd="0" presId="urn:microsoft.com/office/officeart/2005/8/layout/vList5"/>
    <dgm:cxn modelId="{F280BC54-E086-4402-9147-8E23B2F82AF5}" type="presParOf" srcId="{14A7D220-C991-4AC7-933C-98B532B543C6}" destId="{F75FB324-9B82-432A-8094-7E6ADC8DD10D}" srcOrd="1" destOrd="0" presId="urn:microsoft.com/office/officeart/2005/8/layout/vList5"/>
    <dgm:cxn modelId="{C0E480CE-A359-4BEC-8E84-A50E44B5D389}" type="presParOf" srcId="{274265ED-E2D3-4266-82A2-8117D5B89EFA}" destId="{67DBB196-92E1-4625-9E2A-2E9BFA9995FF}" srcOrd="1" destOrd="0" presId="urn:microsoft.com/office/officeart/2005/8/layout/vList5"/>
    <dgm:cxn modelId="{35074A5F-E14D-4421-B287-5B29803C77CC}" type="presParOf" srcId="{274265ED-E2D3-4266-82A2-8117D5B89EFA}" destId="{89493637-F79E-4F66-A1D0-0531A3D3181C}" srcOrd="2" destOrd="0" presId="urn:microsoft.com/office/officeart/2005/8/layout/vList5"/>
    <dgm:cxn modelId="{1A8A1E14-495D-4C8E-B6E2-9F6C7327EE3F}" type="presParOf" srcId="{89493637-F79E-4F66-A1D0-0531A3D3181C}" destId="{ACF77947-4BCF-48C0-A0D4-7506B652ACAE}" srcOrd="0" destOrd="0" presId="urn:microsoft.com/office/officeart/2005/8/layout/vList5"/>
    <dgm:cxn modelId="{B93B910C-C456-44B2-935D-894988CFF349}" type="presParOf" srcId="{89493637-F79E-4F66-A1D0-0531A3D3181C}" destId="{D4720B25-383F-4938-ACDA-0C2F6A8ECA61}" srcOrd="1" destOrd="0" presId="urn:microsoft.com/office/officeart/2005/8/layout/vList5"/>
    <dgm:cxn modelId="{C448578C-C818-45A8-83BA-752B16BCC841}" type="presParOf" srcId="{274265ED-E2D3-4266-82A2-8117D5B89EFA}" destId="{46EE02D2-15A2-4712-94E5-5119994623C1}" srcOrd="3" destOrd="0" presId="urn:microsoft.com/office/officeart/2005/8/layout/vList5"/>
    <dgm:cxn modelId="{7FEB8B40-09B4-45C7-8FB4-022E92B433CD}" type="presParOf" srcId="{274265ED-E2D3-4266-82A2-8117D5B89EFA}" destId="{6FC120A0-9CA0-4646-B5CB-F3FD27C1545D}" srcOrd="4" destOrd="0" presId="urn:microsoft.com/office/officeart/2005/8/layout/vList5"/>
    <dgm:cxn modelId="{8D250DFE-175C-47C7-9B2F-4687A06C53F6}" type="presParOf" srcId="{6FC120A0-9CA0-4646-B5CB-F3FD27C1545D}" destId="{47BE0503-4883-467F-9462-5BCD8C661363}" srcOrd="0" destOrd="0" presId="urn:microsoft.com/office/officeart/2005/8/layout/vList5"/>
    <dgm:cxn modelId="{875725ED-3F1E-487F-BBB2-8B4DFE644A98}" type="presParOf" srcId="{6FC120A0-9CA0-4646-B5CB-F3FD27C1545D}" destId="{D3517912-EC31-4192-9AFE-C1BA76DC2961}" srcOrd="1" destOrd="0" presId="urn:microsoft.com/office/officeart/2005/8/layout/vList5"/>
    <dgm:cxn modelId="{7DAED8CA-1101-4E75-96A7-9EAAF6F07DEE}" type="presParOf" srcId="{274265ED-E2D3-4266-82A2-8117D5B89EFA}" destId="{53D3C388-741C-4834-994B-80430DB89BF8}" srcOrd="5" destOrd="0" presId="urn:microsoft.com/office/officeart/2005/8/layout/vList5"/>
    <dgm:cxn modelId="{6A86246C-2193-4E39-AEE4-6027912ED2F7}" type="presParOf" srcId="{274265ED-E2D3-4266-82A2-8117D5B89EFA}" destId="{8BE16833-8497-4759-83BB-4AFBAFCE4DD9}" srcOrd="6" destOrd="0" presId="urn:microsoft.com/office/officeart/2005/8/layout/vList5"/>
    <dgm:cxn modelId="{2D1BC002-77A4-4C29-BC7D-B12D85568E7F}" type="presParOf" srcId="{8BE16833-8497-4759-83BB-4AFBAFCE4DD9}" destId="{DBC25664-24C3-4628-B3BF-0CEF849F3A3B}" srcOrd="0" destOrd="0" presId="urn:microsoft.com/office/officeart/2005/8/layout/vList5"/>
    <dgm:cxn modelId="{270C5815-55B9-45E4-90CD-E505F0A50CCD}" type="presParOf" srcId="{8BE16833-8497-4759-83BB-4AFBAFCE4DD9}" destId="{35610587-DDDD-4A30-A34E-B119DC3A11A1}" srcOrd="1" destOrd="0" presId="urn:microsoft.com/office/officeart/2005/8/layout/vList5"/>
    <dgm:cxn modelId="{D6025FFA-B435-411F-87C0-DF73999FD98D}" type="presParOf" srcId="{274265ED-E2D3-4266-82A2-8117D5B89EFA}" destId="{DD416B7B-0BA6-46E6-A9D7-FDBE0BF606B9}" srcOrd="7" destOrd="0" presId="urn:microsoft.com/office/officeart/2005/8/layout/vList5"/>
    <dgm:cxn modelId="{46169A17-6CFB-402F-898B-DAEECB8590E6}" type="presParOf" srcId="{274265ED-E2D3-4266-82A2-8117D5B89EFA}" destId="{FB4CCCFA-E1BA-4077-840B-7392C1119BF4}" srcOrd="8" destOrd="0" presId="urn:microsoft.com/office/officeart/2005/8/layout/vList5"/>
    <dgm:cxn modelId="{07040909-E675-4949-B220-7AA298B114BE}" type="presParOf" srcId="{FB4CCCFA-E1BA-4077-840B-7392C1119BF4}" destId="{75060042-5755-4F8E-A44D-4238580A9C7C}" srcOrd="0" destOrd="0" presId="urn:microsoft.com/office/officeart/2005/8/layout/vList5"/>
    <dgm:cxn modelId="{E06DCDE1-14AA-42CB-B891-CFD24A446E23}" type="presParOf" srcId="{FB4CCCFA-E1BA-4077-840B-7392C1119BF4}" destId="{261A3E03-0943-4517-9B9F-0C08F5859A1D}" srcOrd="1" destOrd="0" presId="urn:microsoft.com/office/officeart/2005/8/layout/vList5"/>
    <dgm:cxn modelId="{50BCDD52-61B7-4619-9128-E7C67C728C2E}" type="presParOf" srcId="{274265ED-E2D3-4266-82A2-8117D5B89EFA}" destId="{24D05297-19E9-49B7-BF22-EF4AD7A05037}" srcOrd="9" destOrd="0" presId="urn:microsoft.com/office/officeart/2005/8/layout/vList5"/>
    <dgm:cxn modelId="{B611C2A6-7771-4A00-92B4-B41151949BC3}" type="presParOf" srcId="{274265ED-E2D3-4266-82A2-8117D5B89EFA}" destId="{39BA88D0-EDED-4E5A-B5A4-66170FBB50F3}" srcOrd="10" destOrd="0" presId="urn:microsoft.com/office/officeart/2005/8/layout/vList5"/>
    <dgm:cxn modelId="{6FA928AE-9FE5-4D68-A120-CBF7E6915793}" type="presParOf" srcId="{39BA88D0-EDED-4E5A-B5A4-66170FBB50F3}" destId="{631835AD-9983-414D-A4C1-7CDD6F9420BB}" srcOrd="0" destOrd="0" presId="urn:microsoft.com/office/officeart/2005/8/layout/vList5"/>
    <dgm:cxn modelId="{CB3D086C-ACDC-4E6E-B241-C334B99228CD}" type="presParOf" srcId="{39BA88D0-EDED-4E5A-B5A4-66170FBB50F3}" destId="{6946196E-EA22-4D5A-A459-483AC44C59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3.5.1 OOA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案例的用例图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项目建造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体系结构设计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D528F79-6F22-43CC-841B-76959E617087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ACA5B64-2324-4F44-9005-0969296D5258}">
      <dgm:prSet phldrT="[文本]" custT="1"/>
      <dgm:spPr/>
      <dgm:t>
        <a:bodyPr/>
        <a:lstStyle/>
        <a:p>
          <a:r>
            <a:rPr lang="zh-CN" altLang="en-US" sz="2400" dirty="0"/>
            <a:t>总控</a:t>
          </a:r>
        </a:p>
      </dgm:t>
    </dgm:pt>
    <dgm:pt modelId="{1DA019E0-9827-458F-BD1C-C9D885AD1809}" type="parTrans" cxnId="{DEACC3E7-2C07-4902-B3D7-68804E383948}">
      <dgm:prSet/>
      <dgm:spPr/>
      <dgm:t>
        <a:bodyPr/>
        <a:lstStyle/>
        <a:p>
          <a:endParaRPr lang="zh-CN" altLang="en-US" sz="1400"/>
        </a:p>
      </dgm:t>
    </dgm:pt>
    <dgm:pt modelId="{8D69DC7D-399B-4558-B99F-D224519DA8BB}" type="sibTrans" cxnId="{DEACC3E7-2C07-4902-B3D7-68804E383948}">
      <dgm:prSet/>
      <dgm:spPr/>
      <dgm:t>
        <a:bodyPr/>
        <a:lstStyle/>
        <a:p>
          <a:endParaRPr lang="zh-CN" altLang="en-US" sz="1400"/>
        </a:p>
      </dgm:t>
    </dgm:pt>
    <dgm:pt modelId="{5990859F-64FB-4CE0-B861-423C02A398DC}">
      <dgm:prSet custT="1"/>
      <dgm:spPr/>
      <dgm:t>
        <a:bodyPr/>
        <a:lstStyle/>
        <a:p>
          <a:r>
            <a:rPr lang="zh-CN" altLang="zh-CN" sz="2400" dirty="0"/>
            <a:t>输入</a:t>
          </a:r>
          <a:endParaRPr lang="en-US" altLang="zh-CN" sz="2400" dirty="0"/>
        </a:p>
      </dgm:t>
    </dgm:pt>
    <dgm:pt modelId="{B6292B5D-3D0B-4B57-8702-2CFD23955644}" type="parTrans" cxnId="{DFCF41E8-BF9C-4843-B309-F76F4E273DD3}">
      <dgm:prSet/>
      <dgm:spPr/>
      <dgm:t>
        <a:bodyPr/>
        <a:lstStyle/>
        <a:p>
          <a:endParaRPr lang="zh-CN" altLang="en-US" sz="1400"/>
        </a:p>
      </dgm:t>
    </dgm:pt>
    <dgm:pt modelId="{4231CA02-DD5F-47CD-8967-876C3498E0E3}" type="sibTrans" cxnId="{DFCF41E8-BF9C-4843-B309-F76F4E273DD3}">
      <dgm:prSet/>
      <dgm:spPr/>
      <dgm:t>
        <a:bodyPr/>
        <a:lstStyle/>
        <a:p>
          <a:endParaRPr lang="zh-CN" altLang="en-US" sz="1400"/>
        </a:p>
      </dgm:t>
    </dgm:pt>
    <dgm:pt modelId="{A1358B1C-C2A3-4A40-AA15-F5D08A459256}">
      <dgm:prSet custT="1"/>
      <dgm:spPr/>
      <dgm:t>
        <a:bodyPr/>
        <a:lstStyle/>
        <a:p>
          <a:r>
            <a:rPr lang="zh-CN" altLang="zh-CN" sz="2400" dirty="0"/>
            <a:t>计算</a:t>
          </a:r>
          <a:endParaRPr lang="en-US" altLang="zh-CN" sz="2400" dirty="0"/>
        </a:p>
      </dgm:t>
    </dgm:pt>
    <dgm:pt modelId="{69EDC281-DD0D-4CA8-86B9-AC296CBFF7F8}" type="parTrans" cxnId="{2F2B0B29-CAE6-443B-868E-AD686986E3BC}">
      <dgm:prSet/>
      <dgm:spPr/>
      <dgm:t>
        <a:bodyPr/>
        <a:lstStyle/>
        <a:p>
          <a:endParaRPr lang="zh-CN" altLang="en-US" sz="1400"/>
        </a:p>
      </dgm:t>
    </dgm:pt>
    <dgm:pt modelId="{33076356-4566-438D-A277-9A5CC92C4AA3}" type="sibTrans" cxnId="{2F2B0B29-CAE6-443B-868E-AD686986E3BC}">
      <dgm:prSet/>
      <dgm:spPr/>
      <dgm:t>
        <a:bodyPr/>
        <a:lstStyle/>
        <a:p>
          <a:endParaRPr lang="zh-CN" altLang="en-US" sz="1400"/>
        </a:p>
      </dgm:t>
    </dgm:pt>
    <dgm:pt modelId="{3463F346-705C-4BFF-8BA0-41D3A3078267}">
      <dgm:prSet custT="1"/>
      <dgm:spPr/>
      <dgm:t>
        <a:bodyPr/>
        <a:lstStyle/>
        <a:p>
          <a:r>
            <a:rPr lang="zh-CN" altLang="zh-CN" sz="2400" dirty="0"/>
            <a:t>输出</a:t>
          </a:r>
        </a:p>
      </dgm:t>
    </dgm:pt>
    <dgm:pt modelId="{A9F1D1E4-0A60-4B0B-B380-48ACC950F538}" type="parTrans" cxnId="{0941D09D-CA32-4555-AFDF-D4AC943B2365}">
      <dgm:prSet/>
      <dgm:spPr/>
      <dgm:t>
        <a:bodyPr/>
        <a:lstStyle/>
        <a:p>
          <a:endParaRPr lang="zh-CN" altLang="en-US" sz="1400"/>
        </a:p>
      </dgm:t>
    </dgm:pt>
    <dgm:pt modelId="{DE047A91-4975-4038-A3DB-0F9FCFD53A39}" type="sibTrans" cxnId="{0941D09D-CA32-4555-AFDF-D4AC943B2365}">
      <dgm:prSet/>
      <dgm:spPr/>
      <dgm:t>
        <a:bodyPr/>
        <a:lstStyle/>
        <a:p>
          <a:endParaRPr lang="zh-CN" altLang="en-US" sz="1400"/>
        </a:p>
      </dgm:t>
    </dgm:pt>
    <dgm:pt modelId="{BC9D4D59-91D3-4AE6-BB1E-A33C51FE2CC9}" type="pres">
      <dgm:prSet presAssocID="{9D528F79-6F22-43CC-841B-76959E61708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826AAB-2AA5-4CC0-A3C4-F6E7ED21DB7C}" type="pres">
      <dgm:prSet presAssocID="{9D528F79-6F22-43CC-841B-76959E617087}" presName="hierFlow" presStyleCnt="0"/>
      <dgm:spPr/>
    </dgm:pt>
    <dgm:pt modelId="{3BBF2115-7622-440A-A216-C4384043D32C}" type="pres">
      <dgm:prSet presAssocID="{9D528F79-6F22-43CC-841B-76959E61708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5687699-68FE-45A5-8181-E229E4E58F30}" type="pres">
      <dgm:prSet presAssocID="{AACA5B64-2324-4F44-9005-0969296D5258}" presName="Name14" presStyleCnt="0"/>
      <dgm:spPr/>
    </dgm:pt>
    <dgm:pt modelId="{DDCF90C8-0D08-4F43-BFE5-D6ED6F372977}" type="pres">
      <dgm:prSet presAssocID="{AACA5B64-2324-4F44-9005-0969296D5258}" presName="level1Shape" presStyleLbl="node0" presStyleIdx="0" presStyleCnt="1">
        <dgm:presLayoutVars>
          <dgm:chPref val="3"/>
        </dgm:presLayoutVars>
      </dgm:prSet>
      <dgm:spPr/>
    </dgm:pt>
    <dgm:pt modelId="{7CD5940D-2791-4410-9775-0DEF5AE6863F}" type="pres">
      <dgm:prSet presAssocID="{AACA5B64-2324-4F44-9005-0969296D5258}" presName="hierChild2" presStyleCnt="0"/>
      <dgm:spPr/>
    </dgm:pt>
    <dgm:pt modelId="{DCD5B5A2-029D-49AD-9A5A-3B3D81930E0E}" type="pres">
      <dgm:prSet presAssocID="{B6292B5D-3D0B-4B57-8702-2CFD23955644}" presName="Name19" presStyleLbl="parChTrans1D2" presStyleIdx="0" presStyleCnt="3"/>
      <dgm:spPr/>
    </dgm:pt>
    <dgm:pt modelId="{E03BBE68-9F37-46AB-A30D-D9B7831442E5}" type="pres">
      <dgm:prSet presAssocID="{5990859F-64FB-4CE0-B861-423C02A398DC}" presName="Name21" presStyleCnt="0"/>
      <dgm:spPr/>
    </dgm:pt>
    <dgm:pt modelId="{A50CB88C-3FCD-4182-BFB3-29F25027607C}" type="pres">
      <dgm:prSet presAssocID="{5990859F-64FB-4CE0-B861-423C02A398DC}" presName="level2Shape" presStyleLbl="node2" presStyleIdx="0" presStyleCnt="3"/>
      <dgm:spPr/>
    </dgm:pt>
    <dgm:pt modelId="{32D83938-EEA6-4306-A1D2-53FDCCC527E9}" type="pres">
      <dgm:prSet presAssocID="{5990859F-64FB-4CE0-B861-423C02A398DC}" presName="hierChild3" presStyleCnt="0"/>
      <dgm:spPr/>
    </dgm:pt>
    <dgm:pt modelId="{39E10727-E55E-4674-A5C8-2542E7F3739E}" type="pres">
      <dgm:prSet presAssocID="{69EDC281-DD0D-4CA8-86B9-AC296CBFF7F8}" presName="Name19" presStyleLbl="parChTrans1D2" presStyleIdx="1" presStyleCnt="3"/>
      <dgm:spPr/>
    </dgm:pt>
    <dgm:pt modelId="{25DEB971-D7EF-4708-B825-3311A293449E}" type="pres">
      <dgm:prSet presAssocID="{A1358B1C-C2A3-4A40-AA15-F5D08A459256}" presName="Name21" presStyleCnt="0"/>
      <dgm:spPr/>
    </dgm:pt>
    <dgm:pt modelId="{4F5E6B36-913E-40C5-91C3-081996D6B376}" type="pres">
      <dgm:prSet presAssocID="{A1358B1C-C2A3-4A40-AA15-F5D08A459256}" presName="level2Shape" presStyleLbl="node2" presStyleIdx="1" presStyleCnt="3"/>
      <dgm:spPr/>
    </dgm:pt>
    <dgm:pt modelId="{DAD1A6F0-C85C-4F45-A26F-F7A8ADEBF054}" type="pres">
      <dgm:prSet presAssocID="{A1358B1C-C2A3-4A40-AA15-F5D08A459256}" presName="hierChild3" presStyleCnt="0"/>
      <dgm:spPr/>
    </dgm:pt>
    <dgm:pt modelId="{A29BEBA8-82DD-49A4-B011-6851C1945141}" type="pres">
      <dgm:prSet presAssocID="{A9F1D1E4-0A60-4B0B-B380-48ACC950F538}" presName="Name19" presStyleLbl="parChTrans1D2" presStyleIdx="2" presStyleCnt="3"/>
      <dgm:spPr/>
    </dgm:pt>
    <dgm:pt modelId="{EBF26E42-0CBB-49C0-8AE1-A781121A15D9}" type="pres">
      <dgm:prSet presAssocID="{3463F346-705C-4BFF-8BA0-41D3A3078267}" presName="Name21" presStyleCnt="0"/>
      <dgm:spPr/>
    </dgm:pt>
    <dgm:pt modelId="{D63A99B1-B506-4FD7-BC43-82212DE17840}" type="pres">
      <dgm:prSet presAssocID="{3463F346-705C-4BFF-8BA0-41D3A3078267}" presName="level2Shape" presStyleLbl="node2" presStyleIdx="2" presStyleCnt="3"/>
      <dgm:spPr/>
    </dgm:pt>
    <dgm:pt modelId="{69A004F8-19D5-4752-B4A2-1D46BDF3F69B}" type="pres">
      <dgm:prSet presAssocID="{3463F346-705C-4BFF-8BA0-41D3A3078267}" presName="hierChild3" presStyleCnt="0"/>
      <dgm:spPr/>
    </dgm:pt>
    <dgm:pt modelId="{5EA0AA17-4336-490B-8F18-DA52D62B8588}" type="pres">
      <dgm:prSet presAssocID="{9D528F79-6F22-43CC-841B-76959E617087}" presName="bgShapesFlow" presStyleCnt="0"/>
      <dgm:spPr/>
    </dgm:pt>
  </dgm:ptLst>
  <dgm:cxnLst>
    <dgm:cxn modelId="{F9307F04-79C1-4EF9-BF6D-9683BCD83C87}" type="presOf" srcId="{69EDC281-DD0D-4CA8-86B9-AC296CBFF7F8}" destId="{39E10727-E55E-4674-A5C8-2542E7F3739E}" srcOrd="0" destOrd="0" presId="urn:microsoft.com/office/officeart/2005/8/layout/hierarchy6"/>
    <dgm:cxn modelId="{71472108-6A48-4C86-90D4-CBAF2D0AAE31}" type="presOf" srcId="{9D528F79-6F22-43CC-841B-76959E617087}" destId="{BC9D4D59-91D3-4AE6-BB1E-A33C51FE2CC9}" srcOrd="0" destOrd="0" presId="urn:microsoft.com/office/officeart/2005/8/layout/hierarchy6"/>
    <dgm:cxn modelId="{2F2B0B29-CAE6-443B-868E-AD686986E3BC}" srcId="{AACA5B64-2324-4F44-9005-0969296D5258}" destId="{A1358B1C-C2A3-4A40-AA15-F5D08A459256}" srcOrd="1" destOrd="0" parTransId="{69EDC281-DD0D-4CA8-86B9-AC296CBFF7F8}" sibTransId="{33076356-4566-438D-A277-9A5CC92C4AA3}"/>
    <dgm:cxn modelId="{7A05012A-9AD9-482C-B5C5-3590F7284B5A}" type="presOf" srcId="{B6292B5D-3D0B-4B57-8702-2CFD23955644}" destId="{DCD5B5A2-029D-49AD-9A5A-3B3D81930E0E}" srcOrd="0" destOrd="0" presId="urn:microsoft.com/office/officeart/2005/8/layout/hierarchy6"/>
    <dgm:cxn modelId="{DAF4F734-BCB1-4A09-AA3A-2AF68287F59B}" type="presOf" srcId="{A9F1D1E4-0A60-4B0B-B380-48ACC950F538}" destId="{A29BEBA8-82DD-49A4-B011-6851C1945141}" srcOrd="0" destOrd="0" presId="urn:microsoft.com/office/officeart/2005/8/layout/hierarchy6"/>
    <dgm:cxn modelId="{C3D08248-A722-425C-86AF-EB8295856616}" type="presOf" srcId="{AACA5B64-2324-4F44-9005-0969296D5258}" destId="{DDCF90C8-0D08-4F43-BFE5-D6ED6F372977}" srcOrd="0" destOrd="0" presId="urn:microsoft.com/office/officeart/2005/8/layout/hierarchy6"/>
    <dgm:cxn modelId="{190AB84F-BF4D-46EC-880A-4CCAF2F6D375}" type="presOf" srcId="{3463F346-705C-4BFF-8BA0-41D3A3078267}" destId="{D63A99B1-B506-4FD7-BC43-82212DE17840}" srcOrd="0" destOrd="0" presId="urn:microsoft.com/office/officeart/2005/8/layout/hierarchy6"/>
    <dgm:cxn modelId="{0941D09D-CA32-4555-AFDF-D4AC943B2365}" srcId="{AACA5B64-2324-4F44-9005-0969296D5258}" destId="{3463F346-705C-4BFF-8BA0-41D3A3078267}" srcOrd="2" destOrd="0" parTransId="{A9F1D1E4-0A60-4B0B-B380-48ACC950F538}" sibTransId="{DE047A91-4975-4038-A3DB-0F9FCFD53A39}"/>
    <dgm:cxn modelId="{D1A4BEA7-D98A-4166-9C6C-3DE9FB6B1564}" type="presOf" srcId="{5990859F-64FB-4CE0-B861-423C02A398DC}" destId="{A50CB88C-3FCD-4182-BFB3-29F25027607C}" srcOrd="0" destOrd="0" presId="urn:microsoft.com/office/officeart/2005/8/layout/hierarchy6"/>
    <dgm:cxn modelId="{AFF608BF-3BA6-4AA8-8A1A-681D1C56AEFF}" type="presOf" srcId="{A1358B1C-C2A3-4A40-AA15-F5D08A459256}" destId="{4F5E6B36-913E-40C5-91C3-081996D6B376}" srcOrd="0" destOrd="0" presId="urn:microsoft.com/office/officeart/2005/8/layout/hierarchy6"/>
    <dgm:cxn modelId="{DEACC3E7-2C07-4902-B3D7-68804E383948}" srcId="{9D528F79-6F22-43CC-841B-76959E617087}" destId="{AACA5B64-2324-4F44-9005-0969296D5258}" srcOrd="0" destOrd="0" parTransId="{1DA019E0-9827-458F-BD1C-C9D885AD1809}" sibTransId="{8D69DC7D-399B-4558-B99F-D224519DA8BB}"/>
    <dgm:cxn modelId="{DFCF41E8-BF9C-4843-B309-F76F4E273DD3}" srcId="{AACA5B64-2324-4F44-9005-0969296D5258}" destId="{5990859F-64FB-4CE0-B861-423C02A398DC}" srcOrd="0" destOrd="0" parTransId="{B6292B5D-3D0B-4B57-8702-2CFD23955644}" sibTransId="{4231CA02-DD5F-47CD-8967-876C3498E0E3}"/>
    <dgm:cxn modelId="{53D45F86-C4DB-4E16-967D-FB875BF3D625}" type="presParOf" srcId="{BC9D4D59-91D3-4AE6-BB1E-A33C51FE2CC9}" destId="{71826AAB-2AA5-4CC0-A3C4-F6E7ED21DB7C}" srcOrd="0" destOrd="0" presId="urn:microsoft.com/office/officeart/2005/8/layout/hierarchy6"/>
    <dgm:cxn modelId="{325E02C6-3791-4053-9D38-C99DF3020187}" type="presParOf" srcId="{71826AAB-2AA5-4CC0-A3C4-F6E7ED21DB7C}" destId="{3BBF2115-7622-440A-A216-C4384043D32C}" srcOrd="0" destOrd="0" presId="urn:microsoft.com/office/officeart/2005/8/layout/hierarchy6"/>
    <dgm:cxn modelId="{EDCC8A46-8F4D-48F7-B7EB-81A32784647B}" type="presParOf" srcId="{3BBF2115-7622-440A-A216-C4384043D32C}" destId="{E5687699-68FE-45A5-8181-E229E4E58F30}" srcOrd="0" destOrd="0" presId="urn:microsoft.com/office/officeart/2005/8/layout/hierarchy6"/>
    <dgm:cxn modelId="{A790E118-7ECA-4779-A640-5F51CC69CB3E}" type="presParOf" srcId="{E5687699-68FE-45A5-8181-E229E4E58F30}" destId="{DDCF90C8-0D08-4F43-BFE5-D6ED6F372977}" srcOrd="0" destOrd="0" presId="urn:microsoft.com/office/officeart/2005/8/layout/hierarchy6"/>
    <dgm:cxn modelId="{02F54114-892D-44E9-AC19-9741AED44EE2}" type="presParOf" srcId="{E5687699-68FE-45A5-8181-E229E4E58F30}" destId="{7CD5940D-2791-4410-9775-0DEF5AE6863F}" srcOrd="1" destOrd="0" presId="urn:microsoft.com/office/officeart/2005/8/layout/hierarchy6"/>
    <dgm:cxn modelId="{B511C5BE-E85F-49C3-8C02-2FFCB92283E6}" type="presParOf" srcId="{7CD5940D-2791-4410-9775-0DEF5AE6863F}" destId="{DCD5B5A2-029D-49AD-9A5A-3B3D81930E0E}" srcOrd="0" destOrd="0" presId="urn:microsoft.com/office/officeart/2005/8/layout/hierarchy6"/>
    <dgm:cxn modelId="{3D906AA5-DF02-460C-BAE0-6822AECB08AD}" type="presParOf" srcId="{7CD5940D-2791-4410-9775-0DEF5AE6863F}" destId="{E03BBE68-9F37-46AB-A30D-D9B7831442E5}" srcOrd="1" destOrd="0" presId="urn:microsoft.com/office/officeart/2005/8/layout/hierarchy6"/>
    <dgm:cxn modelId="{2A37E4A3-FCEF-41CA-A039-A22E2DC404A8}" type="presParOf" srcId="{E03BBE68-9F37-46AB-A30D-D9B7831442E5}" destId="{A50CB88C-3FCD-4182-BFB3-29F25027607C}" srcOrd="0" destOrd="0" presId="urn:microsoft.com/office/officeart/2005/8/layout/hierarchy6"/>
    <dgm:cxn modelId="{6C896880-312F-4135-B7DA-3580A6B2F9CE}" type="presParOf" srcId="{E03BBE68-9F37-46AB-A30D-D9B7831442E5}" destId="{32D83938-EEA6-4306-A1D2-53FDCCC527E9}" srcOrd="1" destOrd="0" presId="urn:microsoft.com/office/officeart/2005/8/layout/hierarchy6"/>
    <dgm:cxn modelId="{5D1D6AF5-3C6E-41DB-B8A3-5C2B6DD75AD6}" type="presParOf" srcId="{7CD5940D-2791-4410-9775-0DEF5AE6863F}" destId="{39E10727-E55E-4674-A5C8-2542E7F3739E}" srcOrd="2" destOrd="0" presId="urn:microsoft.com/office/officeart/2005/8/layout/hierarchy6"/>
    <dgm:cxn modelId="{71B265D5-CB6F-4ED3-8ECD-ECF2DEAE2579}" type="presParOf" srcId="{7CD5940D-2791-4410-9775-0DEF5AE6863F}" destId="{25DEB971-D7EF-4708-B825-3311A293449E}" srcOrd="3" destOrd="0" presId="urn:microsoft.com/office/officeart/2005/8/layout/hierarchy6"/>
    <dgm:cxn modelId="{2D5FBDBC-2C51-4E62-B35D-CD598919F46C}" type="presParOf" srcId="{25DEB971-D7EF-4708-B825-3311A293449E}" destId="{4F5E6B36-913E-40C5-91C3-081996D6B376}" srcOrd="0" destOrd="0" presId="urn:microsoft.com/office/officeart/2005/8/layout/hierarchy6"/>
    <dgm:cxn modelId="{45055D28-435D-445E-8951-C4F2CB4AF9F7}" type="presParOf" srcId="{25DEB971-D7EF-4708-B825-3311A293449E}" destId="{DAD1A6F0-C85C-4F45-A26F-F7A8ADEBF054}" srcOrd="1" destOrd="0" presId="urn:microsoft.com/office/officeart/2005/8/layout/hierarchy6"/>
    <dgm:cxn modelId="{02CD6B66-E777-40CE-B413-F0B5744993CC}" type="presParOf" srcId="{7CD5940D-2791-4410-9775-0DEF5AE6863F}" destId="{A29BEBA8-82DD-49A4-B011-6851C1945141}" srcOrd="4" destOrd="0" presId="urn:microsoft.com/office/officeart/2005/8/layout/hierarchy6"/>
    <dgm:cxn modelId="{9F73534B-8DB8-4620-B214-295D36B2743C}" type="presParOf" srcId="{7CD5940D-2791-4410-9775-0DEF5AE6863F}" destId="{EBF26E42-0CBB-49C0-8AE1-A781121A15D9}" srcOrd="5" destOrd="0" presId="urn:microsoft.com/office/officeart/2005/8/layout/hierarchy6"/>
    <dgm:cxn modelId="{EC71834B-C550-40E3-8DC3-D4AD3E8E0255}" type="presParOf" srcId="{EBF26E42-0CBB-49C0-8AE1-A781121A15D9}" destId="{D63A99B1-B506-4FD7-BC43-82212DE17840}" srcOrd="0" destOrd="0" presId="urn:microsoft.com/office/officeart/2005/8/layout/hierarchy6"/>
    <dgm:cxn modelId="{76DEA6EC-DADB-46B6-9550-7CD459917754}" type="presParOf" srcId="{EBF26E42-0CBB-49C0-8AE1-A781121A15D9}" destId="{69A004F8-19D5-4752-B4A2-1D46BDF3F69B}" srcOrd="1" destOrd="0" presId="urn:microsoft.com/office/officeart/2005/8/layout/hierarchy6"/>
    <dgm:cxn modelId="{7FC15CA0-5A36-453D-B41A-E751BBF184CD}" type="presParOf" srcId="{BC9D4D59-91D3-4AE6-BB1E-A33C51FE2CC9}" destId="{5EA0AA17-4336-490B-8F18-DA52D62B85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标识系统中的类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类的接口设计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其他工作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6FB7AF7-2025-45A6-A479-607BADB8B4E6}" type="doc">
      <dgm:prSet loTypeId="urn:microsoft.com/office/officeart/2005/8/layout/hProcess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6650F1C-E7BD-4B3C-B725-A096A14A65A4}">
      <dgm:prSet phldrT="[文本]" custT="1"/>
      <dgm:spPr/>
      <dgm:t>
        <a:bodyPr/>
        <a:lstStyle/>
        <a:p>
          <a:r>
            <a:rPr lang="zh-CN" altLang="en-US" sz="2000" dirty="0">
              <a:latin typeface="Consolas" panose="020B0609020204030204" pitchFamily="49" charset="0"/>
            </a:rPr>
            <a:t>用户界面设计</a:t>
          </a:r>
          <a:endParaRPr lang="zh-CN" altLang="en-US" sz="2000" dirty="0"/>
        </a:p>
      </dgm:t>
    </dgm:pt>
    <dgm:pt modelId="{51E08564-4F74-4C81-9DDC-6AFBFCCD74C5}" type="parTrans" cxnId="{B4E4552E-6DD9-4D6E-AC36-FEC3F03737C0}">
      <dgm:prSet/>
      <dgm:spPr/>
      <dgm:t>
        <a:bodyPr/>
        <a:lstStyle/>
        <a:p>
          <a:endParaRPr lang="zh-CN" altLang="en-US"/>
        </a:p>
      </dgm:t>
    </dgm:pt>
    <dgm:pt modelId="{7090B889-859A-46FF-960E-51A328EB8CC4}" type="sibTrans" cxnId="{B4E4552E-6DD9-4D6E-AC36-FEC3F03737C0}">
      <dgm:prSet/>
      <dgm:spPr/>
      <dgm:t>
        <a:bodyPr/>
        <a:lstStyle/>
        <a:p>
          <a:endParaRPr lang="zh-CN" altLang="en-US"/>
        </a:p>
      </dgm:t>
    </dgm:pt>
    <dgm:pt modelId="{9B76D101-9453-4068-A38C-F76EABDFF159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</a:rPr>
            <a:t>人机界面设计原则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0BD0772D-3888-41D6-831B-E2661F0F09DC}" type="parTrans" cxnId="{2EFEA4F3-045A-4E8D-9E37-4E2444D6043D}">
      <dgm:prSet/>
      <dgm:spPr/>
      <dgm:t>
        <a:bodyPr/>
        <a:lstStyle/>
        <a:p>
          <a:endParaRPr lang="zh-CN" altLang="en-US"/>
        </a:p>
      </dgm:t>
    </dgm:pt>
    <dgm:pt modelId="{62179030-3F42-47CC-AE64-DB6D9AC5510F}" type="sibTrans" cxnId="{2EFEA4F3-045A-4E8D-9E37-4E2444D6043D}">
      <dgm:prSet/>
      <dgm:spPr/>
      <dgm:t>
        <a:bodyPr/>
        <a:lstStyle/>
        <a:p>
          <a:endParaRPr lang="zh-CN" altLang="en-US"/>
        </a:p>
      </dgm:t>
    </dgm:pt>
    <dgm:pt modelId="{331CADF5-8346-4056-9072-C59A695B3D48}">
      <dgm:prSet custT="1"/>
      <dgm:spPr/>
      <dgm:t>
        <a:bodyPr/>
        <a:lstStyle/>
        <a:p>
          <a:r>
            <a:rPr lang="zh-CN" altLang="en-US" sz="2000">
              <a:latin typeface="Consolas" panose="020B0609020204030204" pitchFamily="49" charset="0"/>
            </a:rPr>
            <a:t>编码实现</a:t>
          </a:r>
          <a:endParaRPr lang="en-US" altLang="zh-CN" sz="2000" dirty="0">
            <a:latin typeface="Consolas" panose="020B0609020204030204" pitchFamily="49" charset="0"/>
          </a:endParaRPr>
        </a:p>
      </dgm:t>
    </dgm:pt>
    <dgm:pt modelId="{5F50CF07-038F-4DD0-B6A6-329A2D456758}" type="parTrans" cxnId="{D7B42246-565E-4E9A-814F-5D84DA602FBC}">
      <dgm:prSet/>
      <dgm:spPr/>
      <dgm:t>
        <a:bodyPr/>
        <a:lstStyle/>
        <a:p>
          <a:endParaRPr lang="zh-CN" altLang="en-US"/>
        </a:p>
      </dgm:t>
    </dgm:pt>
    <dgm:pt modelId="{967235D2-BFE6-439F-885F-CAF6064B6E27}" type="sibTrans" cxnId="{D7B42246-565E-4E9A-814F-5D84DA602FBC}">
      <dgm:prSet/>
      <dgm:spPr/>
      <dgm:t>
        <a:bodyPr/>
        <a:lstStyle/>
        <a:p>
          <a:endParaRPr lang="zh-CN" altLang="en-US"/>
        </a:p>
      </dgm:t>
    </dgm:pt>
    <dgm:pt modelId="{99F578AD-7B92-4584-A31A-29616B990E7F}">
      <dgm:prSet custT="1"/>
      <dgm:spPr/>
      <dgm:t>
        <a:bodyPr/>
        <a:lstStyle/>
        <a:p>
          <a:pPr algn="just"/>
          <a:r>
            <a:rPr lang="zh-CN" altLang="en-US" sz="1400">
              <a:latin typeface="Consolas" panose="020B0609020204030204" pitchFamily="49" charset="0"/>
            </a:rPr>
            <a:t>添加实现细节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95CFF02D-128A-4899-A457-DAEFA39B68AB}" type="parTrans" cxnId="{D870E10A-DB3C-40DB-B8CF-5CC813B9558E}">
      <dgm:prSet/>
      <dgm:spPr/>
      <dgm:t>
        <a:bodyPr/>
        <a:lstStyle/>
        <a:p>
          <a:endParaRPr lang="zh-CN" altLang="en-US"/>
        </a:p>
      </dgm:t>
    </dgm:pt>
    <dgm:pt modelId="{86AB8B97-F14E-4450-9DAC-7660FBBD329C}" type="sibTrans" cxnId="{D870E10A-DB3C-40DB-B8CF-5CC813B9558E}">
      <dgm:prSet/>
      <dgm:spPr/>
      <dgm:t>
        <a:bodyPr/>
        <a:lstStyle/>
        <a:p>
          <a:endParaRPr lang="zh-CN" altLang="en-US"/>
        </a:p>
      </dgm:t>
    </dgm:pt>
    <dgm:pt modelId="{27BCB9B8-BFD4-4B36-B4F9-114225FD9850}">
      <dgm:prSet custT="1"/>
      <dgm:spPr/>
      <dgm:t>
        <a:bodyPr/>
        <a:lstStyle/>
        <a:p>
          <a:pPr algn="just"/>
          <a:r>
            <a:rPr lang="zh-CN" altLang="en-US" sz="1400">
              <a:latin typeface="Consolas" panose="020B0609020204030204" pitchFamily="49" charset="0"/>
            </a:rPr>
            <a:t>代码测试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7A52D132-C21D-4DDD-801D-D64C46C20693}" type="parTrans" cxnId="{7D0E1CEE-3DD0-4030-8B89-CFB81E317ED1}">
      <dgm:prSet/>
      <dgm:spPr/>
      <dgm:t>
        <a:bodyPr/>
        <a:lstStyle/>
        <a:p>
          <a:endParaRPr lang="zh-CN" altLang="en-US"/>
        </a:p>
      </dgm:t>
    </dgm:pt>
    <dgm:pt modelId="{69ECAE24-EDE6-47E2-8C65-F0A1B6522AAB}" type="sibTrans" cxnId="{7D0E1CEE-3DD0-4030-8B89-CFB81E317ED1}">
      <dgm:prSet/>
      <dgm:spPr/>
      <dgm:t>
        <a:bodyPr/>
        <a:lstStyle/>
        <a:p>
          <a:endParaRPr lang="zh-CN" altLang="en-US"/>
        </a:p>
      </dgm:t>
    </dgm:pt>
    <dgm:pt modelId="{118B2F3D-A7E4-4AE0-85A6-B5B34DF87FDE}">
      <dgm:prSet custT="1"/>
      <dgm:spPr/>
      <dgm:t>
        <a:bodyPr/>
        <a:lstStyle/>
        <a:p>
          <a:r>
            <a:rPr lang="zh-CN" altLang="en-US" sz="2000" dirty="0">
              <a:latin typeface="Consolas" panose="020B0609020204030204" pitchFamily="49" charset="0"/>
            </a:rPr>
            <a:t>交付和运维</a:t>
          </a:r>
          <a:endParaRPr lang="en-US" altLang="zh-CN" sz="2000" dirty="0">
            <a:latin typeface="Consolas" panose="020B0609020204030204" pitchFamily="49" charset="0"/>
          </a:endParaRPr>
        </a:p>
      </dgm:t>
    </dgm:pt>
    <dgm:pt modelId="{B6908DD7-4683-4ED6-A541-948F7DD68951}" type="parTrans" cxnId="{C55149AB-9932-4EC2-BE87-E6949D48FE93}">
      <dgm:prSet/>
      <dgm:spPr/>
      <dgm:t>
        <a:bodyPr/>
        <a:lstStyle/>
        <a:p>
          <a:endParaRPr lang="zh-CN" altLang="en-US"/>
        </a:p>
      </dgm:t>
    </dgm:pt>
    <dgm:pt modelId="{93AADFE2-198B-4DDF-8781-9F14B1D439BA}" type="sibTrans" cxnId="{C55149AB-9932-4EC2-BE87-E6949D48FE93}">
      <dgm:prSet/>
      <dgm:spPr/>
      <dgm:t>
        <a:bodyPr/>
        <a:lstStyle/>
        <a:p>
          <a:endParaRPr lang="zh-CN" altLang="en-US"/>
        </a:p>
      </dgm:t>
    </dgm:pt>
    <dgm:pt modelId="{F1DDB24E-C39F-4DE4-9342-8D8EE415C517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</a:rPr>
            <a:t>用户的反馈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3B89498C-A5F7-4CFA-9821-24A7AE71F5BF}" type="parTrans" cxnId="{5A03ED70-A0F5-4CEC-A717-25DFFC189157}">
      <dgm:prSet/>
      <dgm:spPr/>
      <dgm:t>
        <a:bodyPr/>
        <a:lstStyle/>
        <a:p>
          <a:endParaRPr lang="zh-CN" altLang="en-US"/>
        </a:p>
      </dgm:t>
    </dgm:pt>
    <dgm:pt modelId="{26E2DE36-136A-41AB-8FFF-4773D2AF2B06}" type="sibTrans" cxnId="{5A03ED70-A0F5-4CEC-A717-25DFFC189157}">
      <dgm:prSet/>
      <dgm:spPr/>
      <dgm:t>
        <a:bodyPr/>
        <a:lstStyle/>
        <a:p>
          <a:endParaRPr lang="zh-CN" altLang="en-US"/>
        </a:p>
      </dgm:t>
    </dgm:pt>
    <dgm:pt modelId="{96303F89-1D93-4B6D-B193-4FA1027D77BB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</a:rPr>
            <a:t>系统升级和维护</a:t>
          </a:r>
        </a:p>
      </dgm:t>
    </dgm:pt>
    <dgm:pt modelId="{F77E12B4-94B7-4A2B-8B49-EC2C8B5B5293}" type="parTrans" cxnId="{E7B3C34D-098B-496C-9E37-9412E96904A5}">
      <dgm:prSet/>
      <dgm:spPr/>
      <dgm:t>
        <a:bodyPr/>
        <a:lstStyle/>
        <a:p>
          <a:endParaRPr lang="zh-CN" altLang="en-US"/>
        </a:p>
      </dgm:t>
    </dgm:pt>
    <dgm:pt modelId="{E4C5DA84-6738-46FD-9CCD-BC73AA000819}" type="sibTrans" cxnId="{E7B3C34D-098B-496C-9E37-9412E96904A5}">
      <dgm:prSet/>
      <dgm:spPr/>
      <dgm:t>
        <a:bodyPr/>
        <a:lstStyle/>
        <a:p>
          <a:endParaRPr lang="zh-CN" altLang="en-US"/>
        </a:p>
      </dgm:t>
    </dgm:pt>
    <dgm:pt modelId="{997AEC8A-2F00-402C-A0A6-F368ECAD2715}" type="pres">
      <dgm:prSet presAssocID="{E6FB7AF7-2025-45A6-A479-607BADB8B4E6}" presName="theList" presStyleCnt="0">
        <dgm:presLayoutVars>
          <dgm:dir/>
          <dgm:animLvl val="lvl"/>
          <dgm:resizeHandles val="exact"/>
        </dgm:presLayoutVars>
      </dgm:prSet>
      <dgm:spPr/>
    </dgm:pt>
    <dgm:pt modelId="{A94BB127-9EC9-4336-85D3-45EAC5BA287F}" type="pres">
      <dgm:prSet presAssocID="{C6650F1C-E7BD-4B3C-B725-A096A14A65A4}" presName="compNode" presStyleCnt="0"/>
      <dgm:spPr/>
    </dgm:pt>
    <dgm:pt modelId="{7B04D165-46B8-4385-BDBD-4BEB9507E427}" type="pres">
      <dgm:prSet presAssocID="{C6650F1C-E7BD-4B3C-B725-A096A14A65A4}" presName="noGeometry" presStyleCnt="0"/>
      <dgm:spPr/>
    </dgm:pt>
    <dgm:pt modelId="{0D2BD57F-DDBC-41E0-A185-EAC1AF4E5956}" type="pres">
      <dgm:prSet presAssocID="{C6650F1C-E7BD-4B3C-B725-A096A14A65A4}" presName="childTextVisible" presStyleLbl="bgAccFollowNode1" presStyleIdx="0" presStyleCnt="3">
        <dgm:presLayoutVars>
          <dgm:bulletEnabled val="1"/>
        </dgm:presLayoutVars>
      </dgm:prSet>
      <dgm:spPr/>
    </dgm:pt>
    <dgm:pt modelId="{AB3524C0-FD5A-458F-929A-4396B6C32EEC}" type="pres">
      <dgm:prSet presAssocID="{C6650F1C-E7BD-4B3C-B725-A096A14A65A4}" presName="childTextHidden" presStyleLbl="bgAccFollowNode1" presStyleIdx="0" presStyleCnt="3"/>
      <dgm:spPr/>
    </dgm:pt>
    <dgm:pt modelId="{899ADCFD-9930-4775-9EC8-30399C824B15}" type="pres">
      <dgm:prSet presAssocID="{C6650F1C-E7BD-4B3C-B725-A096A14A65A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2CCAE54-8FEB-421B-AF33-B61220A48DBB}" type="pres">
      <dgm:prSet presAssocID="{C6650F1C-E7BD-4B3C-B725-A096A14A65A4}" presName="aSpace" presStyleCnt="0"/>
      <dgm:spPr/>
    </dgm:pt>
    <dgm:pt modelId="{A4025FC3-9F52-42A3-9CC1-7CB138586311}" type="pres">
      <dgm:prSet presAssocID="{331CADF5-8346-4056-9072-C59A695B3D48}" presName="compNode" presStyleCnt="0"/>
      <dgm:spPr/>
    </dgm:pt>
    <dgm:pt modelId="{9C0A6B9F-1129-44D9-B6F5-7FAF81C635CA}" type="pres">
      <dgm:prSet presAssocID="{331CADF5-8346-4056-9072-C59A695B3D48}" presName="noGeometry" presStyleCnt="0"/>
      <dgm:spPr/>
    </dgm:pt>
    <dgm:pt modelId="{D3594549-BA78-4BCE-BB93-12A4D9C71F27}" type="pres">
      <dgm:prSet presAssocID="{331CADF5-8346-4056-9072-C59A695B3D48}" presName="childTextVisible" presStyleLbl="bgAccFollowNode1" presStyleIdx="1" presStyleCnt="3">
        <dgm:presLayoutVars>
          <dgm:bulletEnabled val="1"/>
        </dgm:presLayoutVars>
      </dgm:prSet>
      <dgm:spPr/>
    </dgm:pt>
    <dgm:pt modelId="{54EFBAFB-595A-4D75-AAAB-D844935DD83B}" type="pres">
      <dgm:prSet presAssocID="{331CADF5-8346-4056-9072-C59A695B3D48}" presName="childTextHidden" presStyleLbl="bgAccFollowNode1" presStyleIdx="1" presStyleCnt="3"/>
      <dgm:spPr/>
    </dgm:pt>
    <dgm:pt modelId="{1778A7D8-749D-4CE3-991B-7B053FD27134}" type="pres">
      <dgm:prSet presAssocID="{331CADF5-8346-4056-9072-C59A695B3D4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7BC3306-0398-45F4-901B-106B2353FED1}" type="pres">
      <dgm:prSet presAssocID="{331CADF5-8346-4056-9072-C59A695B3D48}" presName="aSpace" presStyleCnt="0"/>
      <dgm:spPr/>
    </dgm:pt>
    <dgm:pt modelId="{B4F0A30E-9C42-49BA-9FC3-8CEFC674C4C6}" type="pres">
      <dgm:prSet presAssocID="{118B2F3D-A7E4-4AE0-85A6-B5B34DF87FDE}" presName="compNode" presStyleCnt="0"/>
      <dgm:spPr/>
    </dgm:pt>
    <dgm:pt modelId="{97F76A7B-FF3A-4E3C-B5EB-05D8C157236B}" type="pres">
      <dgm:prSet presAssocID="{118B2F3D-A7E4-4AE0-85A6-B5B34DF87FDE}" presName="noGeometry" presStyleCnt="0"/>
      <dgm:spPr/>
    </dgm:pt>
    <dgm:pt modelId="{5AA378A3-5C24-4FB5-ABBD-828FDA7C487B}" type="pres">
      <dgm:prSet presAssocID="{118B2F3D-A7E4-4AE0-85A6-B5B34DF87FDE}" presName="childTextVisible" presStyleLbl="bgAccFollowNode1" presStyleIdx="2" presStyleCnt="3">
        <dgm:presLayoutVars>
          <dgm:bulletEnabled val="1"/>
        </dgm:presLayoutVars>
      </dgm:prSet>
      <dgm:spPr/>
    </dgm:pt>
    <dgm:pt modelId="{AC3C7DEE-87AF-4354-AE31-1BC2F3982DA6}" type="pres">
      <dgm:prSet presAssocID="{118B2F3D-A7E4-4AE0-85A6-B5B34DF87FDE}" presName="childTextHidden" presStyleLbl="bgAccFollowNode1" presStyleIdx="2" presStyleCnt="3"/>
      <dgm:spPr/>
    </dgm:pt>
    <dgm:pt modelId="{400D01A4-FF75-474B-97DB-2C005F08B88A}" type="pres">
      <dgm:prSet presAssocID="{118B2F3D-A7E4-4AE0-85A6-B5B34DF87FD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319B908-35D0-474B-979B-2EED7FFFB2C7}" type="presOf" srcId="{27BCB9B8-BFD4-4B36-B4F9-114225FD9850}" destId="{D3594549-BA78-4BCE-BB93-12A4D9C71F27}" srcOrd="0" destOrd="1" presId="urn:microsoft.com/office/officeart/2005/8/layout/hProcess6"/>
    <dgm:cxn modelId="{D870E10A-DB3C-40DB-B8CF-5CC813B9558E}" srcId="{331CADF5-8346-4056-9072-C59A695B3D48}" destId="{99F578AD-7B92-4584-A31A-29616B990E7F}" srcOrd="0" destOrd="0" parTransId="{95CFF02D-128A-4899-A457-DAEFA39B68AB}" sibTransId="{86AB8B97-F14E-4450-9DAC-7660FBBD329C}"/>
    <dgm:cxn modelId="{258F8C13-6201-44F9-85A4-F6D9FA554951}" type="presOf" srcId="{F1DDB24E-C39F-4DE4-9342-8D8EE415C517}" destId="{5AA378A3-5C24-4FB5-ABBD-828FDA7C487B}" srcOrd="0" destOrd="0" presId="urn:microsoft.com/office/officeart/2005/8/layout/hProcess6"/>
    <dgm:cxn modelId="{07FE601B-D279-4097-A2CB-46330CB8D728}" type="presOf" srcId="{27BCB9B8-BFD4-4B36-B4F9-114225FD9850}" destId="{54EFBAFB-595A-4D75-AAAB-D844935DD83B}" srcOrd="1" destOrd="1" presId="urn:microsoft.com/office/officeart/2005/8/layout/hProcess6"/>
    <dgm:cxn modelId="{9FF9CC1E-A628-4D7B-8CC5-580DDE70E261}" type="presOf" srcId="{96303F89-1D93-4B6D-B193-4FA1027D77BB}" destId="{AC3C7DEE-87AF-4354-AE31-1BC2F3982DA6}" srcOrd="1" destOrd="1" presId="urn:microsoft.com/office/officeart/2005/8/layout/hProcess6"/>
    <dgm:cxn modelId="{719DFF27-20CD-438A-BA6A-C7791870DB18}" type="presOf" srcId="{99F578AD-7B92-4584-A31A-29616B990E7F}" destId="{54EFBAFB-595A-4D75-AAAB-D844935DD83B}" srcOrd="1" destOrd="0" presId="urn:microsoft.com/office/officeart/2005/8/layout/hProcess6"/>
    <dgm:cxn modelId="{B4E4552E-6DD9-4D6E-AC36-FEC3F03737C0}" srcId="{E6FB7AF7-2025-45A6-A479-607BADB8B4E6}" destId="{C6650F1C-E7BD-4B3C-B725-A096A14A65A4}" srcOrd="0" destOrd="0" parTransId="{51E08564-4F74-4C81-9DDC-6AFBFCCD74C5}" sibTransId="{7090B889-859A-46FF-960E-51A328EB8CC4}"/>
    <dgm:cxn modelId="{DA53923A-DA4E-4C1D-8FD0-8BD3EB9CD425}" type="presOf" srcId="{96303F89-1D93-4B6D-B193-4FA1027D77BB}" destId="{5AA378A3-5C24-4FB5-ABBD-828FDA7C487B}" srcOrd="0" destOrd="1" presId="urn:microsoft.com/office/officeart/2005/8/layout/hProcess6"/>
    <dgm:cxn modelId="{D454C15F-981C-4A99-BF5E-B9BECC297483}" type="presOf" srcId="{E6FB7AF7-2025-45A6-A479-607BADB8B4E6}" destId="{997AEC8A-2F00-402C-A0A6-F368ECAD2715}" srcOrd="0" destOrd="0" presId="urn:microsoft.com/office/officeart/2005/8/layout/hProcess6"/>
    <dgm:cxn modelId="{D7B42246-565E-4E9A-814F-5D84DA602FBC}" srcId="{E6FB7AF7-2025-45A6-A479-607BADB8B4E6}" destId="{331CADF5-8346-4056-9072-C59A695B3D48}" srcOrd="1" destOrd="0" parTransId="{5F50CF07-038F-4DD0-B6A6-329A2D456758}" sibTransId="{967235D2-BFE6-439F-885F-CAF6064B6E27}"/>
    <dgm:cxn modelId="{E155D148-9938-4773-BB69-57E1F75EB7DE}" type="presOf" srcId="{F1DDB24E-C39F-4DE4-9342-8D8EE415C517}" destId="{AC3C7DEE-87AF-4354-AE31-1BC2F3982DA6}" srcOrd="1" destOrd="0" presId="urn:microsoft.com/office/officeart/2005/8/layout/hProcess6"/>
    <dgm:cxn modelId="{E7B3C34D-098B-496C-9E37-9412E96904A5}" srcId="{118B2F3D-A7E4-4AE0-85A6-B5B34DF87FDE}" destId="{96303F89-1D93-4B6D-B193-4FA1027D77BB}" srcOrd="1" destOrd="0" parTransId="{F77E12B4-94B7-4A2B-8B49-EC2C8B5B5293}" sibTransId="{E4C5DA84-6738-46FD-9CCD-BC73AA000819}"/>
    <dgm:cxn modelId="{5A03ED70-A0F5-4CEC-A717-25DFFC189157}" srcId="{118B2F3D-A7E4-4AE0-85A6-B5B34DF87FDE}" destId="{F1DDB24E-C39F-4DE4-9342-8D8EE415C517}" srcOrd="0" destOrd="0" parTransId="{3B89498C-A5F7-4CFA-9821-24A7AE71F5BF}" sibTransId="{26E2DE36-136A-41AB-8FFF-4773D2AF2B06}"/>
    <dgm:cxn modelId="{4CEEB473-8E24-491E-A615-B118B31B7325}" type="presOf" srcId="{99F578AD-7B92-4584-A31A-29616B990E7F}" destId="{D3594549-BA78-4BCE-BB93-12A4D9C71F27}" srcOrd="0" destOrd="0" presId="urn:microsoft.com/office/officeart/2005/8/layout/hProcess6"/>
    <dgm:cxn modelId="{E1786D56-32D5-4F6B-BC69-DA324FA51853}" type="presOf" srcId="{9B76D101-9453-4068-A38C-F76EABDFF159}" destId="{0D2BD57F-DDBC-41E0-A185-EAC1AF4E5956}" srcOrd="0" destOrd="0" presId="urn:microsoft.com/office/officeart/2005/8/layout/hProcess6"/>
    <dgm:cxn modelId="{CE9CFC90-EB4E-4060-8BA6-CF4D6DD357FD}" type="presOf" srcId="{118B2F3D-A7E4-4AE0-85A6-B5B34DF87FDE}" destId="{400D01A4-FF75-474B-97DB-2C005F08B88A}" srcOrd="0" destOrd="0" presId="urn:microsoft.com/office/officeart/2005/8/layout/hProcess6"/>
    <dgm:cxn modelId="{C55149AB-9932-4EC2-BE87-E6949D48FE93}" srcId="{E6FB7AF7-2025-45A6-A479-607BADB8B4E6}" destId="{118B2F3D-A7E4-4AE0-85A6-B5B34DF87FDE}" srcOrd="2" destOrd="0" parTransId="{B6908DD7-4683-4ED6-A541-948F7DD68951}" sibTransId="{93AADFE2-198B-4DDF-8781-9F14B1D439BA}"/>
    <dgm:cxn modelId="{C142E3B6-9EB5-43A0-9438-425A3BC9692D}" type="presOf" srcId="{9B76D101-9453-4068-A38C-F76EABDFF159}" destId="{AB3524C0-FD5A-458F-929A-4396B6C32EEC}" srcOrd="1" destOrd="0" presId="urn:microsoft.com/office/officeart/2005/8/layout/hProcess6"/>
    <dgm:cxn modelId="{6EC96BD6-DF87-47B0-94E3-0B284E6D3FDF}" type="presOf" srcId="{C6650F1C-E7BD-4B3C-B725-A096A14A65A4}" destId="{899ADCFD-9930-4775-9EC8-30399C824B15}" srcOrd="0" destOrd="0" presId="urn:microsoft.com/office/officeart/2005/8/layout/hProcess6"/>
    <dgm:cxn modelId="{3E4986E0-93C8-4AC9-AB47-8187BC41D47D}" type="presOf" srcId="{331CADF5-8346-4056-9072-C59A695B3D48}" destId="{1778A7D8-749D-4CE3-991B-7B053FD27134}" srcOrd="0" destOrd="0" presId="urn:microsoft.com/office/officeart/2005/8/layout/hProcess6"/>
    <dgm:cxn modelId="{7D0E1CEE-3DD0-4030-8B89-CFB81E317ED1}" srcId="{331CADF5-8346-4056-9072-C59A695B3D48}" destId="{27BCB9B8-BFD4-4B36-B4F9-114225FD9850}" srcOrd="1" destOrd="0" parTransId="{7A52D132-C21D-4DDD-801D-D64C46C20693}" sibTransId="{69ECAE24-EDE6-47E2-8C65-F0A1B6522AAB}"/>
    <dgm:cxn modelId="{2EFEA4F3-045A-4E8D-9E37-4E2444D6043D}" srcId="{C6650F1C-E7BD-4B3C-B725-A096A14A65A4}" destId="{9B76D101-9453-4068-A38C-F76EABDFF159}" srcOrd="0" destOrd="0" parTransId="{0BD0772D-3888-41D6-831B-E2661F0F09DC}" sibTransId="{62179030-3F42-47CC-AE64-DB6D9AC5510F}"/>
    <dgm:cxn modelId="{E603CE3E-F88C-4055-B0AC-881641359974}" type="presParOf" srcId="{997AEC8A-2F00-402C-A0A6-F368ECAD2715}" destId="{A94BB127-9EC9-4336-85D3-45EAC5BA287F}" srcOrd="0" destOrd="0" presId="urn:microsoft.com/office/officeart/2005/8/layout/hProcess6"/>
    <dgm:cxn modelId="{F85D1891-94EB-48E4-88C5-9102684DBE0E}" type="presParOf" srcId="{A94BB127-9EC9-4336-85D3-45EAC5BA287F}" destId="{7B04D165-46B8-4385-BDBD-4BEB9507E427}" srcOrd="0" destOrd="0" presId="urn:microsoft.com/office/officeart/2005/8/layout/hProcess6"/>
    <dgm:cxn modelId="{C1EB6518-D904-45B3-BD39-69BFED687F63}" type="presParOf" srcId="{A94BB127-9EC9-4336-85D3-45EAC5BA287F}" destId="{0D2BD57F-DDBC-41E0-A185-EAC1AF4E5956}" srcOrd="1" destOrd="0" presId="urn:microsoft.com/office/officeart/2005/8/layout/hProcess6"/>
    <dgm:cxn modelId="{1630B535-6D6C-473E-A620-06AB2211008C}" type="presParOf" srcId="{A94BB127-9EC9-4336-85D3-45EAC5BA287F}" destId="{AB3524C0-FD5A-458F-929A-4396B6C32EEC}" srcOrd="2" destOrd="0" presId="urn:microsoft.com/office/officeart/2005/8/layout/hProcess6"/>
    <dgm:cxn modelId="{D5565F37-5606-48FA-AC29-41EB8B99A3C2}" type="presParOf" srcId="{A94BB127-9EC9-4336-85D3-45EAC5BA287F}" destId="{899ADCFD-9930-4775-9EC8-30399C824B15}" srcOrd="3" destOrd="0" presId="urn:microsoft.com/office/officeart/2005/8/layout/hProcess6"/>
    <dgm:cxn modelId="{96110871-B42A-4EE6-9A8C-CE4DF6AD991E}" type="presParOf" srcId="{997AEC8A-2F00-402C-A0A6-F368ECAD2715}" destId="{D2CCAE54-8FEB-421B-AF33-B61220A48DBB}" srcOrd="1" destOrd="0" presId="urn:microsoft.com/office/officeart/2005/8/layout/hProcess6"/>
    <dgm:cxn modelId="{D408E077-1951-411B-B8E0-C74B66DFCE66}" type="presParOf" srcId="{997AEC8A-2F00-402C-A0A6-F368ECAD2715}" destId="{A4025FC3-9F52-42A3-9CC1-7CB138586311}" srcOrd="2" destOrd="0" presId="urn:microsoft.com/office/officeart/2005/8/layout/hProcess6"/>
    <dgm:cxn modelId="{358B194D-EFF3-47B6-9CEF-7C5922641C7D}" type="presParOf" srcId="{A4025FC3-9F52-42A3-9CC1-7CB138586311}" destId="{9C0A6B9F-1129-44D9-B6F5-7FAF81C635CA}" srcOrd="0" destOrd="0" presId="urn:microsoft.com/office/officeart/2005/8/layout/hProcess6"/>
    <dgm:cxn modelId="{CF42495A-1809-47FF-918D-2E1F60C938E4}" type="presParOf" srcId="{A4025FC3-9F52-42A3-9CC1-7CB138586311}" destId="{D3594549-BA78-4BCE-BB93-12A4D9C71F27}" srcOrd="1" destOrd="0" presId="urn:microsoft.com/office/officeart/2005/8/layout/hProcess6"/>
    <dgm:cxn modelId="{F247B05E-FD4C-4006-9328-4B0AC7724378}" type="presParOf" srcId="{A4025FC3-9F52-42A3-9CC1-7CB138586311}" destId="{54EFBAFB-595A-4D75-AAAB-D844935DD83B}" srcOrd="2" destOrd="0" presId="urn:microsoft.com/office/officeart/2005/8/layout/hProcess6"/>
    <dgm:cxn modelId="{4CDC0C33-7CD7-43C5-B67C-88B34259B4C8}" type="presParOf" srcId="{A4025FC3-9F52-42A3-9CC1-7CB138586311}" destId="{1778A7D8-749D-4CE3-991B-7B053FD27134}" srcOrd="3" destOrd="0" presId="urn:microsoft.com/office/officeart/2005/8/layout/hProcess6"/>
    <dgm:cxn modelId="{E3AAD174-A5B0-4DE4-9938-FDC32362C318}" type="presParOf" srcId="{997AEC8A-2F00-402C-A0A6-F368ECAD2715}" destId="{87BC3306-0398-45F4-901B-106B2353FED1}" srcOrd="3" destOrd="0" presId="urn:microsoft.com/office/officeart/2005/8/layout/hProcess6"/>
    <dgm:cxn modelId="{DE2FED8D-61D1-4602-BF78-984BD3C1B15A}" type="presParOf" srcId="{997AEC8A-2F00-402C-A0A6-F368ECAD2715}" destId="{B4F0A30E-9C42-49BA-9FC3-8CEFC674C4C6}" srcOrd="4" destOrd="0" presId="urn:microsoft.com/office/officeart/2005/8/layout/hProcess6"/>
    <dgm:cxn modelId="{AD65C0A2-4F27-4683-A839-C9C39FDE9BD3}" type="presParOf" srcId="{B4F0A30E-9C42-49BA-9FC3-8CEFC674C4C6}" destId="{97F76A7B-FF3A-4E3C-B5EB-05D8C157236B}" srcOrd="0" destOrd="0" presId="urn:microsoft.com/office/officeart/2005/8/layout/hProcess6"/>
    <dgm:cxn modelId="{4D677C3C-5914-4697-940E-33E92A957679}" type="presParOf" srcId="{B4F0A30E-9C42-49BA-9FC3-8CEFC674C4C6}" destId="{5AA378A3-5C24-4FB5-ABBD-828FDA7C487B}" srcOrd="1" destOrd="0" presId="urn:microsoft.com/office/officeart/2005/8/layout/hProcess6"/>
    <dgm:cxn modelId="{596477BB-5F77-4B09-82D0-E12310335805}" type="presParOf" srcId="{B4F0A30E-9C42-49BA-9FC3-8CEFC674C4C6}" destId="{AC3C7DEE-87AF-4354-AE31-1BC2F3982DA6}" srcOrd="2" destOrd="0" presId="urn:microsoft.com/office/officeart/2005/8/layout/hProcess6"/>
    <dgm:cxn modelId="{8258B0FD-A1FB-47C1-8510-539190F258F5}" type="presParOf" srcId="{B4F0A30E-9C42-49BA-9FC3-8CEFC674C4C6}" destId="{400D01A4-FF75-474B-97DB-2C005F08B88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成员函数的定义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定义类对象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this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链表的设计</a:t>
          </a: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封装遍历操作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类的静态成员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3.2.4 struct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组合和聚集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模式</a:t>
          </a: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默认和显式声明的构造函数</a:t>
          </a: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构造函数的参数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构造函数的初始化列表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链表的操作（原型）</a:t>
          </a: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嵌入对象的初始化</a:t>
          </a: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构造函数重载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构造函数重载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构造函数委托</a:t>
          </a: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5667" y="0"/>
        <a:ext cx="3935512" cy="354025"/>
      </dsp:txXfrm>
    </dsp:sp>
    <dsp:sp modelId="{C764B6F3-0735-4A7C-8DB6-7685F6DC3939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统一初始化</a:t>
          </a:r>
        </a:p>
      </dsp:txBody>
      <dsp:txXfrm>
        <a:off x="3401895" y="0"/>
        <a:ext cx="3669993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析构函数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默认和被删除的成员函数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默认和被删除的成员函数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3.5.1 OOA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几个必须回答的问题</a:t>
          </a:r>
        </a:p>
      </dsp:txBody>
      <dsp:txXfrm>
        <a:off x="4640626" y="0"/>
        <a:ext cx="2433741" cy="3540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324-9B82-432A-8094-7E6ADC8DD10D}">
      <dsp:nvSpPr>
        <dsp:cNvPr id="0" name=""/>
        <dsp:cNvSpPr/>
      </dsp:nvSpPr>
      <dsp:spPr>
        <a:xfrm rot="5400000">
          <a:off x="4791798" y="-2250617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我们</a:t>
          </a:r>
          <a:r>
            <a:rPr lang="zh-CN" sz="2000" kern="1200" dirty="0"/>
            <a:t>为什么要开发这样的应用系统？</a:t>
          </a:r>
          <a:endParaRPr lang="zh-CN" altLang="en-US" sz="2000" kern="1200" dirty="0"/>
        </a:p>
      </dsp:txBody>
      <dsp:txXfrm rot="-5400000">
        <a:off x="2470152" y="98299"/>
        <a:ext cx="5174650" cy="504088"/>
      </dsp:txXfrm>
    </dsp:sp>
    <dsp:sp modelId="{EC971445-8CD9-4CFB-ACEE-FF06718D5704}">
      <dsp:nvSpPr>
        <dsp:cNvPr id="0" name=""/>
        <dsp:cNvSpPr/>
      </dsp:nvSpPr>
      <dsp:spPr>
        <a:xfrm>
          <a:off x="417829" y="1199"/>
          <a:ext cx="2090420" cy="6982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Why</a:t>
          </a:r>
          <a:endParaRPr lang="zh-CN" altLang="en-US" sz="3600" kern="1200" dirty="0"/>
        </a:p>
      </dsp:txBody>
      <dsp:txXfrm>
        <a:off x="451916" y="35286"/>
        <a:ext cx="2022246" cy="630111"/>
      </dsp:txXfrm>
    </dsp:sp>
    <dsp:sp modelId="{D4720B25-383F-4938-ACDA-0C2F6A8ECA61}">
      <dsp:nvSpPr>
        <dsp:cNvPr id="0" name=""/>
        <dsp:cNvSpPr/>
      </dsp:nvSpPr>
      <dsp:spPr>
        <a:xfrm rot="5400000">
          <a:off x="4791798" y="-15174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1540351"/>
            <a:satOff val="-7304"/>
            <a:lumOff val="-39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540351"/>
              <a:satOff val="-7304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谁</a:t>
          </a:r>
          <a:r>
            <a:rPr lang="zh-CN" sz="2000" kern="1200" dirty="0"/>
            <a:t>会使用这个应用系统？</a:t>
          </a:r>
        </a:p>
      </dsp:txBody>
      <dsp:txXfrm rot="-5400000">
        <a:off x="2470152" y="831498"/>
        <a:ext cx="5174650" cy="504088"/>
      </dsp:txXfrm>
    </dsp:sp>
    <dsp:sp modelId="{ACF77947-4BCF-48C0-A0D4-7506B652ACAE}">
      <dsp:nvSpPr>
        <dsp:cNvPr id="0" name=""/>
        <dsp:cNvSpPr/>
      </dsp:nvSpPr>
      <dsp:spPr>
        <a:xfrm>
          <a:off x="417829" y="734399"/>
          <a:ext cx="2090420" cy="698285"/>
        </a:xfrm>
        <a:prstGeom prst="roundRect">
          <a:avLst/>
        </a:prstGeom>
        <a:solidFill>
          <a:schemeClr val="accent4">
            <a:hueOff val="1496996"/>
            <a:satOff val="-8277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Who</a:t>
          </a:r>
          <a:endParaRPr lang="zh-CN" sz="3600" kern="1200" dirty="0"/>
        </a:p>
      </dsp:txBody>
      <dsp:txXfrm>
        <a:off x="451916" y="768486"/>
        <a:ext cx="2022246" cy="630111"/>
      </dsp:txXfrm>
    </dsp:sp>
    <dsp:sp modelId="{D3517912-EC31-4192-9AFE-C1BA76DC2961}">
      <dsp:nvSpPr>
        <dsp:cNvPr id="0" name=""/>
        <dsp:cNvSpPr/>
      </dsp:nvSpPr>
      <dsp:spPr>
        <a:xfrm rot="5400000">
          <a:off x="4791798" y="-7842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3080701"/>
            <a:satOff val="-14607"/>
            <a:lumOff val="-78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080701"/>
              <a:satOff val="-14607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用户</a:t>
          </a:r>
          <a:r>
            <a:rPr lang="zh-CN" sz="2000" kern="1200" dirty="0"/>
            <a:t>会用什么样的方式使用这个系统？</a:t>
          </a:r>
        </a:p>
      </dsp:txBody>
      <dsp:txXfrm rot="-5400000">
        <a:off x="2470152" y="1564698"/>
        <a:ext cx="5174650" cy="504088"/>
      </dsp:txXfrm>
    </dsp:sp>
    <dsp:sp modelId="{47BE0503-4883-467F-9462-5BCD8C661363}">
      <dsp:nvSpPr>
        <dsp:cNvPr id="0" name=""/>
        <dsp:cNvSpPr/>
      </dsp:nvSpPr>
      <dsp:spPr>
        <a:xfrm>
          <a:off x="417829" y="1467598"/>
          <a:ext cx="2090420" cy="698285"/>
        </a:xfrm>
        <a:prstGeom prst="roundRect">
          <a:avLst/>
        </a:prstGeom>
        <a:solidFill>
          <a:schemeClr val="accent4">
            <a:hueOff val="2993992"/>
            <a:satOff val="-16555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How</a:t>
          </a:r>
          <a:endParaRPr lang="zh-CN" sz="3600" kern="1200" dirty="0"/>
        </a:p>
      </dsp:txBody>
      <dsp:txXfrm>
        <a:off x="451916" y="1501685"/>
        <a:ext cx="2022246" cy="630111"/>
      </dsp:txXfrm>
    </dsp:sp>
    <dsp:sp modelId="{35610587-DDDD-4A30-A34E-B119DC3A11A1}">
      <dsp:nvSpPr>
        <dsp:cNvPr id="0" name=""/>
        <dsp:cNvSpPr/>
      </dsp:nvSpPr>
      <dsp:spPr>
        <a:xfrm rot="5400000">
          <a:off x="4791798" y="-510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4621052"/>
            <a:satOff val="-21911"/>
            <a:lumOff val="-117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621052"/>
              <a:satOff val="-21911"/>
              <a:lumOff val="-11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用户</a:t>
          </a:r>
          <a:r>
            <a:rPr lang="zh-CN" sz="2000" kern="1200" dirty="0"/>
            <a:t>何时会使用这个系统？</a:t>
          </a:r>
        </a:p>
      </dsp:txBody>
      <dsp:txXfrm rot="-5400000">
        <a:off x="2470152" y="2297898"/>
        <a:ext cx="5174650" cy="504088"/>
      </dsp:txXfrm>
    </dsp:sp>
    <dsp:sp modelId="{DBC25664-24C3-4628-B3BF-0CEF849F3A3B}">
      <dsp:nvSpPr>
        <dsp:cNvPr id="0" name=""/>
        <dsp:cNvSpPr/>
      </dsp:nvSpPr>
      <dsp:spPr>
        <a:xfrm>
          <a:off x="417829" y="2200798"/>
          <a:ext cx="2090420" cy="698285"/>
        </a:xfrm>
        <a:prstGeom prst="roundRect">
          <a:avLst/>
        </a:prstGeom>
        <a:solidFill>
          <a:schemeClr val="accent4">
            <a:hueOff val="4490988"/>
            <a:satOff val="-24832"/>
            <a:lumOff val="-2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When</a:t>
          </a:r>
          <a:endParaRPr lang="zh-CN" sz="3600" kern="1200" dirty="0"/>
        </a:p>
      </dsp:txBody>
      <dsp:txXfrm>
        <a:off x="451916" y="2234885"/>
        <a:ext cx="2022246" cy="630111"/>
      </dsp:txXfrm>
    </dsp:sp>
    <dsp:sp modelId="{261A3E03-0943-4517-9B9F-0C08F5859A1D}">
      <dsp:nvSpPr>
        <dsp:cNvPr id="0" name=""/>
        <dsp:cNvSpPr/>
      </dsp:nvSpPr>
      <dsp:spPr>
        <a:xfrm rot="5400000">
          <a:off x="4791798" y="682181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6161402"/>
            <a:satOff val="-29214"/>
            <a:lumOff val="-156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161402"/>
              <a:satOff val="-29214"/>
              <a:lumOff val="-1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 dirty="0"/>
            <a:t>用户在什么场景下会使用这个系统？</a:t>
          </a:r>
        </a:p>
      </dsp:txBody>
      <dsp:txXfrm rot="-5400000">
        <a:off x="2470152" y="3031097"/>
        <a:ext cx="5174650" cy="504088"/>
      </dsp:txXfrm>
    </dsp:sp>
    <dsp:sp modelId="{75060042-5755-4F8E-A44D-4238580A9C7C}">
      <dsp:nvSpPr>
        <dsp:cNvPr id="0" name=""/>
        <dsp:cNvSpPr/>
      </dsp:nvSpPr>
      <dsp:spPr>
        <a:xfrm>
          <a:off x="417829" y="2933998"/>
          <a:ext cx="2090420" cy="698285"/>
        </a:xfrm>
        <a:prstGeom prst="roundRect">
          <a:avLst/>
        </a:prstGeom>
        <a:solidFill>
          <a:schemeClr val="accent4">
            <a:hueOff val="5987983"/>
            <a:satOff val="-33110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Where</a:t>
          </a:r>
          <a:endParaRPr lang="zh-CN" sz="3600" kern="1200" dirty="0"/>
        </a:p>
      </dsp:txBody>
      <dsp:txXfrm>
        <a:off x="451916" y="2968085"/>
        <a:ext cx="2022246" cy="630111"/>
      </dsp:txXfrm>
    </dsp:sp>
    <dsp:sp modelId="{6946196E-EA22-4D5A-A459-483AC44C59F8}">
      <dsp:nvSpPr>
        <dsp:cNvPr id="0" name=""/>
        <dsp:cNvSpPr/>
      </dsp:nvSpPr>
      <dsp:spPr>
        <a:xfrm rot="5400000">
          <a:off x="4791798" y="1415380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7701753"/>
            <a:satOff val="-36518"/>
            <a:lumOff val="-195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701753"/>
              <a:satOff val="-36518"/>
              <a:lumOff val="-1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基于</a:t>
          </a:r>
          <a:r>
            <a:rPr lang="zh-CN" sz="2000" kern="1200" dirty="0"/>
            <a:t>上述问题，我们要开发出什么样的系统？</a:t>
          </a:r>
        </a:p>
      </dsp:txBody>
      <dsp:txXfrm rot="-5400000">
        <a:off x="2470152" y="3764296"/>
        <a:ext cx="5174650" cy="504088"/>
      </dsp:txXfrm>
    </dsp:sp>
    <dsp:sp modelId="{631835AD-9983-414D-A4C1-7CDD6F9420BB}">
      <dsp:nvSpPr>
        <dsp:cNvPr id="0" name=""/>
        <dsp:cNvSpPr/>
      </dsp:nvSpPr>
      <dsp:spPr>
        <a:xfrm>
          <a:off x="417829" y="3667198"/>
          <a:ext cx="2090420" cy="698285"/>
        </a:xfrm>
        <a:prstGeom prst="roundRect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What</a:t>
          </a:r>
          <a:endParaRPr lang="zh-CN" sz="3600" kern="1200" dirty="0"/>
        </a:p>
      </dsp:txBody>
      <dsp:txXfrm>
        <a:off x="451916" y="3701285"/>
        <a:ext cx="2022246" cy="63011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3.5.1 OOA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案例的用例图</a:t>
          </a: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项目建造</a:t>
          </a:r>
        </a:p>
      </dsp:txBody>
      <dsp:txXfrm>
        <a:off x="4640626" y="0"/>
        <a:ext cx="2433741" cy="35402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体系结构设计</a:t>
          </a:r>
        </a:p>
      </dsp:txBody>
      <dsp:txXfrm>
        <a:off x="4640626" y="0"/>
        <a:ext cx="2433741" cy="3540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F90C8-0D08-4F43-BFE5-D6ED6F372977}">
      <dsp:nvSpPr>
        <dsp:cNvPr id="0" name=""/>
        <dsp:cNvSpPr/>
      </dsp:nvSpPr>
      <dsp:spPr>
        <a:xfrm>
          <a:off x="3420070" y="528"/>
          <a:ext cx="1287859" cy="8585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总控</a:t>
          </a:r>
        </a:p>
      </dsp:txBody>
      <dsp:txXfrm>
        <a:off x="3445217" y="25675"/>
        <a:ext cx="1237565" cy="808278"/>
      </dsp:txXfrm>
    </dsp:sp>
    <dsp:sp modelId="{DCD5B5A2-029D-49AD-9A5A-3B3D81930E0E}">
      <dsp:nvSpPr>
        <dsp:cNvPr id="0" name=""/>
        <dsp:cNvSpPr/>
      </dsp:nvSpPr>
      <dsp:spPr>
        <a:xfrm>
          <a:off x="2389782" y="859101"/>
          <a:ext cx="1674217" cy="343429"/>
        </a:xfrm>
        <a:custGeom>
          <a:avLst/>
          <a:gdLst/>
          <a:ahLst/>
          <a:cxnLst/>
          <a:rect l="0" t="0" r="0" b="0"/>
          <a:pathLst>
            <a:path>
              <a:moveTo>
                <a:pt x="1674217" y="0"/>
              </a:moveTo>
              <a:lnTo>
                <a:pt x="1674217" y="171714"/>
              </a:lnTo>
              <a:lnTo>
                <a:pt x="0" y="171714"/>
              </a:lnTo>
              <a:lnTo>
                <a:pt x="0" y="3434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CB88C-3FCD-4182-BFB3-29F25027607C}">
      <dsp:nvSpPr>
        <dsp:cNvPr id="0" name=""/>
        <dsp:cNvSpPr/>
      </dsp:nvSpPr>
      <dsp:spPr>
        <a:xfrm>
          <a:off x="1745853" y="1202531"/>
          <a:ext cx="1287859" cy="858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输入</a:t>
          </a:r>
          <a:endParaRPr lang="en-US" altLang="zh-CN" sz="2400" kern="1200" dirty="0"/>
        </a:p>
      </dsp:txBody>
      <dsp:txXfrm>
        <a:off x="1771000" y="1227678"/>
        <a:ext cx="1237565" cy="808278"/>
      </dsp:txXfrm>
    </dsp:sp>
    <dsp:sp modelId="{39E10727-E55E-4674-A5C8-2542E7F3739E}">
      <dsp:nvSpPr>
        <dsp:cNvPr id="0" name=""/>
        <dsp:cNvSpPr/>
      </dsp:nvSpPr>
      <dsp:spPr>
        <a:xfrm>
          <a:off x="4018280" y="859101"/>
          <a:ext cx="91440" cy="343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4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E6B36-913E-40C5-91C3-081996D6B376}">
      <dsp:nvSpPr>
        <dsp:cNvPr id="0" name=""/>
        <dsp:cNvSpPr/>
      </dsp:nvSpPr>
      <dsp:spPr>
        <a:xfrm>
          <a:off x="3420070" y="1202531"/>
          <a:ext cx="1287859" cy="858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计算</a:t>
          </a:r>
          <a:endParaRPr lang="en-US" altLang="zh-CN" sz="2400" kern="1200" dirty="0"/>
        </a:p>
      </dsp:txBody>
      <dsp:txXfrm>
        <a:off x="3445217" y="1227678"/>
        <a:ext cx="1237565" cy="808278"/>
      </dsp:txXfrm>
    </dsp:sp>
    <dsp:sp modelId="{A29BEBA8-82DD-49A4-B011-6851C1945141}">
      <dsp:nvSpPr>
        <dsp:cNvPr id="0" name=""/>
        <dsp:cNvSpPr/>
      </dsp:nvSpPr>
      <dsp:spPr>
        <a:xfrm>
          <a:off x="4064000" y="859101"/>
          <a:ext cx="1674217" cy="343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14"/>
              </a:lnTo>
              <a:lnTo>
                <a:pt x="1674217" y="171714"/>
              </a:lnTo>
              <a:lnTo>
                <a:pt x="1674217" y="3434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A99B1-B506-4FD7-BC43-82212DE17840}">
      <dsp:nvSpPr>
        <dsp:cNvPr id="0" name=""/>
        <dsp:cNvSpPr/>
      </dsp:nvSpPr>
      <dsp:spPr>
        <a:xfrm>
          <a:off x="5094287" y="1202531"/>
          <a:ext cx="1287859" cy="858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输出</a:t>
          </a:r>
        </a:p>
      </dsp:txBody>
      <dsp:txXfrm>
        <a:off x="5119434" y="1227678"/>
        <a:ext cx="1237565" cy="80827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标识系统中的类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</a:t>
          </a:r>
        </a:p>
      </dsp:txBody>
      <dsp:txXfrm>
        <a:off x="4640626" y="0"/>
        <a:ext cx="2433741" cy="35402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类的接口设计</a:t>
          </a:r>
        </a:p>
      </dsp:txBody>
      <dsp:txXfrm>
        <a:off x="4640626" y="0"/>
        <a:ext cx="2433741" cy="35402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其他工作</a:t>
          </a:r>
        </a:p>
      </dsp:txBody>
      <dsp:txXfrm>
        <a:off x="4640626" y="0"/>
        <a:ext cx="2433741" cy="35402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BD57F-DDBC-41E0-A185-EAC1AF4E5956}">
      <dsp:nvSpPr>
        <dsp:cNvPr id="0" name=""/>
        <dsp:cNvSpPr/>
      </dsp:nvSpPr>
      <dsp:spPr>
        <a:xfrm>
          <a:off x="675887" y="931229"/>
          <a:ext cx="2683222" cy="23454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Consolas" panose="020B0609020204030204" pitchFamily="49" charset="0"/>
            </a:rPr>
            <a:t>人机界面设计原则</a:t>
          </a:r>
          <a:endParaRPr lang="en-US" altLang="zh-CN" sz="1400" kern="1200" dirty="0">
            <a:latin typeface="Consolas" panose="020B0609020204030204" pitchFamily="49" charset="0"/>
          </a:endParaRPr>
        </a:p>
      </dsp:txBody>
      <dsp:txXfrm>
        <a:off x="1346692" y="1283050"/>
        <a:ext cx="1308070" cy="1641832"/>
      </dsp:txXfrm>
    </dsp:sp>
    <dsp:sp modelId="{899ADCFD-9930-4775-9EC8-30399C824B15}">
      <dsp:nvSpPr>
        <dsp:cNvPr id="0" name=""/>
        <dsp:cNvSpPr/>
      </dsp:nvSpPr>
      <dsp:spPr>
        <a:xfrm>
          <a:off x="5081" y="1433160"/>
          <a:ext cx="1341611" cy="13416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Consolas" panose="020B0609020204030204" pitchFamily="49" charset="0"/>
            </a:rPr>
            <a:t>用户界面设计</a:t>
          </a:r>
          <a:endParaRPr lang="zh-CN" altLang="en-US" sz="2000" kern="1200" dirty="0"/>
        </a:p>
      </dsp:txBody>
      <dsp:txXfrm>
        <a:off x="201555" y="1629634"/>
        <a:ext cx="948663" cy="948663"/>
      </dsp:txXfrm>
    </dsp:sp>
    <dsp:sp modelId="{D3594549-BA78-4BCE-BB93-12A4D9C71F27}">
      <dsp:nvSpPr>
        <dsp:cNvPr id="0" name=""/>
        <dsp:cNvSpPr/>
      </dsp:nvSpPr>
      <dsp:spPr>
        <a:xfrm>
          <a:off x="4197616" y="931229"/>
          <a:ext cx="2683222" cy="23454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-1001139"/>
            <a:satOff val="18086"/>
            <a:lumOff val="75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001139"/>
              <a:satOff val="18086"/>
              <a:lumOff val="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>
              <a:latin typeface="Consolas" panose="020B0609020204030204" pitchFamily="49" charset="0"/>
            </a:rPr>
            <a:t>添加实现细节</a:t>
          </a:r>
          <a:endParaRPr lang="en-US" altLang="zh-CN" sz="1400" kern="1200" dirty="0">
            <a:latin typeface="Consolas" panose="020B0609020204030204" pitchFamily="49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>
              <a:latin typeface="Consolas" panose="020B0609020204030204" pitchFamily="49" charset="0"/>
            </a:rPr>
            <a:t>代码测试</a:t>
          </a:r>
          <a:endParaRPr lang="en-US" altLang="zh-CN" sz="1400" kern="1200" dirty="0">
            <a:latin typeface="Consolas" panose="020B0609020204030204" pitchFamily="49" charset="0"/>
          </a:endParaRPr>
        </a:p>
      </dsp:txBody>
      <dsp:txXfrm>
        <a:off x="4868422" y="1283050"/>
        <a:ext cx="1308070" cy="1641832"/>
      </dsp:txXfrm>
    </dsp:sp>
    <dsp:sp modelId="{1778A7D8-749D-4CE3-991B-7B053FD27134}">
      <dsp:nvSpPr>
        <dsp:cNvPr id="0" name=""/>
        <dsp:cNvSpPr/>
      </dsp:nvSpPr>
      <dsp:spPr>
        <a:xfrm>
          <a:off x="3526811" y="1433160"/>
          <a:ext cx="1341611" cy="1341611"/>
        </a:xfrm>
        <a:prstGeom prst="ellipse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Consolas" panose="020B0609020204030204" pitchFamily="49" charset="0"/>
            </a:rPr>
            <a:t>编码实现</a:t>
          </a:r>
          <a:endParaRPr lang="en-US" altLang="zh-CN" sz="2000" kern="1200" dirty="0">
            <a:latin typeface="Consolas" panose="020B0609020204030204" pitchFamily="49" charset="0"/>
          </a:endParaRPr>
        </a:p>
      </dsp:txBody>
      <dsp:txXfrm>
        <a:off x="3723285" y="1629634"/>
        <a:ext cx="948663" cy="948663"/>
      </dsp:txXfrm>
    </dsp:sp>
    <dsp:sp modelId="{5AA378A3-5C24-4FB5-ABBD-828FDA7C487B}">
      <dsp:nvSpPr>
        <dsp:cNvPr id="0" name=""/>
        <dsp:cNvSpPr/>
      </dsp:nvSpPr>
      <dsp:spPr>
        <a:xfrm>
          <a:off x="7719345" y="931229"/>
          <a:ext cx="2683222" cy="23454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-2002277"/>
            <a:satOff val="36172"/>
            <a:lumOff val="150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002277"/>
              <a:satOff val="36172"/>
              <a:lumOff val="1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Consolas" panose="020B0609020204030204" pitchFamily="49" charset="0"/>
            </a:rPr>
            <a:t>用户的反馈</a:t>
          </a:r>
          <a:endParaRPr lang="en-US" altLang="zh-CN" sz="1400" kern="1200" dirty="0">
            <a:latin typeface="Consolas" panose="020B0609020204030204" pitchFamily="49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Consolas" panose="020B0609020204030204" pitchFamily="49" charset="0"/>
            </a:rPr>
            <a:t>系统升级和维护</a:t>
          </a:r>
        </a:p>
      </dsp:txBody>
      <dsp:txXfrm>
        <a:off x="8390151" y="1283050"/>
        <a:ext cx="1308070" cy="1641832"/>
      </dsp:txXfrm>
    </dsp:sp>
    <dsp:sp modelId="{400D01A4-FF75-474B-97DB-2C005F08B88A}">
      <dsp:nvSpPr>
        <dsp:cNvPr id="0" name=""/>
        <dsp:cNvSpPr/>
      </dsp:nvSpPr>
      <dsp:spPr>
        <a:xfrm>
          <a:off x="7048540" y="1433160"/>
          <a:ext cx="1341611" cy="1341611"/>
        </a:xfrm>
        <a:prstGeom prst="ellipse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Consolas" panose="020B0609020204030204" pitchFamily="49" charset="0"/>
            </a:rPr>
            <a:t>交付和运维</a:t>
          </a:r>
          <a:endParaRPr lang="en-US" altLang="zh-CN" sz="2000" kern="1200" dirty="0">
            <a:latin typeface="Consolas" panose="020B0609020204030204" pitchFamily="49" charset="0"/>
          </a:endParaRPr>
        </a:p>
      </dsp:txBody>
      <dsp:txXfrm>
        <a:off x="7245014" y="1629634"/>
        <a:ext cx="948663" cy="948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成员函数的定义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定义类对象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this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Ch3/static-</a:t>
            </a:r>
            <a:r>
              <a:rPr lang="en-US" altLang="zh-CN"/>
              <a:t>member.cpp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7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Ch3/uni-init.cpp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6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Ch3/calculator.cpp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8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linked-list-class.png" TargetMode="External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aggregation.png" TargetMode="Externa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file:///H:\coursebook\renyou\C++\model\png\composition.png" TargetMode="Externa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8.xml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12" Type="http://schemas.microsoft.com/office/2007/relationships/diagramDrawing" Target="../diagrams/drawing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11" Type="http://schemas.openxmlformats.org/officeDocument/2006/relationships/diagramColors" Target="../diagrams/colors28.xml"/><Relationship Id="rId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8.xml"/><Relationship Id="rId4" Type="http://schemas.openxmlformats.org/officeDocument/2006/relationships/diagramLayout" Target="../diagrams/layout27.xml"/><Relationship Id="rId9" Type="http://schemas.openxmlformats.org/officeDocument/2006/relationships/diagramLayout" Target="../diagrams/layout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ch3-usercase.png" TargetMode="External"/><Relationship Id="rId3" Type="http://schemas.openxmlformats.org/officeDocument/2006/relationships/diagramLayout" Target="../diagrams/layout29.xml"/><Relationship Id="rId7" Type="http://schemas.openxmlformats.org/officeDocument/2006/relationships/image" Target="../media/image4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ch3-class.png" TargetMode="External"/><Relationship Id="rId3" Type="http://schemas.openxmlformats.org/officeDocument/2006/relationships/diagramLayout" Target="../diagrams/layout34.xml"/><Relationship Id="rId7" Type="http://schemas.openxmlformats.org/officeDocument/2006/relationships/image" Target="../media/image5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linked-list-class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第三章 类：面向对象的基石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private: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head, tail;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_size;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public: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clear();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size();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7506958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E7CDA59-38AB-42B9-83A6-7252A0C0930E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t="11258"/>
          <a:stretch>
            <a:fillRect/>
          </a:stretch>
        </p:blipFill>
        <p:spPr>
          <a:xfrm>
            <a:off x="6426053" y="1455360"/>
            <a:ext cx="4927747" cy="228479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690FB50-1229-4C0D-8A63-28C18B7A4054}"/>
              </a:ext>
            </a:extLst>
          </p:cNvPr>
          <p:cNvSpPr/>
          <p:nvPr/>
        </p:nvSpPr>
        <p:spPr>
          <a:xfrm>
            <a:off x="2800350" y="1849875"/>
            <a:ext cx="3346450" cy="620275"/>
          </a:xfrm>
          <a:prstGeom prst="wedgeRoundRectCallout">
            <a:avLst>
              <a:gd name="adj1" fmla="val -62839"/>
              <a:gd name="adj2" fmla="val 3997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私有段，段内成员类外不可见，即类外不可直接访问。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24D173B-3794-4035-A828-B93D07F2E5EB}"/>
              </a:ext>
            </a:extLst>
          </p:cNvPr>
          <p:cNvSpPr/>
          <p:nvPr/>
        </p:nvSpPr>
        <p:spPr>
          <a:xfrm>
            <a:off x="2800350" y="3617617"/>
            <a:ext cx="3346450" cy="620275"/>
          </a:xfrm>
          <a:prstGeom prst="wedgeRoundRectCallout">
            <a:avLst>
              <a:gd name="adj1" fmla="val -63520"/>
              <a:gd name="adj2" fmla="val 2257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共有段，段内成员类外可见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B9FC1C10-C8E0-40FE-A696-C245F68E662F}"/>
              </a:ext>
            </a:extLst>
          </p:cNvPr>
          <p:cNvSpPr/>
          <p:nvPr/>
        </p:nvSpPr>
        <p:spPr>
          <a:xfrm>
            <a:off x="7562850" y="4405017"/>
            <a:ext cx="3346450" cy="1424283"/>
          </a:xfrm>
          <a:prstGeom prst="wedgeRoundRectCallout">
            <a:avLst>
              <a:gd name="adj1" fmla="val -62192"/>
              <a:gd name="adj2" fmla="val -2022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访问控制保护的是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，而非单个类对象。因此，在类的成员函数中，可以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直接访问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该类对象的所有成员。</a:t>
            </a:r>
          </a:p>
        </p:txBody>
      </p:sp>
    </p:spTree>
    <p:extLst>
      <p:ext uri="{BB962C8B-B14F-4D97-AF65-F5344CB8AC3E}">
        <p14:creationId xmlns:p14="http://schemas.microsoft.com/office/powerpoint/2010/main" val="206660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 callback = void 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&amp;);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定义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回调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函数类型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::traverse(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callback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af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for (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p = head; p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 p = p-&gt;next) </a:t>
            </a:r>
            <a:r>
              <a:rPr lang="en-US" altLang="zh-CN" dirty="0" err="1">
                <a:latin typeface="Consolas" panose="020B0609020204030204" pitchFamily="49" charset="0"/>
              </a:rPr>
              <a:t>af</a:t>
            </a:r>
            <a:r>
              <a:rPr lang="en-US" altLang="zh-CN" dirty="0">
                <a:latin typeface="Consolas" panose="020B0609020204030204" pitchFamily="49" charset="0"/>
              </a:rPr>
              <a:t>(p-&gt;data);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l.traverse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([](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 v) { std::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&lt;&lt; v &lt;&lt; ' '; }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4945031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23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class foo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private: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int a;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altLang="zh-CN" dirty="0">
                <a:latin typeface="+mn-lt"/>
              </a:rPr>
              <a:t> int b;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 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public: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altLang="zh-CN" dirty="0">
                <a:latin typeface="+mn-lt"/>
              </a:rPr>
              <a:t> int c;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 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void set(int x) { a = x;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altLang="zh-CN" dirty="0">
                <a:latin typeface="+mn-lt"/>
              </a:rPr>
              <a:t> void f() { std::</a:t>
            </a:r>
            <a:r>
              <a:rPr lang="en-US" altLang="zh-CN" dirty="0" err="1">
                <a:latin typeface="+mn-lt"/>
              </a:rPr>
              <a:t>cout</a:t>
            </a:r>
            <a:r>
              <a:rPr lang="en-US" altLang="zh-CN" dirty="0">
                <a:latin typeface="+mn-lt"/>
              </a:rPr>
              <a:t> &lt;&lt; b &lt;&lt; ' ' &lt;&lt; c &lt;&lt; std::</a:t>
            </a:r>
            <a:r>
              <a:rPr lang="en-US" altLang="zh-CN" dirty="0" err="1">
                <a:latin typeface="+mn-lt"/>
              </a:rPr>
              <a:t>endl</a:t>
            </a:r>
            <a:r>
              <a:rPr lang="en-US" altLang="zh-CN" dirty="0">
                <a:latin typeface="+mn-lt"/>
              </a:rPr>
              <a:t>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altLang="zh-CN" dirty="0">
                <a:latin typeface="+mn-lt"/>
              </a:rPr>
              <a:t> void g(</a:t>
            </a:r>
            <a:r>
              <a:rPr lang="en-US" altLang="zh-CN" sz="2700" b="1" i="1" dirty="0">
                <a:solidFill>
                  <a:srgbClr val="00B050"/>
                </a:solidFill>
                <a:latin typeface="+mn-lt"/>
              </a:rPr>
              <a:t>const foo&amp; o</a:t>
            </a:r>
            <a:r>
              <a:rPr lang="en-US" altLang="zh-CN" dirty="0">
                <a:latin typeface="+mn-lt"/>
              </a:rPr>
              <a:t>) { std::</a:t>
            </a:r>
            <a:r>
              <a:rPr lang="en-US" altLang="zh-CN" dirty="0" err="1">
                <a:latin typeface="+mn-lt"/>
              </a:rPr>
              <a:t>cout</a:t>
            </a:r>
            <a:r>
              <a:rPr lang="en-US" altLang="zh-CN" dirty="0">
                <a:latin typeface="+mn-lt"/>
              </a:rPr>
              <a:t> &lt;&lt; </a:t>
            </a:r>
            <a:r>
              <a:rPr lang="en-US" altLang="zh-CN" dirty="0" err="1">
                <a:latin typeface="+mn-lt"/>
              </a:rPr>
              <a:t>o.a</a:t>
            </a:r>
            <a:r>
              <a:rPr lang="en-US" altLang="zh-CN" dirty="0">
                <a:latin typeface="+mn-lt"/>
              </a:rPr>
              <a:t> &lt;&lt; std::</a:t>
            </a:r>
            <a:r>
              <a:rPr lang="en-US" altLang="zh-CN" dirty="0" err="1">
                <a:latin typeface="+mn-lt"/>
              </a:rPr>
              <a:t>endl</a:t>
            </a:r>
            <a:r>
              <a:rPr lang="en-US" altLang="zh-CN" dirty="0">
                <a:latin typeface="+mn-lt"/>
              </a:rPr>
              <a:t>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 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int foo::b = 0;</a:t>
            </a:r>
            <a:endParaRPr lang="zh-CN" altLang="zh-CN" sz="27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int foo::c = 1;</a:t>
            </a:r>
            <a:endParaRPr lang="zh-CN" altLang="zh-CN" sz="27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571969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C7066FB1-41F7-4470-B88E-634DDB5F19A7}"/>
              </a:ext>
            </a:extLst>
          </p:cNvPr>
          <p:cNvSpPr/>
          <p:nvPr/>
        </p:nvSpPr>
        <p:spPr>
          <a:xfrm>
            <a:off x="2686050" y="1562101"/>
            <a:ext cx="2921000" cy="669192"/>
          </a:xfrm>
          <a:prstGeom prst="wedgeRoundRectCallout">
            <a:avLst>
              <a:gd name="adj1" fmla="val -64580"/>
              <a:gd name="adj2" fmla="val 553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实例成员。对象存在该类成员才存在。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70AF890A-79FC-4D48-8D3A-DA8D14768AC1}"/>
              </a:ext>
            </a:extLst>
          </p:cNvPr>
          <p:cNvSpPr/>
          <p:nvPr/>
        </p:nvSpPr>
        <p:spPr>
          <a:xfrm>
            <a:off x="3416300" y="2419406"/>
            <a:ext cx="2921000" cy="882594"/>
          </a:xfrm>
          <a:prstGeom prst="wedgeRoundRectCallout">
            <a:avLst>
              <a:gd name="adj1" fmla="val -62189"/>
              <a:gd name="adj2" fmla="val -1156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静态数据成员。该类成员的存在不依赖于类对象。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静态成员属于类而非类对象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A025A2E-82A3-40D8-9E76-2600E5FDCF82}"/>
              </a:ext>
            </a:extLst>
          </p:cNvPr>
          <p:cNvSpPr/>
          <p:nvPr/>
        </p:nvSpPr>
        <p:spPr>
          <a:xfrm>
            <a:off x="4756150" y="3429000"/>
            <a:ext cx="2921000" cy="857250"/>
          </a:xfrm>
          <a:prstGeom prst="wedgeRoundRectCallout">
            <a:avLst>
              <a:gd name="adj1" fmla="val -43276"/>
              <a:gd name="adj2" fmla="val 6883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静态成员函数。主要用于访问其他静态成员。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静态成员函数没有</a:t>
            </a:r>
            <a:r>
              <a:rPr lang="en-US" altLang="zh-CN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指针。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E46B5E37-0697-4D54-B10F-7A2812CF9425}"/>
              </a:ext>
            </a:extLst>
          </p:cNvPr>
          <p:cNvSpPr/>
          <p:nvPr/>
        </p:nvSpPr>
        <p:spPr>
          <a:xfrm>
            <a:off x="8350250" y="4286250"/>
            <a:ext cx="2921000" cy="749607"/>
          </a:xfrm>
          <a:prstGeom prst="wedgeRoundRectCallout">
            <a:avLst>
              <a:gd name="adj1" fmla="val -58059"/>
              <a:gd name="adj2" fmla="val 3557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静态成员函数要访问实例成员，应该向它传递一个对象。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06BC1A6C-A2B3-4175-92F5-DFCF41A22E80}"/>
              </a:ext>
            </a:extLst>
          </p:cNvPr>
          <p:cNvSpPr/>
          <p:nvPr/>
        </p:nvSpPr>
        <p:spPr>
          <a:xfrm>
            <a:off x="3117850" y="5495365"/>
            <a:ext cx="2921000" cy="749607"/>
          </a:xfrm>
          <a:prstGeom prst="wedgeRoundRectCallout">
            <a:avLst>
              <a:gd name="adj1" fmla="val -60450"/>
              <a:gd name="adj2" fmla="val 677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静态数据函数的内存分配必须在类外显式完成，并被初始化。</a:t>
            </a:r>
          </a:p>
        </p:txBody>
      </p:sp>
    </p:spTree>
    <p:extLst>
      <p:ext uri="{BB962C8B-B14F-4D97-AF65-F5344CB8AC3E}">
        <p14:creationId xmlns:p14="http://schemas.microsoft.com/office/powerpoint/2010/main" val="376568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</a:rPr>
              <a:t>union</a:t>
            </a:r>
            <a:r>
              <a:rPr lang="zh-CN" altLang="en-US" dirty="0">
                <a:latin typeface="Consolas" panose="020B0609020204030204" pitchFamily="49" charset="0"/>
              </a:rPr>
              <a:t>都是特殊的类。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在缺省段描述符的情况下，</a:t>
            </a:r>
            <a:r>
              <a:rPr lang="en-US" altLang="zh-CN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的成员都是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公有的</a:t>
            </a:r>
            <a:r>
              <a:rPr lang="zh-CN" altLang="en-US" dirty="0">
                <a:latin typeface="Consolas" panose="020B0609020204030204" pitchFamily="49" charset="0"/>
              </a:rPr>
              <a:t>。相较而言，</a:t>
            </a:r>
            <a:r>
              <a:rPr lang="en-US" altLang="zh-CN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的则是私有的。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union</a:t>
            </a:r>
            <a:r>
              <a:rPr lang="zh-CN" altLang="en-US" dirty="0">
                <a:latin typeface="Consolas" panose="020B0609020204030204" pitchFamily="49" charset="0"/>
              </a:rPr>
              <a:t>的成员只能是公有的。最好以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的方式使用。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628766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93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类的成员可以是其它类的实例。这使得前者间接获得后者的功能。这是类与类之间合作的一种模式。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187337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0435A7C-35F1-4B88-A805-549CE1D4C3FF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 t="3584" r="3495" b="12378"/>
          <a:stretch/>
        </p:blipFill>
        <p:spPr>
          <a:xfrm>
            <a:off x="1217167" y="3287394"/>
            <a:ext cx="4878833" cy="18561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E3A8E4-471F-4525-A570-93F730D82662}"/>
              </a:ext>
            </a:extLst>
          </p:cNvPr>
          <p:cNvPicPr/>
          <p:nvPr/>
        </p:nvPicPr>
        <p:blipFill rotWithShape="1"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 t="4054" r="2589" b="13514"/>
          <a:stretch/>
        </p:blipFill>
        <p:spPr>
          <a:xfrm>
            <a:off x="6760210" y="3217309"/>
            <a:ext cx="3482340" cy="19651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FC0164-D860-4AAD-B266-EE544F2F61F5}"/>
              </a:ext>
            </a:extLst>
          </p:cNvPr>
          <p:cNvSpPr txBox="1"/>
          <p:nvPr/>
        </p:nvSpPr>
        <p:spPr>
          <a:xfrm>
            <a:off x="2635250" y="530860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聚集</a:t>
            </a:r>
            <a:endParaRPr lang="en-US" altLang="zh-CN" dirty="0"/>
          </a:p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部件可以单独存在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D9473-E224-412A-9DC7-6B72EE08455C}"/>
              </a:ext>
            </a:extLst>
          </p:cNvPr>
          <p:cNvSpPr txBox="1"/>
          <p:nvPr/>
        </p:nvSpPr>
        <p:spPr>
          <a:xfrm>
            <a:off x="7542530" y="5304969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组合</a:t>
            </a:r>
            <a:endParaRPr lang="en-US" altLang="zh-CN" dirty="0"/>
          </a:p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部件不能单独存在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类对象在定义后应该被初始化。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以前的做法是调用初始化方法。但这存在缺陷。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更好的初始化方法是自动化 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构造函数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(constructor)</a:t>
            </a:r>
          </a:p>
          <a:p>
            <a:pPr lvl="1">
              <a:lnSpc>
                <a:spcPct val="12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类对象在失效后应该清理它占据的资源。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以前的做法是调用清理方法。但这也存在缺陷。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更好的清理方法仍然是自动化 </a:t>
            </a:r>
            <a:r>
              <a:rPr lang="en-US" altLang="zh-CN" dirty="0">
                <a:latin typeface="Consolas" panose="020B0609020204030204" pitchFamily="49" charset="0"/>
              </a:rPr>
              <a:t>– 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析构函数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(destructor)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9592325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71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head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tail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_size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837120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12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class 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zh-CN" dirty="0">
                <a:latin typeface="Consolas" panose="020B0609020204030204" pitchFamily="49" charset="0"/>
              </a:rPr>
              <a:t>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//T是类名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	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zh-CN" altLang="zh-CN" dirty="0">
                <a:latin typeface="Consolas" panose="020B0609020204030204" pitchFamily="49" charset="0"/>
              </a:rPr>
              <a:t>参数列表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zh-CN" dirty="0">
                <a:latin typeface="Consolas" panose="020B0609020204030204" pitchFamily="49" charset="0"/>
              </a:rPr>
              <a:t>) { 语句 }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//这是一个构造函数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实际上，构造函数没有名字！因此不能被显式调用。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引起构造函数“调用”的语法称为“</a:t>
            </a:r>
            <a:r>
              <a:rPr lang="zh-CN" alt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函数标记法</a:t>
            </a:r>
            <a:r>
              <a:rPr lang="zh-CN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(functional notation)</a:t>
            </a:r>
            <a:r>
              <a:rPr lang="zh-CN" altLang="en-US" sz="2400" dirty="0">
                <a:latin typeface="Consolas" panose="020B0609020204030204" pitchFamily="49" charset="0"/>
              </a:rPr>
              <a:t>”，其形式非常类似于函数调用。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构造函数没有也不能有返回类型！</a:t>
            </a:r>
            <a:endParaRPr lang="en-US" altLang="zh-CN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006342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83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默认的构造函数：没有参数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{ …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l;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这里，默认构造函数被编译器自动调用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显式声明的构造函数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{ public: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explicit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() {...} };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3445487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11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构造函数的参数：可以是默认的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/>
              <a:t>	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* a =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latin typeface="Consolas" panose="020B0609020204030204" pitchFamily="49" charset="0"/>
              </a:rPr>
              <a:t>{ …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d[] = { … };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l(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5, d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k(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686723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4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export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using </a:t>
            </a:r>
            <a:r>
              <a:rPr lang="en-US" altLang="zh-CN" sz="2700" dirty="0" err="1">
                <a:latin typeface="Consolas" panose="020B0609020204030204" pitchFamily="49" charset="0"/>
              </a:rPr>
              <a:t>value_t</a:t>
            </a:r>
            <a:r>
              <a:rPr lang="en-US" altLang="zh-CN" sz="2700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= int;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类型别名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_node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节点类型定义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data;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数据域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_node * next;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指针域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using 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= _node *;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类型别名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head, tail;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头尾指针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_size;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节点数目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//to be continued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2267043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4" name="组合 73">
            <a:extLst>
              <a:ext uri="{FF2B5EF4-FFF2-40B4-BE49-F238E27FC236}">
                <a16:creationId xmlns:a16="http://schemas.microsoft.com/office/drawing/2014/main" id="{4A7312AF-0FA5-48AF-B301-98672C66BFD9}"/>
              </a:ext>
            </a:extLst>
          </p:cNvPr>
          <p:cNvGrpSpPr/>
          <p:nvPr/>
        </p:nvGrpSpPr>
        <p:grpSpPr>
          <a:xfrm>
            <a:off x="6314440" y="1908492"/>
            <a:ext cx="4480560" cy="1349058"/>
            <a:chOff x="7012940" y="2899092"/>
            <a:chExt cx="3512820" cy="76454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2B5A6F0-DBCB-480E-B49E-60D9DC032863}"/>
                </a:ext>
              </a:extLst>
            </p:cNvPr>
            <p:cNvGrpSpPr/>
            <p:nvPr/>
          </p:nvGrpSpPr>
          <p:grpSpPr>
            <a:xfrm>
              <a:off x="7324725" y="3270567"/>
              <a:ext cx="471170" cy="167640"/>
              <a:chOff x="747714" y="375262"/>
              <a:chExt cx="471487" cy="167662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D59156A-950D-468B-907D-E278A3F8F1B6}"/>
                  </a:ext>
                </a:extLst>
              </p:cNvPr>
              <p:cNvSpPr/>
              <p:nvPr/>
            </p:nvSpPr>
            <p:spPr>
              <a:xfrm>
                <a:off x="747714" y="376237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0E428DD-FA32-4E7D-8C4A-9F2863C5C462}"/>
                  </a:ext>
                </a:extLst>
              </p:cNvPr>
              <p:cNvSpPr/>
              <p:nvPr/>
            </p:nvSpPr>
            <p:spPr>
              <a:xfrm>
                <a:off x="1052514" y="375262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B3BA989-A2B7-4D95-B9DF-DBA50D43D18E}"/>
                </a:ext>
              </a:extLst>
            </p:cNvPr>
            <p:cNvGrpSpPr/>
            <p:nvPr/>
          </p:nvGrpSpPr>
          <p:grpSpPr>
            <a:xfrm>
              <a:off x="7980680" y="3270567"/>
              <a:ext cx="471170" cy="167640"/>
              <a:chOff x="0" y="0"/>
              <a:chExt cx="471487" cy="167662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0CD7FA3-BB7C-4E66-9053-EEA4A662FF8A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7A88688-9869-41F8-84B8-B29CD20D1BE0}"/>
                  </a:ext>
                </a:extLst>
              </p:cNvPr>
              <p:cNvSpPr/>
              <p:nvPr/>
            </p:nvSpPr>
            <p:spPr>
              <a:xfrm>
                <a:off x="304800" y="0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93C8B0D-A1F9-4C0F-82AF-CDF4D5155D7F}"/>
                </a:ext>
              </a:extLst>
            </p:cNvPr>
            <p:cNvGrpSpPr/>
            <p:nvPr/>
          </p:nvGrpSpPr>
          <p:grpSpPr>
            <a:xfrm>
              <a:off x="8656955" y="3271202"/>
              <a:ext cx="471170" cy="167640"/>
              <a:chOff x="0" y="0"/>
              <a:chExt cx="471487" cy="16766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CE47F64-B132-4158-8D6C-AB4778B2D47C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7767E0C-D917-486C-9C35-AA2D753E3579}"/>
                  </a:ext>
                </a:extLst>
              </p:cNvPr>
              <p:cNvSpPr/>
              <p:nvPr/>
            </p:nvSpPr>
            <p:spPr>
              <a:xfrm>
                <a:off x="304800" y="0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672881D-4A81-454E-B89E-5D40FF29E678}"/>
                </a:ext>
              </a:extLst>
            </p:cNvPr>
            <p:cNvGrpSpPr/>
            <p:nvPr/>
          </p:nvGrpSpPr>
          <p:grpSpPr>
            <a:xfrm>
              <a:off x="9304655" y="3270567"/>
              <a:ext cx="471170" cy="167640"/>
              <a:chOff x="0" y="0"/>
              <a:chExt cx="471487" cy="167662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C5AFF5B-632C-49A5-876E-64EFAD280CB3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375B490-0C27-47BB-BD54-C3BF4A9B21E9}"/>
                  </a:ext>
                </a:extLst>
              </p:cNvPr>
              <p:cNvSpPr/>
              <p:nvPr/>
            </p:nvSpPr>
            <p:spPr>
              <a:xfrm>
                <a:off x="304800" y="0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68A63FC3-A6F8-4BD9-B755-E2BEA3D5355E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0" y="3352482"/>
              <a:ext cx="170180" cy="190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F4E71CD-C451-4A49-8FF4-396C90DFE490}"/>
                </a:ext>
              </a:extLst>
            </p:cNvPr>
            <p:cNvCxnSpPr>
              <a:cxnSpLocks/>
            </p:cNvCxnSpPr>
            <p:nvPr/>
          </p:nvCxnSpPr>
          <p:spPr>
            <a:xfrm>
              <a:off x="8451850" y="3353752"/>
              <a:ext cx="204470" cy="190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26F0041-6074-47EF-BAA2-CD1183A27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8125" y="3352482"/>
              <a:ext cx="191770" cy="190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AC34C51-E70F-489E-9616-94EE1A55E77B}"/>
                </a:ext>
              </a:extLst>
            </p:cNvPr>
            <p:cNvCxnSpPr>
              <a:cxnSpLocks/>
            </p:cNvCxnSpPr>
            <p:nvPr/>
          </p:nvCxnSpPr>
          <p:spPr>
            <a:xfrm>
              <a:off x="9775825" y="3353752"/>
              <a:ext cx="195580" cy="63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01CCE79-5F4C-404F-A823-87004D24D7FE}"/>
                </a:ext>
              </a:extLst>
            </p:cNvPr>
            <p:cNvGrpSpPr/>
            <p:nvPr/>
          </p:nvGrpSpPr>
          <p:grpSpPr>
            <a:xfrm>
              <a:off x="9971405" y="3270567"/>
              <a:ext cx="471170" cy="167640"/>
              <a:chOff x="0" y="0"/>
              <a:chExt cx="471487" cy="167662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758F36B-5648-49DE-89DD-0428DCBDE001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0437673-B4B8-4967-BDDF-ED66CCC39533}"/>
                  </a:ext>
                </a:extLst>
              </p:cNvPr>
              <p:cNvSpPr/>
              <p:nvPr/>
            </p:nvSpPr>
            <p:spPr>
              <a:xfrm>
                <a:off x="304800" y="0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^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D8D28E9-7051-4255-AD13-451E20580772}"/>
                </a:ext>
              </a:extLst>
            </p:cNvPr>
            <p:cNvGrpSpPr/>
            <p:nvPr/>
          </p:nvGrpSpPr>
          <p:grpSpPr>
            <a:xfrm>
              <a:off x="7012940" y="2899092"/>
              <a:ext cx="1159509" cy="168275"/>
              <a:chOff x="702899" y="65700"/>
              <a:chExt cx="1159873" cy="168615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FCB511CC-84DB-4C84-8D9B-44EB7C1FFB08}"/>
                  </a:ext>
                </a:extLst>
              </p:cNvPr>
              <p:cNvGrpSpPr/>
              <p:nvPr/>
            </p:nvGrpSpPr>
            <p:grpSpPr>
              <a:xfrm>
                <a:off x="1003912" y="66675"/>
                <a:ext cx="858860" cy="167640"/>
                <a:chOff x="180000" y="180000"/>
                <a:chExt cx="858860" cy="167640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0860712-47B2-408E-82AE-53DA57B634D8}"/>
                    </a:ext>
                  </a:extLst>
                </p:cNvPr>
                <p:cNvSpPr/>
                <p:nvPr/>
              </p:nvSpPr>
              <p:spPr>
                <a:xfrm>
                  <a:off x="180000" y="180975"/>
                  <a:ext cx="429600" cy="166665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sz="900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head</a:t>
                  </a:r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D2ED477-435E-45CD-8A32-89773A658C3D}"/>
                    </a:ext>
                  </a:extLst>
                </p:cNvPr>
                <p:cNvSpPr/>
                <p:nvPr/>
              </p:nvSpPr>
              <p:spPr>
                <a:xfrm>
                  <a:off x="609600" y="180000"/>
                  <a:ext cx="429260" cy="16637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sz="900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tail</a:t>
                  </a:r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431F192-3C1F-4939-ACAB-2B0621623995}"/>
                  </a:ext>
                </a:extLst>
              </p:cNvPr>
              <p:cNvSpPr/>
              <p:nvPr/>
            </p:nvSpPr>
            <p:spPr>
              <a:xfrm>
                <a:off x="702899" y="65700"/>
                <a:ext cx="301013" cy="16637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9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链表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45" name="曲线连接符 59">
              <a:extLst>
                <a:ext uri="{FF2B5EF4-FFF2-40B4-BE49-F238E27FC236}">
                  <a16:creationId xmlns:a16="http://schemas.microsoft.com/office/drawing/2014/main" id="{83B6FB33-2448-42D6-9A38-2594371FAD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00925" y="3143567"/>
              <a:ext cx="203835" cy="51435"/>
            </a:xfrm>
            <a:prstGeom prst="curvedConnector3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曲线连接符 62">
              <a:extLst>
                <a:ext uri="{FF2B5EF4-FFF2-40B4-BE49-F238E27FC236}">
                  <a16:creationId xmlns:a16="http://schemas.microsoft.com/office/drawing/2014/main" id="{16614DE7-FD68-4E3B-833B-48AD718EC45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938577" y="2085975"/>
              <a:ext cx="205105" cy="2165350"/>
            </a:xfrm>
            <a:prstGeom prst="curvedConnector3">
              <a:avLst>
                <a:gd name="adj1" fmla="val 50000"/>
              </a:avLst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F2A5B1E-1F4F-4B8C-BCA3-337EAFC35526}"/>
                </a:ext>
              </a:extLst>
            </p:cNvPr>
            <p:cNvSpPr/>
            <p:nvPr/>
          </p:nvSpPr>
          <p:spPr>
            <a:xfrm>
              <a:off x="7047865" y="3497897"/>
              <a:ext cx="3477895" cy="1657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图</a:t>
              </a:r>
              <a:r>
                <a:rPr lang="en-US" sz="9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3-1 </a:t>
              </a:r>
              <a:r>
                <a:rPr lang="zh-CN" sz="9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链表结构示意图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构造函数的初始化列表：出现在函数头部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/>
              <a:t>	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* a) 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	: head(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), tail(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), _size(0)</a:t>
            </a:r>
            <a:r>
              <a:rPr lang="en-US" altLang="zh-CN" b="1" i="1" dirty="0"/>
              <a:t> 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{ …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构造函数的初始化列表先于其“函数体”执行。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类的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常量和引用成员</a:t>
            </a:r>
            <a:r>
              <a:rPr lang="zh-CN" altLang="en-US" dirty="0">
                <a:latin typeface="Consolas" panose="020B0609020204030204" pitchFamily="49" charset="0"/>
              </a:rPr>
              <a:t>只能在初始化列表中被初始化。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690571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41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A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A(int x) :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(x) {}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B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A 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B(int x) :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a(x)</a:t>
            </a:r>
            <a:r>
              <a:rPr lang="en-US" altLang="zh-CN" dirty="0">
                <a:latin typeface="Consolas" panose="020B0609020204030204" pitchFamily="49" charset="0"/>
              </a:rPr>
              <a:t> {}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7190687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908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* a)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(const std::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&gt;&amp; l)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724050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5332C70-AA85-41F4-A561-D3D21861692D}"/>
              </a:ext>
            </a:extLst>
          </p:cNvPr>
          <p:cNvSpPr/>
          <p:nvPr/>
        </p:nvSpPr>
        <p:spPr>
          <a:xfrm>
            <a:off x="5438980" y="4521200"/>
            <a:ext cx="2520950" cy="723900"/>
          </a:xfrm>
          <a:prstGeom prst="wedgeRoundRectCallout">
            <a:avLst>
              <a:gd name="adj1" fmla="val 11157"/>
              <a:gd name="adj2" fmla="val -1067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初始化列表</a:t>
            </a:r>
          </a:p>
        </p:txBody>
      </p:sp>
    </p:spTree>
    <p:extLst>
      <p:ext uri="{BB962C8B-B14F-4D97-AF65-F5344CB8AC3E}">
        <p14:creationId xmlns:p14="http://schemas.microsoft.com/office/powerpoint/2010/main" val="300461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: head(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), tail(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), _size(0) {}</a:t>
            </a: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* a) :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latin typeface="Consolas" panose="020B0609020204030204" pitchFamily="49" charset="0"/>
              </a:rPr>
              <a:t>initializer_list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&gt;&amp; l) :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{ … 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45192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5A398B-7348-4636-99D0-D709C167EE7E}"/>
              </a:ext>
            </a:extLst>
          </p:cNvPr>
          <p:cNvCxnSpPr/>
          <p:nvPr/>
        </p:nvCxnSpPr>
        <p:spPr>
          <a:xfrm flipH="1" flipV="1">
            <a:off x="3409950" y="1803400"/>
            <a:ext cx="5683250" cy="1098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BCAB36-DD39-493B-AA6A-CD8129BDAFB9}"/>
              </a:ext>
            </a:extLst>
          </p:cNvPr>
          <p:cNvCxnSpPr>
            <a:cxnSpLocks/>
          </p:cNvCxnSpPr>
          <p:nvPr/>
        </p:nvCxnSpPr>
        <p:spPr>
          <a:xfrm flipV="1">
            <a:off x="2806700" y="1847850"/>
            <a:ext cx="603250" cy="3117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4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2313592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38953" y="2665004"/>
            <a:ext cx="4336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int a = 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{1}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等价于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int a = 1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int b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{2}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等价于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int b = 2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 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int *p = new int[4]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{1, 2, 3, 4}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的每个元素都被初始化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X n;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//n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未初始化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n = 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 7, 8 };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赋值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 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class Y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{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public: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int c; double d;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Y(int x, double y) : c(x), d(y) {}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} m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{5, 6.0}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//call constructor,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m.c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5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m.d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6.0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19183" y="1679511"/>
            <a:ext cx="701938" cy="7019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968508" y="1738397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常规初始化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7017249" y="1738397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统一初始化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2" y="2665004"/>
            <a:ext cx="4218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 a = 0;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复制初始化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const char *p("string");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直接初始化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 err="1"/>
              <a:t>linked_list</a:t>
            </a:r>
            <a:r>
              <a:rPr lang="en-US" altLang="zh-CN" sz="1400" dirty="0"/>
              <a:t> l(5);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直接初始化，使用了默认参数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 err="1"/>
              <a:t>linked_list</a:t>
            </a:r>
            <a:r>
              <a:rPr lang="en-US" altLang="zh-CN" sz="1400" dirty="0"/>
              <a:t> k = {1, 2, 3, 4};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复制初始化</a:t>
            </a:r>
          </a:p>
          <a:p>
            <a:pPr algn="r"/>
            <a:endParaRPr lang="zh-CN" altLang="en-US" sz="1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50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class 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zh-CN" dirty="0">
                <a:latin typeface="Consolas" panose="020B0609020204030204" pitchFamily="49" charset="0"/>
              </a:rPr>
              <a:t>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//T是类名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zh-CN" dirty="0">
                <a:latin typeface="Consolas" panose="020B0609020204030204" pitchFamily="49" charset="0"/>
              </a:rPr>
              <a:t>() { 语句 }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//这是一个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析构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函数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析构函数在对象失效时被编译器自动调用。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析构函数能被显式调用，但调用后对象将失效。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析构函数不能有参数！</a:t>
            </a:r>
            <a:endParaRPr lang="en-US" altLang="zh-CN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析构函数没有也不能有返回类型！</a:t>
            </a:r>
            <a:endParaRPr lang="en-US" altLang="zh-CN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1510126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78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隐式默认的特殊成员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zh-CN" dirty="0">
                <a:latin typeface="Consolas" panose="020B0609020204030204" pitchFamily="49" charset="0"/>
              </a:rPr>
              <a:t>	class X {};</a:t>
            </a:r>
            <a:endParaRPr lang="zh-CN" altLang="zh-CN" dirty="0">
              <a:latin typeface="Consolas" panose="020B0609020204030204" pitchFamily="49" charset="0"/>
            </a:endParaRPr>
          </a:p>
          <a:p>
            <a:pPr lvl="1" algn="just"/>
            <a:r>
              <a:rPr lang="zh-CN" altLang="en-US" dirty="0">
                <a:latin typeface="Consolas" panose="020B0609020204030204" pitchFamily="49" charset="0"/>
              </a:rPr>
              <a:t>因为没有显式定义，所以类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的构造函数和析构函数都是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隐式默认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(implicit default)</a:t>
            </a:r>
            <a:r>
              <a:rPr lang="zh-CN" altLang="en-US" dirty="0">
                <a:latin typeface="Consolas" panose="020B0609020204030204" pitchFamily="49" charset="0"/>
              </a:rPr>
              <a:t>的。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algn="just"/>
            <a:r>
              <a:rPr lang="zh-CN" altLang="en-US" dirty="0">
                <a:latin typeface="Consolas" panose="020B0609020204030204" pitchFamily="49" charset="0"/>
              </a:rPr>
              <a:t>隐式默认的成员由编译器合成。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algn="just"/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en-US" dirty="0">
                <a:latin typeface="Consolas" panose="020B0609020204030204" pitchFamily="49" charset="0"/>
              </a:rPr>
              <a:t>显式默认的特殊成员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struct X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{</a:t>
            </a:r>
            <a:endParaRPr lang="zh-CN" altLang="zh-CN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X() </a:t>
            </a:r>
            <a:r>
              <a:rPr lang="en-US" altLang="zh-CN" sz="2800" dirty="0" err="1">
                <a:latin typeface="Consolas" panose="020B0609020204030204" pitchFamily="49" charset="0"/>
              </a:rPr>
              <a:t>noexcept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default</a:t>
            </a:r>
            <a:r>
              <a:rPr lang="en-US" altLang="zh-CN" sz="2800" dirty="0">
                <a:latin typeface="Consolas" panose="020B0609020204030204" pitchFamily="49" charset="0"/>
              </a:rPr>
              <a:t>; 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显式默认构造函数必须没有参数</a:t>
            </a:r>
            <a:r>
              <a:rPr lang="en-US" altLang="zh-CN" sz="2800" dirty="0">
                <a:latin typeface="Consolas" panose="020B0609020204030204" pitchFamily="49" charset="0"/>
              </a:rPr>
              <a:t>    	~X() </a:t>
            </a:r>
            <a:r>
              <a:rPr lang="en-US" altLang="zh-CN" sz="2800" dirty="0" err="1">
                <a:latin typeface="Consolas" panose="020B0609020204030204" pitchFamily="49" charset="0"/>
              </a:rPr>
              <a:t>noexcept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default</a:t>
            </a:r>
            <a:r>
              <a:rPr lang="en-US" altLang="zh-CN" sz="2800" dirty="0">
                <a:latin typeface="Consolas" panose="020B0609020204030204" pitchFamily="49" charset="0"/>
              </a:rPr>
              <a:t>;</a:t>
            </a:r>
            <a:endParaRPr lang="zh-CN" altLang="zh-CN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};</a:t>
            </a:r>
            <a:endParaRPr lang="zh-CN" altLang="zh-CN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778198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201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X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X()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delete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X(int)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{}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X a;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//error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，默认构造函数被删除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X b{1};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55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9775216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162FD03-DF7C-4ED6-BA7B-B32DAAA4C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492607"/>
              </p:ext>
            </p:extLst>
          </p:nvPr>
        </p:nvGraphicFramePr>
        <p:xfrm>
          <a:off x="1911350" y="1765300"/>
          <a:ext cx="8128000" cy="436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93996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3254881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E3EE810-ACED-4AF2-BA0A-3BF541332886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6209" r="3023" b="4902"/>
          <a:stretch/>
        </p:blipFill>
        <p:spPr>
          <a:xfrm>
            <a:off x="3003549" y="2089150"/>
            <a:ext cx="6184902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6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链表的操作：原型声明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初始化链表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&amp; l);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在链表尾部添加数据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&amp; l,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清空链表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clear(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&amp; l);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//end of export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93879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4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面向对象设计的主要过程（但不是全部）包括：</a:t>
            </a:r>
          </a:p>
          <a:p>
            <a:pPr lvl="1"/>
            <a:r>
              <a:rPr lang="zh-CN" altLang="zh-CN" dirty="0"/>
              <a:t>系统体系结构设计。</a:t>
            </a:r>
          </a:p>
          <a:p>
            <a:pPr lvl="1"/>
            <a:r>
              <a:rPr lang="zh-CN" altLang="zh-CN" dirty="0"/>
              <a:t>类</a:t>
            </a:r>
            <a:r>
              <a:rPr lang="en-US" altLang="zh-CN" dirty="0"/>
              <a:t>/</a:t>
            </a:r>
            <a:r>
              <a:rPr lang="zh-CN" altLang="zh-CN" dirty="0"/>
              <a:t>对象设计。</a:t>
            </a:r>
          </a:p>
          <a:p>
            <a:pPr lvl="1"/>
            <a:r>
              <a:rPr lang="zh-CN" altLang="zh-CN" dirty="0"/>
              <a:t>用户界面设计。</a:t>
            </a: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815741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19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目标系统是一个独立的应用系统。因此，系统的体系结构应该是集中式的，即有一个总控模块调度其他功能模块。</a:t>
            </a:r>
            <a:endParaRPr lang="en-US" altLang="zh-CN" dirty="0"/>
          </a:p>
          <a:p>
            <a:pPr algn="just"/>
            <a:endParaRPr lang="zh-CN" altLang="zh-CN" dirty="0"/>
          </a:p>
          <a:p>
            <a:pPr algn="just"/>
            <a:r>
              <a:rPr lang="zh-CN" altLang="zh-CN" dirty="0"/>
              <a:t>接下来要进行的是系统的模块分解。根据前面的分析，可以很容易地确定，系统的功能模块由四个部分组成：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427487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50F584B-2343-472D-90A2-FC6E32245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481436"/>
              </p:ext>
            </p:extLst>
          </p:nvPr>
        </p:nvGraphicFramePr>
        <p:xfrm>
          <a:off x="1905000" y="4019550"/>
          <a:ext cx="8128000" cy="206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640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>
                <a:latin typeface="Consolas" panose="020B0609020204030204" pitchFamily="49" charset="0"/>
              </a:rPr>
              <a:t>一个简单易行的方法就是列出使用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场景</a:t>
            </a:r>
            <a:r>
              <a:rPr lang="zh-CN" altLang="zh-CN" dirty="0">
                <a:latin typeface="Consolas" panose="020B0609020204030204" pitchFamily="49" charset="0"/>
              </a:rPr>
              <a:t>的流程，然后在流程中找出活动对象。仅保留那些与应用直接相关的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对象</a:t>
            </a:r>
            <a:r>
              <a:rPr lang="zh-CN" altLang="zh-CN" dirty="0">
                <a:latin typeface="Consolas" panose="020B0609020204030204" pitchFamily="49" charset="0"/>
              </a:rPr>
              <a:t>。标识出这些对象之间的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关系</a:t>
            </a:r>
            <a:r>
              <a:rPr lang="zh-CN" altLang="zh-CN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endParaRPr lang="zh-CN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zh-CN" dirty="0">
                <a:latin typeface="Consolas" panose="020B0609020204030204" pitchFamily="49" charset="0"/>
              </a:rPr>
              <a:t>在案例的使用场景中，活动对象有两个：用户和计算器。前者并不需要标识。因此，本系统中活动的对象只有一个，那就是计算器。这里，我们将其标识为：</a:t>
            </a:r>
            <a:r>
              <a:rPr lang="en-US" altLang="zh-CN" dirty="0">
                <a:latin typeface="Consolas" panose="020B0609020204030204" pitchFamily="49" charset="0"/>
              </a:rPr>
              <a:t>calculator</a:t>
            </a:r>
            <a:r>
              <a:rPr lang="zh-CN" altLang="zh-CN" dirty="0">
                <a:latin typeface="Consolas" panose="020B0609020204030204" pitchFamily="49" charset="0"/>
              </a:rPr>
              <a:t>。</a:t>
            </a: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35525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38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expression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lhs</a:t>
            </a:r>
            <a:r>
              <a:rPr lang="en-US" altLang="zh-CN" dirty="0">
                <a:latin typeface="Consolas" panose="020B0609020204030204" pitchFamily="49" charset="0"/>
              </a:rPr>
              <a:t>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rhs</a:t>
            </a:r>
            <a:r>
              <a:rPr lang="en-US" altLang="zh-CN" dirty="0">
                <a:latin typeface="Consolas" panose="020B0609020204030204" pitchFamily="49" charset="0"/>
              </a:rPr>
              <a:t>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optr</a:t>
            </a:r>
            <a:r>
              <a:rPr lang="en-US" altLang="zh-CN" dirty="0">
                <a:latin typeface="Consolas" panose="020B0609020204030204" pitchFamily="49" charset="0"/>
              </a:rPr>
              <a:t>: char;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result: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calculator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expr: expression;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input()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calculate()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display()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doCalc</a:t>
            </a:r>
            <a:r>
              <a:rPr lang="en-US" altLang="zh-CN" dirty="0">
                <a:latin typeface="Consolas" panose="020B0609020204030204" pitchFamily="49" charset="0"/>
              </a:rPr>
              <a:t>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8213964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C21E1CB-6E66-47A8-8D38-A748F20AA238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4686" r="3648" b="10648"/>
          <a:stretch/>
        </p:blipFill>
        <p:spPr>
          <a:xfrm>
            <a:off x="5295900" y="2470151"/>
            <a:ext cx="5632449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50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19667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57776F6-D143-497D-9BC2-449E66F6F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52930"/>
              </p:ext>
            </p:extLst>
          </p:nvPr>
        </p:nvGraphicFramePr>
        <p:xfrm>
          <a:off x="946150" y="1701800"/>
          <a:ext cx="10407650" cy="420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56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Makefile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CXX = g++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cxxflags</a:t>
            </a:r>
            <a:r>
              <a:rPr lang="en-US" altLang="zh-CN" sz="2000" dirty="0">
                <a:latin typeface="Consolas" panose="020B0609020204030204" pitchFamily="49" charset="0"/>
              </a:rPr>
              <a:t> = -std=</a:t>
            </a:r>
            <a:r>
              <a:rPr lang="en-US" altLang="zh-CN" sz="2000" dirty="0" err="1">
                <a:latin typeface="Consolas" panose="020B0609020204030204" pitchFamily="49" charset="0"/>
              </a:rPr>
              <a:t>c++</a:t>
            </a:r>
            <a:r>
              <a:rPr lang="en-US" altLang="zh-CN" sz="2000" dirty="0">
                <a:latin typeface="Consolas" panose="020B0609020204030204" pitchFamily="49" charset="0"/>
              </a:rPr>
              <a:t>23 -Wall -g –</a:t>
            </a:r>
            <a:r>
              <a:rPr lang="en-US" altLang="zh-CN" sz="2000" dirty="0" err="1">
                <a:latin typeface="Consolas" panose="020B0609020204030204" pitchFamily="49" charset="0"/>
              </a:rPr>
              <a:t>fmodules-ts</a:t>
            </a:r>
            <a:r>
              <a:rPr lang="en-US" altLang="zh-CN" sz="2000" dirty="0">
                <a:latin typeface="Consolas" panose="020B0609020204030204" pitchFamily="49" charset="0"/>
              </a:rPr>
              <a:t> -</a:t>
            </a:r>
            <a:r>
              <a:rPr lang="en-US" altLang="zh-CN" sz="2000" dirty="0" err="1">
                <a:latin typeface="Consolas" panose="020B0609020204030204" pitchFamily="49" charset="0"/>
              </a:rPr>
              <a:t>fsanitize</a:t>
            </a:r>
            <a:r>
              <a:rPr lang="en-US" altLang="zh-CN" sz="2000" dirty="0">
                <a:latin typeface="Consolas" panose="020B0609020204030204" pitchFamily="49" charset="0"/>
              </a:rPr>
              <a:t>=address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 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all: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$(CXX) $(sources) $(</a:t>
            </a:r>
            <a:r>
              <a:rPr lang="en-US" altLang="zh-CN" sz="2000" dirty="0" err="1">
                <a:latin typeface="Consolas" panose="020B0609020204030204" pitchFamily="49" charset="0"/>
              </a:rPr>
              <a:t>cxxflags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sources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变量是按模块依赖顺序排列的源文件列表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构建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make</a:t>
            </a:r>
          </a:p>
          <a:p>
            <a:pPr marL="457200" lvl="1" indent="0"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使用当前目录下默认的依赖文件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Makefile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。源代码无错时生成可执行代码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a.out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7460401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9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Consolas" panose="020B0609020204030204" pitchFamily="49" charset="0"/>
              </a:rPr>
              <a:t>对象是一个主动的实体，它包含有属性和行为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zh-CN" altLang="zh-CN" dirty="0">
                <a:latin typeface="Consolas" panose="020B0609020204030204" pitchFamily="49" charset="0"/>
              </a:rPr>
              <a:t>只是封装了属性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r>
              <a:rPr lang="zh-CN" altLang="zh-CN" dirty="0">
                <a:latin typeface="Consolas" panose="020B0609020204030204" pitchFamily="49" charset="0"/>
              </a:rPr>
              <a:t>属于对象的行为不得不用一些没有任何隶属关系的全局函数来实现。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zh-CN" dirty="0">
                <a:latin typeface="Consolas" panose="020B0609020204030204" pitchFamily="49" charset="0"/>
              </a:rPr>
              <a:t>从逻辑、安全等各种角度出发，链表的内部细节应该是对客户程序员隐蔽的，他们不需要也没有必要知道链表的实现细节</a:t>
            </a:r>
            <a:r>
              <a:rPr lang="zh-CN" altLang="en-US" dirty="0">
                <a:latin typeface="Consolas" panose="020B0609020204030204" pitchFamily="49" charset="0"/>
              </a:rPr>
              <a:t>。然而在实现中，链表的属性</a:t>
            </a:r>
            <a:r>
              <a:rPr lang="zh-CN" altLang="zh-CN" dirty="0">
                <a:latin typeface="Consolas" panose="020B0609020204030204" pitchFamily="49" charset="0"/>
              </a:rPr>
              <a:t>是没有任何保护的，直接暴露在程序空间中。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134526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65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head, tail;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_size;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clear();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size();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9989109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E7CDA59-38AB-42B9-83A6-7252A0C0930E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t="11258"/>
          <a:stretch/>
        </p:blipFill>
        <p:spPr>
          <a:xfrm>
            <a:off x="6464299" y="2579310"/>
            <a:ext cx="4927747" cy="228479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690FB50-1229-4C0D-8A63-28C18B7A4054}"/>
              </a:ext>
            </a:extLst>
          </p:cNvPr>
          <p:cNvSpPr/>
          <p:nvPr/>
        </p:nvSpPr>
        <p:spPr>
          <a:xfrm>
            <a:off x="4565650" y="3221475"/>
            <a:ext cx="1517650" cy="620275"/>
          </a:xfrm>
          <a:prstGeom prst="wedgeRoundRectCallout">
            <a:avLst>
              <a:gd name="adj1" fmla="val -71042"/>
              <a:gd name="adj2" fmla="val -4294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24D173B-3794-4035-A828-B93D07F2E5EB}"/>
              </a:ext>
            </a:extLst>
          </p:cNvPr>
          <p:cNvSpPr/>
          <p:nvPr/>
        </p:nvSpPr>
        <p:spPr>
          <a:xfrm>
            <a:off x="4565650" y="5551925"/>
            <a:ext cx="1517650" cy="620275"/>
          </a:xfrm>
          <a:prstGeom prst="wedgeRoundRectCallout">
            <a:avLst>
              <a:gd name="adj1" fmla="val -71042"/>
              <a:gd name="adj2" fmla="val -4294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</p:spTree>
    <p:extLst>
      <p:ext uri="{BB962C8B-B14F-4D97-AF65-F5344CB8AC3E}">
        <p14:creationId xmlns:p14="http://schemas.microsoft.com/office/powerpoint/2010/main" val="242660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lt"/>
              </a:rPr>
              <a:t>在类外定义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void </a:t>
            </a:r>
            <a:r>
              <a:rPr lang="en-US" altLang="zh-CN" sz="2600" b="1" i="1" dirty="0" err="1">
                <a:solidFill>
                  <a:srgbClr val="FF0000"/>
                </a:solidFill>
                <a:latin typeface="+mn-lt"/>
              </a:rPr>
              <a:t>linked_list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::</a:t>
            </a:r>
            <a:r>
              <a:rPr lang="en-US" altLang="zh-CN" sz="2600" dirty="0" err="1">
                <a:latin typeface="+mn-lt"/>
              </a:rPr>
              <a:t>init</a:t>
            </a:r>
            <a:r>
              <a:rPr lang="en-US" altLang="zh-CN" sz="2600" dirty="0">
                <a:latin typeface="+mn-lt"/>
              </a:rPr>
              <a:t>()</a:t>
            </a:r>
            <a:endParaRPr lang="zh-CN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{</a:t>
            </a:r>
            <a:endParaRPr lang="zh-CN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    head = tail = </a:t>
            </a:r>
            <a:r>
              <a:rPr lang="en-US" altLang="zh-CN" sz="2600" dirty="0" err="1">
                <a:latin typeface="+mn-lt"/>
              </a:rPr>
              <a:t>nullptr</a:t>
            </a:r>
            <a:r>
              <a:rPr lang="en-US" altLang="zh-CN" sz="2600" dirty="0">
                <a:latin typeface="+mn-lt"/>
              </a:rPr>
              <a:t>;</a:t>
            </a:r>
            <a:endParaRPr lang="zh-CN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    _size = 0;</a:t>
            </a:r>
            <a:endParaRPr lang="zh-CN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}</a:t>
            </a:r>
          </a:p>
          <a:p>
            <a:pPr marL="0" indent="0">
              <a:buNone/>
            </a:pPr>
            <a:endParaRPr lang="en-US" altLang="zh-CN" sz="2600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在类内定义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</a:t>
            </a:r>
            <a:r>
              <a:rPr lang="en-US" altLang="zh-CN" dirty="0" err="1">
                <a:latin typeface="+mn-lt"/>
              </a:rPr>
              <a:t>linked_list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public: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void 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() { head = tail = </a:t>
            </a:r>
            <a:r>
              <a:rPr lang="en-US" altLang="zh-CN" dirty="0" err="1">
                <a:latin typeface="+mn-lt"/>
              </a:rPr>
              <a:t>nullptr</a:t>
            </a:r>
            <a:r>
              <a:rPr lang="en-US" altLang="zh-CN" dirty="0">
                <a:latin typeface="+mn-lt"/>
              </a:rPr>
              <a:t>; _size = 0;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…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8969604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CD8B852-7049-4F7C-9182-3055BFB30C22}"/>
              </a:ext>
            </a:extLst>
          </p:cNvPr>
          <p:cNvSpPr/>
          <p:nvPr/>
        </p:nvSpPr>
        <p:spPr>
          <a:xfrm>
            <a:off x="4737100" y="1708150"/>
            <a:ext cx="1492250" cy="463550"/>
          </a:xfrm>
          <a:prstGeom prst="wedgeRoundRectCallout">
            <a:avLst>
              <a:gd name="adj1" fmla="val -68493"/>
              <a:gd name="adj2" fmla="val -1147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名字限定</a:t>
            </a:r>
          </a:p>
        </p:txBody>
      </p:sp>
    </p:spTree>
    <p:extLst>
      <p:ext uri="{BB962C8B-B14F-4D97-AF65-F5344CB8AC3E}">
        <p14:creationId xmlns:p14="http://schemas.microsoft.com/office/powerpoint/2010/main" val="181328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>
                <a:latin typeface="+mn-lt"/>
              </a:rPr>
              <a:t>定义类对象</a:t>
            </a:r>
            <a:endParaRPr lang="en-US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en-US" altLang="zh-CN" dirty="0" err="1">
                <a:latin typeface="+mn-lt"/>
              </a:rPr>
              <a:t>linked_list</a:t>
            </a:r>
            <a:r>
              <a:rPr lang="en-US" altLang="zh-CN" dirty="0">
                <a:latin typeface="+mn-lt"/>
              </a:rPr>
              <a:t> l;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访问对象的成员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en-US" altLang="zh-CN" dirty="0" err="1">
                <a:latin typeface="+mn-lt"/>
              </a:rPr>
              <a:t>l.init</a:t>
            </a:r>
            <a:r>
              <a:rPr lang="en-US" altLang="zh-CN" dirty="0">
                <a:latin typeface="+mn-lt"/>
              </a:rPr>
              <a:t>();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2767480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D4B12F13-B477-4A8C-890D-2568346DB302}"/>
              </a:ext>
            </a:extLst>
          </p:cNvPr>
          <p:cNvGrpSpPr/>
          <p:nvPr/>
        </p:nvGrpSpPr>
        <p:grpSpPr>
          <a:xfrm>
            <a:off x="8136254" y="2056448"/>
            <a:ext cx="2667901" cy="2217102"/>
            <a:chOff x="5361305" y="2818448"/>
            <a:chExt cx="1469390" cy="1221105"/>
          </a:xfrm>
        </p:grpSpPr>
        <p:sp>
          <p:nvSpPr>
            <p:cNvPr id="8" name="Text Box 567">
              <a:extLst>
                <a:ext uri="{FF2B5EF4-FFF2-40B4-BE49-F238E27FC236}">
                  <a16:creationId xmlns:a16="http://schemas.microsoft.com/office/drawing/2014/main" id="{6FBBD40D-19CB-46F7-A56E-189BEFE37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6575" y="2818448"/>
              <a:ext cx="915035" cy="2965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ln>
                    <a:noFill/>
                  </a:ln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head</a:t>
              </a:r>
              <a:endParaRPr 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Text Box 568">
              <a:extLst>
                <a:ext uri="{FF2B5EF4-FFF2-40B4-BE49-F238E27FC236}">
                  <a16:creationId xmlns:a16="http://schemas.microsoft.com/office/drawing/2014/main" id="{60E6259C-9B3E-4D92-B035-FA578B4F4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6575" y="3124518"/>
              <a:ext cx="915035" cy="2971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tail</a:t>
              </a:r>
              <a:endParaRPr 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Text Box 571">
              <a:extLst>
                <a:ext uri="{FF2B5EF4-FFF2-40B4-BE49-F238E27FC236}">
                  <a16:creationId xmlns:a16="http://schemas.microsoft.com/office/drawing/2014/main" id="{2DE6DF98-26E2-44CA-9822-6D8FA3B82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305" y="3742373"/>
              <a:ext cx="1469390" cy="29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图</a:t>
              </a:r>
              <a:r>
                <a:rPr lang="en-US" sz="16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3-3</a:t>
              </a:r>
              <a:r>
                <a:rPr lang="zh-CN" sz="16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对象的内存布局</a:t>
              </a:r>
              <a:endPara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Text Box 567">
              <a:extLst>
                <a:ext uri="{FF2B5EF4-FFF2-40B4-BE49-F238E27FC236}">
                  <a16:creationId xmlns:a16="http://schemas.microsoft.com/office/drawing/2014/main" id="{CF8D3323-50CF-4ADE-85EF-152E3893B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5931" y="3408363"/>
              <a:ext cx="915035" cy="2965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_size</a:t>
              </a:r>
              <a:endParaRPr lang="zh-CN"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Rectangle 570">
              <a:extLst>
                <a:ext uri="{FF2B5EF4-FFF2-40B4-BE49-F238E27FC236}">
                  <a16:creationId xmlns:a16="http://schemas.microsoft.com/office/drawing/2014/main" id="{17C6A58D-C1C5-4864-8BCA-1DE9FD9A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5" y="2818448"/>
              <a:ext cx="915035" cy="8864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38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</a:rPr>
              <a:t>C++</a:t>
            </a:r>
            <a:r>
              <a:rPr lang="zh-CN" altLang="zh-CN" dirty="0">
                <a:latin typeface="+mn-lt"/>
              </a:rPr>
              <a:t>编译器会为每一个类对象的所有</a:t>
            </a:r>
            <a:r>
              <a:rPr lang="zh-CN" altLang="zh-CN" b="1" i="1" dirty="0">
                <a:solidFill>
                  <a:srgbClr val="FF0000"/>
                </a:solidFill>
                <a:latin typeface="+mn-lt"/>
              </a:rPr>
              <a:t>非静态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>
                <a:latin typeface="+mn-lt"/>
                <a:sym typeface="Wingdings 3" panose="05040102010807070707" pitchFamily="18" charset="2"/>
              </a:rPr>
              <a:t></a:t>
            </a:r>
            <a:r>
              <a:rPr lang="en-US" altLang="zh-CN" dirty="0">
                <a:latin typeface="+mn-lt"/>
              </a:rPr>
              <a:t>3.2.3</a:t>
            </a:r>
            <a:r>
              <a:rPr lang="zh-CN" altLang="zh-CN" dirty="0">
                <a:latin typeface="+mn-lt"/>
              </a:rPr>
              <a:t>节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成员函数设置一个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this</a:t>
            </a:r>
            <a:r>
              <a:rPr lang="zh-CN" altLang="zh-CN" dirty="0">
                <a:latin typeface="+mn-lt"/>
              </a:rPr>
              <a:t>指针，并且这个指针指向了类对象本身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en-US" dirty="0"/>
              <a:t>例如有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 err="1">
                <a:latin typeface="+mn-lt"/>
              </a:rPr>
              <a:t>linked_list</a:t>
            </a:r>
            <a:r>
              <a:rPr lang="en-US" altLang="zh-CN" dirty="0">
                <a:latin typeface="+mn-lt"/>
              </a:rPr>
              <a:t> l; </a:t>
            </a:r>
            <a:r>
              <a:rPr lang="zh-CN" altLang="zh-CN" dirty="0">
                <a:latin typeface="+mn-lt"/>
              </a:rPr>
              <a:t>那么</a:t>
            </a:r>
            <a:r>
              <a:rPr lang="en-US" altLang="zh-CN" dirty="0">
                <a:latin typeface="+mn-lt"/>
              </a:rPr>
              <a:t>l</a:t>
            </a:r>
            <a:r>
              <a:rPr lang="zh-CN" altLang="zh-CN" dirty="0">
                <a:latin typeface="+mn-lt"/>
              </a:rPr>
              <a:t>对象的</a:t>
            </a:r>
            <a:r>
              <a:rPr lang="en-US" altLang="zh-CN" dirty="0">
                <a:latin typeface="+mn-lt"/>
              </a:rPr>
              <a:t>this</a:t>
            </a:r>
            <a:r>
              <a:rPr lang="zh-CN" altLang="zh-CN" dirty="0">
                <a:latin typeface="+mn-lt"/>
              </a:rPr>
              <a:t>指针可以</a:t>
            </a:r>
            <a:r>
              <a:rPr lang="zh-CN" altLang="zh-CN" sz="2900" b="1" i="1" dirty="0">
                <a:solidFill>
                  <a:srgbClr val="FF0000"/>
                </a:solidFill>
                <a:latin typeface="+mn-lt"/>
              </a:rPr>
              <a:t>形式化</a:t>
            </a:r>
            <a:r>
              <a:rPr lang="zh-CN" altLang="zh-CN" dirty="0">
                <a:latin typeface="+mn-lt"/>
              </a:rPr>
              <a:t>地看作是这样定义的：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* const this = &amp;l;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this</a:t>
            </a:r>
            <a:r>
              <a:rPr lang="zh-CN" altLang="en-US" dirty="0">
                <a:latin typeface="+mn-lt"/>
              </a:rPr>
              <a:t>指针是成员函数的</a:t>
            </a:r>
            <a:r>
              <a:rPr lang="zh-CN" altLang="en-US" b="1" i="1" dirty="0">
                <a:solidFill>
                  <a:srgbClr val="FF0000"/>
                </a:solidFill>
                <a:latin typeface="+mn-lt"/>
              </a:rPr>
              <a:t>第一个隐式参数</a:t>
            </a:r>
            <a:r>
              <a:rPr lang="zh-CN" altLang="en-US" dirty="0">
                <a:latin typeface="+mn-lt"/>
              </a:rPr>
              <a:t>。那么，成员函数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void </a:t>
            </a:r>
            <a:r>
              <a:rPr lang="en-US" altLang="zh-CN" dirty="0" err="1">
                <a:latin typeface="+mn-lt"/>
              </a:rPr>
              <a:t>linked_list</a:t>
            </a:r>
            <a:r>
              <a:rPr lang="en-US" altLang="zh-CN" dirty="0">
                <a:latin typeface="+mn-lt"/>
              </a:rPr>
              <a:t>::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() { head = tail = </a:t>
            </a:r>
            <a:r>
              <a:rPr lang="en-US" altLang="zh-CN" dirty="0" err="1">
                <a:latin typeface="+mn-lt"/>
              </a:rPr>
              <a:t>nullptr</a:t>
            </a:r>
            <a:r>
              <a:rPr lang="en-US" altLang="zh-CN" dirty="0">
                <a:latin typeface="+mn-lt"/>
              </a:rPr>
              <a:t>; _size = 0; }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</a:t>
            </a:r>
            <a:r>
              <a:rPr lang="zh-CN" altLang="zh-CN" dirty="0">
                <a:latin typeface="+mn-lt"/>
              </a:rPr>
              <a:t>可以认为被编译器改成如下形式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	void </a:t>
            </a:r>
            <a:r>
              <a:rPr lang="en-US" altLang="zh-CN" dirty="0" err="1">
                <a:latin typeface="+mn-lt"/>
              </a:rPr>
              <a:t>linked_list</a:t>
            </a:r>
            <a:r>
              <a:rPr lang="en-US" altLang="zh-CN" dirty="0">
                <a:latin typeface="+mn-lt"/>
              </a:rPr>
              <a:t>::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sz="2900" b="1" i="1" dirty="0" err="1">
                <a:solidFill>
                  <a:srgbClr val="FF0000"/>
                </a:solidFill>
                <a:latin typeface="+mn-lt"/>
              </a:rPr>
              <a:t>linked_list</a:t>
            </a:r>
            <a:r>
              <a:rPr lang="en-US" altLang="zh-CN" sz="2900" b="1" i="1" dirty="0">
                <a:solidFill>
                  <a:srgbClr val="FF0000"/>
                </a:solidFill>
                <a:latin typeface="+mn-lt"/>
              </a:rPr>
              <a:t> * const this</a:t>
            </a:r>
            <a:r>
              <a:rPr lang="en-US" altLang="zh-CN" dirty="0">
                <a:latin typeface="+mn-lt"/>
              </a:rPr>
              <a:t>) {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this-&gt;</a:t>
            </a:r>
            <a:r>
              <a:rPr lang="en-US" altLang="zh-CN" b="1" i="1" dirty="0">
                <a:latin typeface="+mn-lt"/>
              </a:rPr>
              <a:t>head = </a:t>
            </a:r>
            <a:r>
              <a:rPr lang="en-US" altLang="zh-CN" sz="2900" b="1" i="1" dirty="0">
                <a:solidFill>
                  <a:srgbClr val="FF0000"/>
                </a:solidFill>
                <a:latin typeface="+mn-lt"/>
              </a:rPr>
              <a:t>this-&gt;</a:t>
            </a:r>
            <a:r>
              <a:rPr lang="en-US" altLang="zh-CN" b="1" i="1" dirty="0">
                <a:latin typeface="+mn-lt"/>
              </a:rPr>
              <a:t>tail</a:t>
            </a:r>
            <a:r>
              <a:rPr lang="en-US" altLang="zh-CN" dirty="0">
                <a:latin typeface="+mn-lt"/>
              </a:rPr>
              <a:t> = </a:t>
            </a:r>
            <a:r>
              <a:rPr lang="en-US" altLang="zh-CN" dirty="0" err="1">
                <a:latin typeface="+mn-lt"/>
              </a:rPr>
              <a:t>nullptr</a:t>
            </a:r>
            <a:r>
              <a:rPr lang="en-US" altLang="zh-CN" dirty="0">
                <a:latin typeface="+mn-lt"/>
              </a:rPr>
              <a:t>;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this-&gt;</a:t>
            </a:r>
            <a:r>
              <a:rPr lang="en-US" altLang="zh-CN" b="1" i="1" dirty="0">
                <a:latin typeface="+mn-lt"/>
              </a:rPr>
              <a:t>_size</a:t>
            </a:r>
            <a:r>
              <a:rPr lang="en-US" altLang="zh-CN" dirty="0">
                <a:latin typeface="+mn-lt"/>
              </a:rPr>
              <a:t> = 0; }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zh-CN" altLang="zh-CN" dirty="0">
                <a:latin typeface="+mn-lt"/>
              </a:rPr>
              <a:t>因此，即使所有类对象都共享了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成员的代码，但因</a:t>
            </a:r>
            <a:r>
              <a:rPr lang="en-US" altLang="zh-CN" dirty="0">
                <a:latin typeface="+mn-lt"/>
              </a:rPr>
              <a:t>this</a:t>
            </a:r>
            <a:r>
              <a:rPr lang="zh-CN" altLang="zh-CN" dirty="0">
                <a:latin typeface="+mn-lt"/>
              </a:rPr>
              <a:t>指针的存在，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也非常清楚自己是由哪个对象（</a:t>
            </a:r>
            <a:r>
              <a:rPr lang="en-US" altLang="zh-CN" dirty="0">
                <a:latin typeface="+mn-lt"/>
              </a:rPr>
              <a:t>this</a:t>
            </a:r>
            <a:r>
              <a:rPr lang="zh-CN" altLang="zh-CN" dirty="0">
                <a:latin typeface="+mn-lt"/>
              </a:rPr>
              <a:t>指针指向的对象）发起的。</a:t>
            </a: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641689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98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3010</Words>
  <Application>Microsoft Office PowerPoint</Application>
  <PresentationFormat>宽屏</PresentationFormat>
  <Paragraphs>490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Zhongjian Bai</cp:lastModifiedBy>
  <cp:revision>298</cp:revision>
  <dcterms:created xsi:type="dcterms:W3CDTF">2019-01-26T01:53:38Z</dcterms:created>
  <dcterms:modified xsi:type="dcterms:W3CDTF">2023-07-31T06:59:17Z</dcterms:modified>
</cp:coreProperties>
</file>