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06" r:id="rId3"/>
    <p:sldId id="299" r:id="rId4"/>
    <p:sldId id="307" r:id="rId5"/>
    <p:sldId id="308" r:id="rId6"/>
    <p:sldId id="300" r:id="rId7"/>
    <p:sldId id="301" r:id="rId8"/>
    <p:sldId id="302" r:id="rId9"/>
    <p:sldId id="303" r:id="rId10"/>
    <p:sldId id="304" r:id="rId11"/>
    <p:sldId id="309" r:id="rId12"/>
    <p:sldId id="30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37495A8A-0622-4549-BF3D-DD4E99558191}" type="presOf" srcId="{A885556A-91B6-419D-A877-1CB35B9D2E52}" destId="{BB44B8D7-DA2A-4A62-9CCC-6CE3C07D2D28}" srcOrd="0" destOrd="0" presId="urn:microsoft.com/office/officeart/2005/8/layout/hChevron3"/>
    <dgm:cxn modelId="{D226A7F2-924C-40F0-A571-7AA8D6263C64}" type="presOf" srcId="{6FF7BBA6-AEA4-4895-A02D-285B661D9D9C}" destId="{9395227A-FF8B-45C5-AEEA-F2AB2FD80348}" srcOrd="0" destOrd="0" presId="urn:microsoft.com/office/officeart/2005/8/layout/hChevron3"/>
    <dgm:cxn modelId="{4466CA62-AD59-4603-9EE2-7E8B2889122E}" type="presParOf" srcId="{BB44B8D7-DA2A-4A62-9CCC-6CE3C07D2D28}" destId="{9395227A-FF8B-45C5-AEEA-F2AB2FD8034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D528F79-6F22-43CC-841B-76959E617087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ACA5B64-2324-4F44-9005-0969296D5258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总控</a:t>
          </a:r>
        </a:p>
      </dgm:t>
    </dgm:pt>
    <dgm:pt modelId="{1DA019E0-9827-458F-BD1C-C9D885AD1809}" type="parTrans" cxnId="{DEACC3E7-2C07-4902-B3D7-68804E383948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69DC7D-399B-4558-B99F-D224519DA8BB}" type="sibTrans" cxnId="{DEACC3E7-2C07-4902-B3D7-68804E383948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90859F-64FB-4CE0-B861-423C02A398DC}">
      <dgm:prSet custT="1"/>
      <dgm:spPr/>
      <dgm:t>
        <a:bodyPr/>
        <a:lstStyle/>
        <a:p>
          <a:r>
            <a: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输入</a:t>
          </a:r>
          <a:endParaRPr lang="en-US" altLang="zh-CN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292B5D-3D0B-4B57-8702-2CFD23955644}" type="parTrans" cxnId="{DFCF41E8-BF9C-4843-B309-F76F4E273DD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31CA02-DD5F-47CD-8967-876C3498E0E3}" type="sibTrans" cxnId="{DFCF41E8-BF9C-4843-B309-F76F4E273DD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358B1C-C2A3-4A40-AA15-F5D08A459256}">
      <dgm:prSet custT="1"/>
      <dgm:spPr/>
      <dgm:t>
        <a:bodyPr/>
        <a:lstStyle/>
        <a:p>
          <a:r>
            <a: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计算</a:t>
          </a:r>
          <a:endParaRPr lang="en-US" altLang="zh-CN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EDC281-DD0D-4CA8-86B9-AC296CBFF7F8}" type="parTrans" cxnId="{2F2B0B29-CAE6-443B-868E-AD686986E3BC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076356-4566-438D-A277-9A5CC92C4AA3}" type="sibTrans" cxnId="{2F2B0B29-CAE6-443B-868E-AD686986E3BC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63F346-705C-4BFF-8BA0-41D3A3078267}">
      <dgm:prSet custT="1"/>
      <dgm:spPr/>
      <dgm:t>
        <a:bodyPr/>
        <a:lstStyle/>
        <a:p>
          <a:r>
            <a: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输出</a:t>
          </a:r>
        </a:p>
      </dgm:t>
    </dgm:pt>
    <dgm:pt modelId="{A9F1D1E4-0A60-4B0B-B380-48ACC950F538}" type="parTrans" cxnId="{0941D09D-CA32-4555-AFDF-D4AC943B2365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047A91-4975-4038-A3DB-0F9FCFD53A39}" type="sibTrans" cxnId="{0941D09D-CA32-4555-AFDF-D4AC943B2365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9D4D59-91D3-4AE6-BB1E-A33C51FE2CC9}" type="pres">
      <dgm:prSet presAssocID="{9D528F79-6F22-43CC-841B-76959E61708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1826AAB-2AA5-4CC0-A3C4-F6E7ED21DB7C}" type="pres">
      <dgm:prSet presAssocID="{9D528F79-6F22-43CC-841B-76959E617087}" presName="hierFlow" presStyleCnt="0"/>
      <dgm:spPr/>
    </dgm:pt>
    <dgm:pt modelId="{3BBF2115-7622-440A-A216-C4384043D32C}" type="pres">
      <dgm:prSet presAssocID="{9D528F79-6F22-43CC-841B-76959E61708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5687699-68FE-45A5-8181-E229E4E58F30}" type="pres">
      <dgm:prSet presAssocID="{AACA5B64-2324-4F44-9005-0969296D5258}" presName="Name14" presStyleCnt="0"/>
      <dgm:spPr/>
    </dgm:pt>
    <dgm:pt modelId="{DDCF90C8-0D08-4F43-BFE5-D6ED6F372977}" type="pres">
      <dgm:prSet presAssocID="{AACA5B64-2324-4F44-9005-0969296D5258}" presName="level1Shape" presStyleLbl="node0" presStyleIdx="0" presStyleCnt="1">
        <dgm:presLayoutVars>
          <dgm:chPref val="3"/>
        </dgm:presLayoutVars>
      </dgm:prSet>
      <dgm:spPr/>
    </dgm:pt>
    <dgm:pt modelId="{7CD5940D-2791-4410-9775-0DEF5AE6863F}" type="pres">
      <dgm:prSet presAssocID="{AACA5B64-2324-4F44-9005-0969296D5258}" presName="hierChild2" presStyleCnt="0"/>
      <dgm:spPr/>
    </dgm:pt>
    <dgm:pt modelId="{DCD5B5A2-029D-49AD-9A5A-3B3D81930E0E}" type="pres">
      <dgm:prSet presAssocID="{B6292B5D-3D0B-4B57-8702-2CFD23955644}" presName="Name19" presStyleLbl="parChTrans1D2" presStyleIdx="0" presStyleCnt="3"/>
      <dgm:spPr/>
    </dgm:pt>
    <dgm:pt modelId="{E03BBE68-9F37-46AB-A30D-D9B7831442E5}" type="pres">
      <dgm:prSet presAssocID="{5990859F-64FB-4CE0-B861-423C02A398DC}" presName="Name21" presStyleCnt="0"/>
      <dgm:spPr/>
    </dgm:pt>
    <dgm:pt modelId="{A50CB88C-3FCD-4182-BFB3-29F25027607C}" type="pres">
      <dgm:prSet presAssocID="{5990859F-64FB-4CE0-B861-423C02A398DC}" presName="level2Shape" presStyleLbl="node2" presStyleIdx="0" presStyleCnt="3"/>
      <dgm:spPr/>
    </dgm:pt>
    <dgm:pt modelId="{32D83938-EEA6-4306-A1D2-53FDCCC527E9}" type="pres">
      <dgm:prSet presAssocID="{5990859F-64FB-4CE0-B861-423C02A398DC}" presName="hierChild3" presStyleCnt="0"/>
      <dgm:spPr/>
    </dgm:pt>
    <dgm:pt modelId="{39E10727-E55E-4674-A5C8-2542E7F3739E}" type="pres">
      <dgm:prSet presAssocID="{69EDC281-DD0D-4CA8-86B9-AC296CBFF7F8}" presName="Name19" presStyleLbl="parChTrans1D2" presStyleIdx="1" presStyleCnt="3"/>
      <dgm:spPr/>
    </dgm:pt>
    <dgm:pt modelId="{25DEB971-D7EF-4708-B825-3311A293449E}" type="pres">
      <dgm:prSet presAssocID="{A1358B1C-C2A3-4A40-AA15-F5D08A459256}" presName="Name21" presStyleCnt="0"/>
      <dgm:spPr/>
    </dgm:pt>
    <dgm:pt modelId="{4F5E6B36-913E-40C5-91C3-081996D6B376}" type="pres">
      <dgm:prSet presAssocID="{A1358B1C-C2A3-4A40-AA15-F5D08A459256}" presName="level2Shape" presStyleLbl="node2" presStyleIdx="1" presStyleCnt="3"/>
      <dgm:spPr/>
    </dgm:pt>
    <dgm:pt modelId="{DAD1A6F0-C85C-4F45-A26F-F7A8ADEBF054}" type="pres">
      <dgm:prSet presAssocID="{A1358B1C-C2A3-4A40-AA15-F5D08A459256}" presName="hierChild3" presStyleCnt="0"/>
      <dgm:spPr/>
    </dgm:pt>
    <dgm:pt modelId="{A29BEBA8-82DD-49A4-B011-6851C1945141}" type="pres">
      <dgm:prSet presAssocID="{A9F1D1E4-0A60-4B0B-B380-48ACC950F538}" presName="Name19" presStyleLbl="parChTrans1D2" presStyleIdx="2" presStyleCnt="3"/>
      <dgm:spPr/>
    </dgm:pt>
    <dgm:pt modelId="{EBF26E42-0CBB-49C0-8AE1-A781121A15D9}" type="pres">
      <dgm:prSet presAssocID="{3463F346-705C-4BFF-8BA0-41D3A3078267}" presName="Name21" presStyleCnt="0"/>
      <dgm:spPr/>
    </dgm:pt>
    <dgm:pt modelId="{D63A99B1-B506-4FD7-BC43-82212DE17840}" type="pres">
      <dgm:prSet presAssocID="{3463F346-705C-4BFF-8BA0-41D3A3078267}" presName="level2Shape" presStyleLbl="node2" presStyleIdx="2" presStyleCnt="3"/>
      <dgm:spPr/>
    </dgm:pt>
    <dgm:pt modelId="{69A004F8-19D5-4752-B4A2-1D46BDF3F69B}" type="pres">
      <dgm:prSet presAssocID="{3463F346-705C-4BFF-8BA0-41D3A3078267}" presName="hierChild3" presStyleCnt="0"/>
      <dgm:spPr/>
    </dgm:pt>
    <dgm:pt modelId="{5EA0AA17-4336-490B-8F18-DA52D62B8588}" type="pres">
      <dgm:prSet presAssocID="{9D528F79-6F22-43CC-841B-76959E617087}" presName="bgShapesFlow" presStyleCnt="0"/>
      <dgm:spPr/>
    </dgm:pt>
  </dgm:ptLst>
  <dgm:cxnLst>
    <dgm:cxn modelId="{14DA4421-2E30-42EF-A810-7516AAA1AD24}" type="presOf" srcId="{3463F346-705C-4BFF-8BA0-41D3A3078267}" destId="{D63A99B1-B506-4FD7-BC43-82212DE17840}" srcOrd="0" destOrd="0" presId="urn:microsoft.com/office/officeart/2005/8/layout/hierarchy6"/>
    <dgm:cxn modelId="{2F2B0B29-CAE6-443B-868E-AD686986E3BC}" srcId="{AACA5B64-2324-4F44-9005-0969296D5258}" destId="{A1358B1C-C2A3-4A40-AA15-F5D08A459256}" srcOrd="1" destOrd="0" parTransId="{69EDC281-DD0D-4CA8-86B9-AC296CBFF7F8}" sibTransId="{33076356-4566-438D-A277-9A5CC92C4AA3}"/>
    <dgm:cxn modelId="{5FC0F239-C38E-485C-9C55-D2929A8076B1}" type="presOf" srcId="{5990859F-64FB-4CE0-B861-423C02A398DC}" destId="{A50CB88C-3FCD-4182-BFB3-29F25027607C}" srcOrd="0" destOrd="0" presId="urn:microsoft.com/office/officeart/2005/8/layout/hierarchy6"/>
    <dgm:cxn modelId="{8F12E384-34C2-4895-92BA-8BC2C2455374}" type="presOf" srcId="{A9F1D1E4-0A60-4B0B-B380-48ACC950F538}" destId="{A29BEBA8-82DD-49A4-B011-6851C1945141}" srcOrd="0" destOrd="0" presId="urn:microsoft.com/office/officeart/2005/8/layout/hierarchy6"/>
    <dgm:cxn modelId="{0941D09D-CA32-4555-AFDF-D4AC943B2365}" srcId="{AACA5B64-2324-4F44-9005-0969296D5258}" destId="{3463F346-705C-4BFF-8BA0-41D3A3078267}" srcOrd="2" destOrd="0" parTransId="{A9F1D1E4-0A60-4B0B-B380-48ACC950F538}" sibTransId="{DE047A91-4975-4038-A3DB-0F9FCFD53A39}"/>
    <dgm:cxn modelId="{612DA8A6-F815-4083-AEB1-D277CFCF09F7}" type="presOf" srcId="{AACA5B64-2324-4F44-9005-0969296D5258}" destId="{DDCF90C8-0D08-4F43-BFE5-D6ED6F372977}" srcOrd="0" destOrd="0" presId="urn:microsoft.com/office/officeart/2005/8/layout/hierarchy6"/>
    <dgm:cxn modelId="{1F1424C2-AB86-4754-8DEE-C7C2B6B0A3E0}" type="presOf" srcId="{A1358B1C-C2A3-4A40-AA15-F5D08A459256}" destId="{4F5E6B36-913E-40C5-91C3-081996D6B376}" srcOrd="0" destOrd="0" presId="urn:microsoft.com/office/officeart/2005/8/layout/hierarchy6"/>
    <dgm:cxn modelId="{854557C7-9829-4098-BB38-0FE535C54BAB}" type="presOf" srcId="{9D528F79-6F22-43CC-841B-76959E617087}" destId="{BC9D4D59-91D3-4AE6-BB1E-A33C51FE2CC9}" srcOrd="0" destOrd="0" presId="urn:microsoft.com/office/officeart/2005/8/layout/hierarchy6"/>
    <dgm:cxn modelId="{C67424C9-994A-4BA0-AD2B-1966E0330233}" type="presOf" srcId="{B6292B5D-3D0B-4B57-8702-2CFD23955644}" destId="{DCD5B5A2-029D-49AD-9A5A-3B3D81930E0E}" srcOrd="0" destOrd="0" presId="urn:microsoft.com/office/officeart/2005/8/layout/hierarchy6"/>
    <dgm:cxn modelId="{9B273EE6-3E96-407D-B1CE-E41D74AF4ABF}" type="presOf" srcId="{69EDC281-DD0D-4CA8-86B9-AC296CBFF7F8}" destId="{39E10727-E55E-4674-A5C8-2542E7F3739E}" srcOrd="0" destOrd="0" presId="urn:microsoft.com/office/officeart/2005/8/layout/hierarchy6"/>
    <dgm:cxn modelId="{DEACC3E7-2C07-4902-B3D7-68804E383948}" srcId="{9D528F79-6F22-43CC-841B-76959E617087}" destId="{AACA5B64-2324-4F44-9005-0969296D5258}" srcOrd="0" destOrd="0" parTransId="{1DA019E0-9827-458F-BD1C-C9D885AD1809}" sibTransId="{8D69DC7D-399B-4558-B99F-D224519DA8BB}"/>
    <dgm:cxn modelId="{DFCF41E8-BF9C-4843-B309-F76F4E273DD3}" srcId="{AACA5B64-2324-4F44-9005-0969296D5258}" destId="{5990859F-64FB-4CE0-B861-423C02A398DC}" srcOrd="0" destOrd="0" parTransId="{B6292B5D-3D0B-4B57-8702-2CFD23955644}" sibTransId="{4231CA02-DD5F-47CD-8967-876C3498E0E3}"/>
    <dgm:cxn modelId="{D2814142-4AC4-4D31-84B6-D8CB6984E06D}" type="presParOf" srcId="{BC9D4D59-91D3-4AE6-BB1E-A33C51FE2CC9}" destId="{71826AAB-2AA5-4CC0-A3C4-F6E7ED21DB7C}" srcOrd="0" destOrd="0" presId="urn:microsoft.com/office/officeart/2005/8/layout/hierarchy6"/>
    <dgm:cxn modelId="{9686783F-F396-4590-9AA9-47F49757960B}" type="presParOf" srcId="{71826AAB-2AA5-4CC0-A3C4-F6E7ED21DB7C}" destId="{3BBF2115-7622-440A-A216-C4384043D32C}" srcOrd="0" destOrd="0" presId="urn:microsoft.com/office/officeart/2005/8/layout/hierarchy6"/>
    <dgm:cxn modelId="{1FEF8C6B-E897-4722-8494-3009651FA3D4}" type="presParOf" srcId="{3BBF2115-7622-440A-A216-C4384043D32C}" destId="{E5687699-68FE-45A5-8181-E229E4E58F30}" srcOrd="0" destOrd="0" presId="urn:microsoft.com/office/officeart/2005/8/layout/hierarchy6"/>
    <dgm:cxn modelId="{DAC4E76D-28B3-4FBC-B505-BF1DC67CB83D}" type="presParOf" srcId="{E5687699-68FE-45A5-8181-E229E4E58F30}" destId="{DDCF90C8-0D08-4F43-BFE5-D6ED6F372977}" srcOrd="0" destOrd="0" presId="urn:microsoft.com/office/officeart/2005/8/layout/hierarchy6"/>
    <dgm:cxn modelId="{3FD41B4B-1D6B-4DFC-ACB9-C85088BDA9CC}" type="presParOf" srcId="{E5687699-68FE-45A5-8181-E229E4E58F30}" destId="{7CD5940D-2791-4410-9775-0DEF5AE6863F}" srcOrd="1" destOrd="0" presId="urn:microsoft.com/office/officeart/2005/8/layout/hierarchy6"/>
    <dgm:cxn modelId="{8256A44D-ED5C-4ADD-B025-05CFCC1FA60A}" type="presParOf" srcId="{7CD5940D-2791-4410-9775-0DEF5AE6863F}" destId="{DCD5B5A2-029D-49AD-9A5A-3B3D81930E0E}" srcOrd="0" destOrd="0" presId="urn:microsoft.com/office/officeart/2005/8/layout/hierarchy6"/>
    <dgm:cxn modelId="{E018E23E-9F9C-453C-9DD8-FB956189FDAA}" type="presParOf" srcId="{7CD5940D-2791-4410-9775-0DEF5AE6863F}" destId="{E03BBE68-9F37-46AB-A30D-D9B7831442E5}" srcOrd="1" destOrd="0" presId="urn:microsoft.com/office/officeart/2005/8/layout/hierarchy6"/>
    <dgm:cxn modelId="{ECA2E831-4C7B-48CB-8A11-1D35A4839DB4}" type="presParOf" srcId="{E03BBE68-9F37-46AB-A30D-D9B7831442E5}" destId="{A50CB88C-3FCD-4182-BFB3-29F25027607C}" srcOrd="0" destOrd="0" presId="urn:microsoft.com/office/officeart/2005/8/layout/hierarchy6"/>
    <dgm:cxn modelId="{39A9B8A0-A64A-4E4A-A82B-EE310183636C}" type="presParOf" srcId="{E03BBE68-9F37-46AB-A30D-D9B7831442E5}" destId="{32D83938-EEA6-4306-A1D2-53FDCCC527E9}" srcOrd="1" destOrd="0" presId="urn:microsoft.com/office/officeart/2005/8/layout/hierarchy6"/>
    <dgm:cxn modelId="{E3FB842E-F3AE-45A6-B470-77AD6D81AC95}" type="presParOf" srcId="{7CD5940D-2791-4410-9775-0DEF5AE6863F}" destId="{39E10727-E55E-4674-A5C8-2542E7F3739E}" srcOrd="2" destOrd="0" presId="urn:microsoft.com/office/officeart/2005/8/layout/hierarchy6"/>
    <dgm:cxn modelId="{40039CAE-37AD-42A6-A4EC-C6BC0F010230}" type="presParOf" srcId="{7CD5940D-2791-4410-9775-0DEF5AE6863F}" destId="{25DEB971-D7EF-4708-B825-3311A293449E}" srcOrd="3" destOrd="0" presId="urn:microsoft.com/office/officeart/2005/8/layout/hierarchy6"/>
    <dgm:cxn modelId="{B24E93CB-39A7-48BB-9F89-82F274E30A59}" type="presParOf" srcId="{25DEB971-D7EF-4708-B825-3311A293449E}" destId="{4F5E6B36-913E-40C5-91C3-081996D6B376}" srcOrd="0" destOrd="0" presId="urn:microsoft.com/office/officeart/2005/8/layout/hierarchy6"/>
    <dgm:cxn modelId="{D0209EC3-F873-487B-B3AC-A8B934852DA1}" type="presParOf" srcId="{25DEB971-D7EF-4708-B825-3311A293449E}" destId="{DAD1A6F0-C85C-4F45-A26F-F7A8ADEBF054}" srcOrd="1" destOrd="0" presId="urn:microsoft.com/office/officeart/2005/8/layout/hierarchy6"/>
    <dgm:cxn modelId="{AE3D85E3-1D4D-4CEB-984B-8FD2CEBEB69E}" type="presParOf" srcId="{7CD5940D-2791-4410-9775-0DEF5AE6863F}" destId="{A29BEBA8-82DD-49A4-B011-6851C1945141}" srcOrd="4" destOrd="0" presId="urn:microsoft.com/office/officeart/2005/8/layout/hierarchy6"/>
    <dgm:cxn modelId="{94C174EC-CAE0-4B88-8EE7-2BB8D3A84161}" type="presParOf" srcId="{7CD5940D-2791-4410-9775-0DEF5AE6863F}" destId="{EBF26E42-0CBB-49C0-8AE1-A781121A15D9}" srcOrd="5" destOrd="0" presId="urn:microsoft.com/office/officeart/2005/8/layout/hierarchy6"/>
    <dgm:cxn modelId="{DCE7810E-5CC8-4810-9D50-3B7B770D2E47}" type="presParOf" srcId="{EBF26E42-0CBB-49C0-8AE1-A781121A15D9}" destId="{D63A99B1-B506-4FD7-BC43-82212DE17840}" srcOrd="0" destOrd="0" presId="urn:microsoft.com/office/officeart/2005/8/layout/hierarchy6"/>
    <dgm:cxn modelId="{6F33563C-A140-4750-B940-A1332EE03F31}" type="presParOf" srcId="{EBF26E42-0CBB-49C0-8AE1-A781121A15D9}" destId="{69A004F8-19D5-4752-B4A2-1D46BDF3F69B}" srcOrd="1" destOrd="0" presId="urn:microsoft.com/office/officeart/2005/8/layout/hierarchy6"/>
    <dgm:cxn modelId="{817318A3-3324-433D-8A80-3EB8B45AE6C6}" type="presParOf" srcId="{BC9D4D59-91D3-4AE6-BB1E-A33C51FE2CC9}" destId="{5EA0AA17-4336-490B-8F18-DA52D62B858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793E0426-F2FC-49D2-8FA3-9708B1574D6A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标识系统中的类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</a:t>
          </a:r>
        </a:p>
      </dgm:t>
    </dgm:pt>
    <dgm:pt modelId="{7EB42335-56B7-43C2-9AA1-D3F4BF7CE3C4}" type="par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6CD03756-AE43-42F6-87A1-661F730A9719}" type="sib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258BFCC6-E86A-4830-814B-074C9AC6440D}" type="pres">
      <dgm:prSet presAssocID="{793E0426-F2FC-49D2-8FA3-9708B1574D6A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A594C68-19E2-443A-A90B-0ABAF2DEDDDF}" type="presOf" srcId="{A885556A-91B6-419D-A877-1CB35B9D2E52}" destId="{BB44B8D7-DA2A-4A62-9CCC-6CE3C07D2D28}" srcOrd="0" destOrd="0" presId="urn:microsoft.com/office/officeart/2005/8/layout/hChevron3"/>
    <dgm:cxn modelId="{65F89268-55F4-4BD4-9AF4-52182574EF1E}" srcId="{A885556A-91B6-419D-A877-1CB35B9D2E52}" destId="{793E0426-F2FC-49D2-8FA3-9708B1574D6A}" srcOrd="0" destOrd="0" parTransId="{7EB42335-56B7-43C2-9AA1-D3F4BF7CE3C4}" sibTransId="{6CD03756-AE43-42F6-87A1-661F730A9719}"/>
    <dgm:cxn modelId="{3ABB67F1-B582-4C98-8B4B-6BDD73C3200F}" type="presOf" srcId="{793E0426-F2FC-49D2-8FA3-9708B1574D6A}" destId="{258BFCC6-E86A-4830-814B-074C9AC6440D}" srcOrd="0" destOrd="0" presId="urn:microsoft.com/office/officeart/2005/8/layout/hChevron3"/>
    <dgm:cxn modelId="{646E79B7-70D5-4217-A189-D5083CD16836}" type="presParOf" srcId="{BB44B8D7-DA2A-4A62-9CCC-6CE3C07D2D28}" destId="{258BFCC6-E86A-4830-814B-074C9AC6440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793E0426-F2FC-49D2-8FA3-9708B1574D6A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类的接口设计</a:t>
          </a:r>
        </a:p>
      </dgm:t>
    </dgm:pt>
    <dgm:pt modelId="{7EB42335-56B7-43C2-9AA1-D3F4BF7CE3C4}" type="par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6CD03756-AE43-42F6-87A1-661F730A9719}" type="sib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258BFCC6-E86A-4830-814B-074C9AC6440D}" type="pres">
      <dgm:prSet presAssocID="{793E0426-F2FC-49D2-8FA3-9708B1574D6A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5F89268-55F4-4BD4-9AF4-52182574EF1E}" srcId="{A885556A-91B6-419D-A877-1CB35B9D2E52}" destId="{793E0426-F2FC-49D2-8FA3-9708B1574D6A}" srcOrd="0" destOrd="0" parTransId="{7EB42335-56B7-43C2-9AA1-D3F4BF7CE3C4}" sibTransId="{6CD03756-AE43-42F6-87A1-661F730A9719}"/>
    <dgm:cxn modelId="{97BD8D8C-99CF-4C8B-93B4-803FFC7AE745}" type="presOf" srcId="{A885556A-91B6-419D-A877-1CB35B9D2E52}" destId="{BB44B8D7-DA2A-4A62-9CCC-6CE3C07D2D28}" srcOrd="0" destOrd="0" presId="urn:microsoft.com/office/officeart/2005/8/layout/hChevron3"/>
    <dgm:cxn modelId="{00A3A2BC-1F1B-47C5-BAB4-BEFDAA5D2993}" type="presOf" srcId="{793E0426-F2FC-49D2-8FA3-9708B1574D6A}" destId="{258BFCC6-E86A-4830-814B-074C9AC6440D}" srcOrd="0" destOrd="0" presId="urn:microsoft.com/office/officeart/2005/8/layout/hChevron3"/>
    <dgm:cxn modelId="{5E791524-7F0E-4105-8EB9-677D401D6537}" type="presParOf" srcId="{BB44B8D7-DA2A-4A62-9CCC-6CE3C07D2D28}" destId="{258BFCC6-E86A-4830-814B-074C9AC6440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793E0426-F2FC-49D2-8FA3-9708B1574D6A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界面设计</a:t>
          </a:r>
        </a:p>
      </dgm:t>
    </dgm:pt>
    <dgm:pt modelId="{7EB42335-56B7-43C2-9AA1-D3F4BF7CE3C4}" type="par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6CD03756-AE43-42F6-87A1-661F730A9719}" type="sib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258BFCC6-E86A-4830-814B-074C9AC6440D}" type="pres">
      <dgm:prSet presAssocID="{793E0426-F2FC-49D2-8FA3-9708B1574D6A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18DD9435-FC5C-4577-B5C4-C6750F663641}" type="presOf" srcId="{A885556A-91B6-419D-A877-1CB35B9D2E52}" destId="{BB44B8D7-DA2A-4A62-9CCC-6CE3C07D2D28}" srcOrd="0" destOrd="0" presId="urn:microsoft.com/office/officeart/2005/8/layout/hChevron3"/>
    <dgm:cxn modelId="{65F89268-55F4-4BD4-9AF4-52182574EF1E}" srcId="{A885556A-91B6-419D-A877-1CB35B9D2E52}" destId="{793E0426-F2FC-49D2-8FA3-9708B1574D6A}" srcOrd="0" destOrd="0" parTransId="{7EB42335-56B7-43C2-9AA1-D3F4BF7CE3C4}" sibTransId="{6CD03756-AE43-42F6-87A1-661F730A9719}"/>
    <dgm:cxn modelId="{C5FB04A7-D53F-4E23-857F-B26D9A7DADC2}" type="presOf" srcId="{793E0426-F2FC-49D2-8FA3-9708B1574D6A}" destId="{258BFCC6-E86A-4830-814B-074C9AC6440D}" srcOrd="0" destOrd="0" presId="urn:microsoft.com/office/officeart/2005/8/layout/hChevron3"/>
    <dgm:cxn modelId="{DA4D38F3-851D-4A47-A3B2-D6ED85195C6E}" type="presParOf" srcId="{BB44B8D7-DA2A-4A62-9CCC-6CE3C07D2D28}" destId="{258BFCC6-E86A-4830-814B-074C9AC6440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793E0426-F2FC-49D2-8FA3-9708B1574D6A}">
      <dgm:prSet phldrT="[文本]"/>
      <dgm:spPr/>
      <dgm:t>
        <a:bodyPr/>
        <a:lstStyle/>
        <a:p>
          <a:pPr algn="l"/>
          <a:r>
            <a: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后续工作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B42335-56B7-43C2-9AA1-D3F4BF7CE3C4}" type="par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6CD03756-AE43-42F6-87A1-661F730A9719}" type="sib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258BFCC6-E86A-4830-814B-074C9AC6440D}" type="pres">
      <dgm:prSet presAssocID="{793E0426-F2FC-49D2-8FA3-9708B1574D6A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5F89268-55F4-4BD4-9AF4-52182574EF1E}" srcId="{A885556A-91B6-419D-A877-1CB35B9D2E52}" destId="{793E0426-F2FC-49D2-8FA3-9708B1574D6A}" srcOrd="0" destOrd="0" parTransId="{7EB42335-56B7-43C2-9AA1-D3F4BF7CE3C4}" sibTransId="{6CD03756-AE43-42F6-87A1-661F730A9719}"/>
    <dgm:cxn modelId="{1A04ADE8-1AF6-4915-B38A-95DD075BC2EA}" type="presOf" srcId="{A885556A-91B6-419D-A877-1CB35B9D2E52}" destId="{BB44B8D7-DA2A-4A62-9CCC-6CE3C07D2D28}" srcOrd="0" destOrd="0" presId="urn:microsoft.com/office/officeart/2005/8/layout/hChevron3"/>
    <dgm:cxn modelId="{A4E950EC-F8D5-4B7B-AE94-C73EF3A87E60}" type="presOf" srcId="{793E0426-F2FC-49D2-8FA3-9708B1574D6A}" destId="{258BFCC6-E86A-4830-814B-074C9AC6440D}" srcOrd="0" destOrd="0" presId="urn:microsoft.com/office/officeart/2005/8/layout/hChevron3"/>
    <dgm:cxn modelId="{A9D279AF-B835-476A-A240-FC4A3C60442F}" type="presParOf" srcId="{BB44B8D7-DA2A-4A62-9CCC-6CE3C07D2D28}" destId="{258BFCC6-E86A-4830-814B-074C9AC6440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6FB7AF7-2025-45A6-A479-607BADB8B4E6}" type="doc">
      <dgm:prSet loTypeId="urn:microsoft.com/office/officeart/2005/8/layout/hProcess6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31CADF5-8346-4056-9072-C59A695B3D48}">
      <dgm:prSet custT="1"/>
      <dgm:spPr/>
      <dgm:t>
        <a:bodyPr/>
        <a:lstStyle/>
        <a:p>
          <a:r>
            <a:rPr lang="zh-CN" altLang="en-US" sz="2000">
              <a:latin typeface="Consolas" panose="020B0609020204030204" pitchFamily="49" charset="0"/>
              <a:ea typeface="微软雅黑" panose="020B0503020204020204" pitchFamily="34" charset="-122"/>
            </a:rPr>
            <a:t>编码实现</a:t>
          </a:r>
          <a:endParaRPr lang="en-US" altLang="zh-CN" sz="2000" dirty="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5F50CF07-038F-4DD0-B6A6-329A2D456758}" type="parTrans" cxnId="{D7B42246-565E-4E9A-814F-5D84DA602FBC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967235D2-BFE6-439F-885F-CAF6064B6E27}" type="sibTrans" cxnId="{D7B42246-565E-4E9A-814F-5D84DA602FBC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99F578AD-7B92-4584-A31A-29616B990E7F}">
      <dgm:prSet custT="1"/>
      <dgm:spPr/>
      <dgm:t>
        <a:bodyPr/>
        <a:lstStyle/>
        <a:p>
          <a:pPr algn="just"/>
          <a:r>
            <a:rPr lang="zh-CN" altLang="en-US" sz="1400">
              <a:latin typeface="Consolas" panose="020B0609020204030204" pitchFamily="49" charset="0"/>
              <a:ea typeface="微软雅黑" panose="020B0503020204020204" pitchFamily="34" charset="-122"/>
            </a:rPr>
            <a:t>添加实现细节</a:t>
          </a:r>
          <a:endParaRPr lang="en-US" altLang="zh-CN" sz="1400" dirty="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95CFF02D-128A-4899-A457-DAEFA39B68AB}" type="parTrans" cxnId="{D870E10A-DB3C-40DB-B8CF-5CC813B9558E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86AB8B97-F14E-4450-9DAC-7660FBBD329C}" type="sibTrans" cxnId="{D870E10A-DB3C-40DB-B8CF-5CC813B9558E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27BCB9B8-BFD4-4B36-B4F9-114225FD9850}">
      <dgm:prSet custT="1"/>
      <dgm:spPr/>
      <dgm:t>
        <a:bodyPr/>
        <a:lstStyle/>
        <a:p>
          <a:pPr algn="just"/>
          <a:r>
            <a:rPr lang="zh-CN" altLang="en-US" sz="1400">
              <a:latin typeface="Consolas" panose="020B0609020204030204" pitchFamily="49" charset="0"/>
              <a:ea typeface="微软雅黑" panose="020B0503020204020204" pitchFamily="34" charset="-122"/>
            </a:rPr>
            <a:t>代码测试</a:t>
          </a:r>
          <a:endParaRPr lang="en-US" altLang="zh-CN" sz="1400" dirty="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7A52D132-C21D-4DDD-801D-D64C46C20693}" type="parTrans" cxnId="{7D0E1CEE-3DD0-4030-8B89-CFB81E317ED1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69ECAE24-EDE6-47E2-8C65-F0A1B6522AAB}" type="sibTrans" cxnId="{7D0E1CEE-3DD0-4030-8B89-CFB81E317ED1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118B2F3D-A7E4-4AE0-85A6-B5B34DF87FDE}">
      <dgm:prSet custT="1"/>
      <dgm:spPr/>
      <dgm:t>
        <a:bodyPr/>
        <a:lstStyle/>
        <a:p>
          <a:r>
            <a: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rPr>
            <a:t>交付和运维</a:t>
          </a:r>
          <a:endParaRPr lang="en-US" altLang="zh-CN" sz="2000" dirty="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B6908DD7-4683-4ED6-A541-948F7DD68951}" type="parTrans" cxnId="{C55149AB-9932-4EC2-BE87-E6949D48FE93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93AADFE2-198B-4DDF-8781-9F14B1D439BA}" type="sibTrans" cxnId="{C55149AB-9932-4EC2-BE87-E6949D48FE93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F1DDB24E-C39F-4DE4-9342-8D8EE415C517}">
      <dgm:prSet custT="1"/>
      <dgm:spPr/>
      <dgm:t>
        <a:bodyPr/>
        <a:lstStyle/>
        <a:p>
          <a:pPr algn="just"/>
          <a:r>
            <a:rPr lang="zh-CN" altLang="en-US" sz="1400" dirty="0">
              <a:latin typeface="Consolas" panose="020B0609020204030204" pitchFamily="49" charset="0"/>
              <a:ea typeface="微软雅黑" panose="020B0503020204020204" pitchFamily="34" charset="-122"/>
            </a:rPr>
            <a:t>用户的反馈</a:t>
          </a:r>
          <a:endParaRPr lang="en-US" altLang="zh-CN" sz="1400" dirty="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3B89498C-A5F7-4CFA-9821-24A7AE71F5BF}" type="parTrans" cxnId="{5A03ED70-A0F5-4CEC-A717-25DFFC189157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26E2DE36-136A-41AB-8FFF-4773D2AF2B06}" type="sibTrans" cxnId="{5A03ED70-A0F5-4CEC-A717-25DFFC189157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96303F89-1D93-4B6D-B193-4FA1027D77BB}">
      <dgm:prSet custT="1"/>
      <dgm:spPr/>
      <dgm:t>
        <a:bodyPr/>
        <a:lstStyle/>
        <a:p>
          <a:pPr algn="just"/>
          <a:r>
            <a:rPr lang="zh-CN" altLang="en-US" sz="1400" dirty="0">
              <a:latin typeface="Consolas" panose="020B0609020204030204" pitchFamily="49" charset="0"/>
              <a:ea typeface="微软雅黑" panose="020B0503020204020204" pitchFamily="34" charset="-122"/>
            </a:rPr>
            <a:t>系统升级和维护</a:t>
          </a:r>
        </a:p>
      </dgm:t>
    </dgm:pt>
    <dgm:pt modelId="{F77E12B4-94B7-4A2B-8B49-EC2C8B5B5293}" type="parTrans" cxnId="{E7B3C34D-098B-496C-9E37-9412E96904A5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E4C5DA84-6738-46FD-9CCD-BC73AA000819}" type="sibTrans" cxnId="{E7B3C34D-098B-496C-9E37-9412E96904A5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997AEC8A-2F00-402C-A0A6-F368ECAD2715}" type="pres">
      <dgm:prSet presAssocID="{E6FB7AF7-2025-45A6-A479-607BADB8B4E6}" presName="theList" presStyleCnt="0">
        <dgm:presLayoutVars>
          <dgm:dir/>
          <dgm:animLvl val="lvl"/>
          <dgm:resizeHandles val="exact"/>
        </dgm:presLayoutVars>
      </dgm:prSet>
      <dgm:spPr/>
    </dgm:pt>
    <dgm:pt modelId="{A4025FC3-9F52-42A3-9CC1-7CB138586311}" type="pres">
      <dgm:prSet presAssocID="{331CADF5-8346-4056-9072-C59A695B3D48}" presName="compNode" presStyleCnt="0"/>
      <dgm:spPr/>
    </dgm:pt>
    <dgm:pt modelId="{9C0A6B9F-1129-44D9-B6F5-7FAF81C635CA}" type="pres">
      <dgm:prSet presAssocID="{331CADF5-8346-4056-9072-C59A695B3D48}" presName="noGeometry" presStyleCnt="0"/>
      <dgm:spPr/>
    </dgm:pt>
    <dgm:pt modelId="{D3594549-BA78-4BCE-BB93-12A4D9C71F27}" type="pres">
      <dgm:prSet presAssocID="{331CADF5-8346-4056-9072-C59A695B3D48}" presName="childTextVisible" presStyleLbl="bgAccFollowNode1" presStyleIdx="0" presStyleCnt="2">
        <dgm:presLayoutVars>
          <dgm:bulletEnabled val="1"/>
        </dgm:presLayoutVars>
      </dgm:prSet>
      <dgm:spPr/>
    </dgm:pt>
    <dgm:pt modelId="{54EFBAFB-595A-4D75-AAAB-D844935DD83B}" type="pres">
      <dgm:prSet presAssocID="{331CADF5-8346-4056-9072-C59A695B3D48}" presName="childTextHidden" presStyleLbl="bgAccFollowNode1" presStyleIdx="0" presStyleCnt="2"/>
      <dgm:spPr/>
    </dgm:pt>
    <dgm:pt modelId="{1778A7D8-749D-4CE3-991B-7B053FD27134}" type="pres">
      <dgm:prSet presAssocID="{331CADF5-8346-4056-9072-C59A695B3D4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7BC3306-0398-45F4-901B-106B2353FED1}" type="pres">
      <dgm:prSet presAssocID="{331CADF5-8346-4056-9072-C59A695B3D48}" presName="aSpace" presStyleCnt="0"/>
      <dgm:spPr/>
    </dgm:pt>
    <dgm:pt modelId="{B4F0A30E-9C42-49BA-9FC3-8CEFC674C4C6}" type="pres">
      <dgm:prSet presAssocID="{118B2F3D-A7E4-4AE0-85A6-B5B34DF87FDE}" presName="compNode" presStyleCnt="0"/>
      <dgm:spPr/>
    </dgm:pt>
    <dgm:pt modelId="{97F76A7B-FF3A-4E3C-B5EB-05D8C157236B}" type="pres">
      <dgm:prSet presAssocID="{118B2F3D-A7E4-4AE0-85A6-B5B34DF87FDE}" presName="noGeometry" presStyleCnt="0"/>
      <dgm:spPr/>
    </dgm:pt>
    <dgm:pt modelId="{5AA378A3-5C24-4FB5-ABBD-828FDA7C487B}" type="pres">
      <dgm:prSet presAssocID="{118B2F3D-A7E4-4AE0-85A6-B5B34DF87FDE}" presName="childTextVisible" presStyleLbl="bgAccFollowNode1" presStyleIdx="1" presStyleCnt="2">
        <dgm:presLayoutVars>
          <dgm:bulletEnabled val="1"/>
        </dgm:presLayoutVars>
      </dgm:prSet>
      <dgm:spPr/>
    </dgm:pt>
    <dgm:pt modelId="{AC3C7DEE-87AF-4354-AE31-1BC2F3982DA6}" type="pres">
      <dgm:prSet presAssocID="{118B2F3D-A7E4-4AE0-85A6-B5B34DF87FDE}" presName="childTextHidden" presStyleLbl="bgAccFollowNode1" presStyleIdx="1" presStyleCnt="2"/>
      <dgm:spPr/>
    </dgm:pt>
    <dgm:pt modelId="{400D01A4-FF75-474B-97DB-2C005F08B88A}" type="pres">
      <dgm:prSet presAssocID="{118B2F3D-A7E4-4AE0-85A6-B5B34DF87FDE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D870E10A-DB3C-40DB-B8CF-5CC813B9558E}" srcId="{331CADF5-8346-4056-9072-C59A695B3D48}" destId="{99F578AD-7B92-4584-A31A-29616B990E7F}" srcOrd="0" destOrd="0" parTransId="{95CFF02D-128A-4899-A457-DAEFA39B68AB}" sibTransId="{86AB8B97-F14E-4450-9DAC-7660FBBD329C}"/>
    <dgm:cxn modelId="{A6E7D113-5139-485C-9BE3-6B94EA6C3F9A}" type="presOf" srcId="{E6FB7AF7-2025-45A6-A479-607BADB8B4E6}" destId="{997AEC8A-2F00-402C-A0A6-F368ECAD2715}" srcOrd="0" destOrd="0" presId="urn:microsoft.com/office/officeart/2005/8/layout/hProcess6"/>
    <dgm:cxn modelId="{E12DAC29-F1B5-4F81-8482-D9606C92E876}" type="presOf" srcId="{99F578AD-7B92-4584-A31A-29616B990E7F}" destId="{D3594549-BA78-4BCE-BB93-12A4D9C71F27}" srcOrd="0" destOrd="0" presId="urn:microsoft.com/office/officeart/2005/8/layout/hProcess6"/>
    <dgm:cxn modelId="{E0E74F2F-4BFB-402F-8BCD-48446E07C925}" type="presOf" srcId="{331CADF5-8346-4056-9072-C59A695B3D48}" destId="{1778A7D8-749D-4CE3-991B-7B053FD27134}" srcOrd="0" destOrd="0" presId="urn:microsoft.com/office/officeart/2005/8/layout/hProcess6"/>
    <dgm:cxn modelId="{D7B42246-565E-4E9A-814F-5D84DA602FBC}" srcId="{E6FB7AF7-2025-45A6-A479-607BADB8B4E6}" destId="{331CADF5-8346-4056-9072-C59A695B3D48}" srcOrd="0" destOrd="0" parTransId="{5F50CF07-038F-4DD0-B6A6-329A2D456758}" sibTransId="{967235D2-BFE6-439F-885F-CAF6064B6E27}"/>
    <dgm:cxn modelId="{C253FF47-230D-4C97-BD24-A7F7A49D450F}" type="presOf" srcId="{27BCB9B8-BFD4-4B36-B4F9-114225FD9850}" destId="{54EFBAFB-595A-4D75-AAAB-D844935DD83B}" srcOrd="1" destOrd="1" presId="urn:microsoft.com/office/officeart/2005/8/layout/hProcess6"/>
    <dgm:cxn modelId="{E7B3C34D-098B-496C-9E37-9412E96904A5}" srcId="{118B2F3D-A7E4-4AE0-85A6-B5B34DF87FDE}" destId="{96303F89-1D93-4B6D-B193-4FA1027D77BB}" srcOrd="1" destOrd="0" parTransId="{F77E12B4-94B7-4A2B-8B49-EC2C8B5B5293}" sibTransId="{E4C5DA84-6738-46FD-9CCD-BC73AA000819}"/>
    <dgm:cxn modelId="{5A03ED70-A0F5-4CEC-A717-25DFFC189157}" srcId="{118B2F3D-A7E4-4AE0-85A6-B5B34DF87FDE}" destId="{F1DDB24E-C39F-4DE4-9342-8D8EE415C517}" srcOrd="0" destOrd="0" parTransId="{3B89498C-A5F7-4CFA-9821-24A7AE71F5BF}" sibTransId="{26E2DE36-136A-41AB-8FFF-4773D2AF2B06}"/>
    <dgm:cxn modelId="{EDF7D254-8E7B-4654-8C52-C478117ED7CF}" type="presOf" srcId="{F1DDB24E-C39F-4DE4-9342-8D8EE415C517}" destId="{AC3C7DEE-87AF-4354-AE31-1BC2F3982DA6}" srcOrd="1" destOrd="0" presId="urn:microsoft.com/office/officeart/2005/8/layout/hProcess6"/>
    <dgm:cxn modelId="{87C5ED5A-C3E9-4A65-BC8C-F495177999CA}" type="presOf" srcId="{96303F89-1D93-4B6D-B193-4FA1027D77BB}" destId="{5AA378A3-5C24-4FB5-ABBD-828FDA7C487B}" srcOrd="0" destOrd="1" presId="urn:microsoft.com/office/officeart/2005/8/layout/hProcess6"/>
    <dgm:cxn modelId="{3B18C097-6BC4-45E5-905D-A2358E12A883}" type="presOf" srcId="{118B2F3D-A7E4-4AE0-85A6-B5B34DF87FDE}" destId="{400D01A4-FF75-474B-97DB-2C005F08B88A}" srcOrd="0" destOrd="0" presId="urn:microsoft.com/office/officeart/2005/8/layout/hProcess6"/>
    <dgm:cxn modelId="{C55149AB-9932-4EC2-BE87-E6949D48FE93}" srcId="{E6FB7AF7-2025-45A6-A479-607BADB8B4E6}" destId="{118B2F3D-A7E4-4AE0-85A6-B5B34DF87FDE}" srcOrd="1" destOrd="0" parTransId="{B6908DD7-4683-4ED6-A541-948F7DD68951}" sibTransId="{93AADFE2-198B-4DDF-8781-9F14B1D439BA}"/>
    <dgm:cxn modelId="{309920AE-4D70-4C5B-9E75-12ED88528396}" type="presOf" srcId="{96303F89-1D93-4B6D-B193-4FA1027D77BB}" destId="{AC3C7DEE-87AF-4354-AE31-1BC2F3982DA6}" srcOrd="1" destOrd="1" presId="urn:microsoft.com/office/officeart/2005/8/layout/hProcess6"/>
    <dgm:cxn modelId="{484832B9-3278-41B0-B743-9ED7D5A2EBE2}" type="presOf" srcId="{99F578AD-7B92-4584-A31A-29616B990E7F}" destId="{54EFBAFB-595A-4D75-AAAB-D844935DD83B}" srcOrd="1" destOrd="0" presId="urn:microsoft.com/office/officeart/2005/8/layout/hProcess6"/>
    <dgm:cxn modelId="{FE1960E1-B7A6-4A66-A1B1-20D21306D9DF}" type="presOf" srcId="{27BCB9B8-BFD4-4B36-B4F9-114225FD9850}" destId="{D3594549-BA78-4BCE-BB93-12A4D9C71F27}" srcOrd="0" destOrd="1" presId="urn:microsoft.com/office/officeart/2005/8/layout/hProcess6"/>
    <dgm:cxn modelId="{CE2A9EE6-3552-4F83-861A-4952E34D3694}" type="presOf" srcId="{F1DDB24E-C39F-4DE4-9342-8D8EE415C517}" destId="{5AA378A3-5C24-4FB5-ABBD-828FDA7C487B}" srcOrd="0" destOrd="0" presId="urn:microsoft.com/office/officeart/2005/8/layout/hProcess6"/>
    <dgm:cxn modelId="{7D0E1CEE-3DD0-4030-8B89-CFB81E317ED1}" srcId="{331CADF5-8346-4056-9072-C59A695B3D48}" destId="{27BCB9B8-BFD4-4B36-B4F9-114225FD9850}" srcOrd="1" destOrd="0" parTransId="{7A52D132-C21D-4DDD-801D-D64C46C20693}" sibTransId="{69ECAE24-EDE6-47E2-8C65-F0A1B6522AAB}"/>
    <dgm:cxn modelId="{51FFB30D-4F9E-468C-8C36-3AE04E9E4918}" type="presParOf" srcId="{997AEC8A-2F00-402C-A0A6-F368ECAD2715}" destId="{A4025FC3-9F52-42A3-9CC1-7CB138586311}" srcOrd="0" destOrd="0" presId="urn:microsoft.com/office/officeart/2005/8/layout/hProcess6"/>
    <dgm:cxn modelId="{0E14FE71-A16D-4CAF-8877-DA23CB9BFB68}" type="presParOf" srcId="{A4025FC3-9F52-42A3-9CC1-7CB138586311}" destId="{9C0A6B9F-1129-44D9-B6F5-7FAF81C635CA}" srcOrd="0" destOrd="0" presId="urn:microsoft.com/office/officeart/2005/8/layout/hProcess6"/>
    <dgm:cxn modelId="{1D9675FC-9BEB-4561-8349-33B8A31793E6}" type="presParOf" srcId="{A4025FC3-9F52-42A3-9CC1-7CB138586311}" destId="{D3594549-BA78-4BCE-BB93-12A4D9C71F27}" srcOrd="1" destOrd="0" presId="urn:microsoft.com/office/officeart/2005/8/layout/hProcess6"/>
    <dgm:cxn modelId="{AE53FFF1-2AB2-4EBD-AE69-5FB6A65AC71A}" type="presParOf" srcId="{A4025FC3-9F52-42A3-9CC1-7CB138586311}" destId="{54EFBAFB-595A-4D75-AAAB-D844935DD83B}" srcOrd="2" destOrd="0" presId="urn:microsoft.com/office/officeart/2005/8/layout/hProcess6"/>
    <dgm:cxn modelId="{63C6F506-1A83-4D3A-8A26-2C2731A309E3}" type="presParOf" srcId="{A4025FC3-9F52-42A3-9CC1-7CB138586311}" destId="{1778A7D8-749D-4CE3-991B-7B053FD27134}" srcOrd="3" destOrd="0" presId="urn:microsoft.com/office/officeart/2005/8/layout/hProcess6"/>
    <dgm:cxn modelId="{FEBD8CBB-AA7B-4929-9413-67D8C570647A}" type="presParOf" srcId="{997AEC8A-2F00-402C-A0A6-F368ECAD2715}" destId="{87BC3306-0398-45F4-901B-106B2353FED1}" srcOrd="1" destOrd="0" presId="urn:microsoft.com/office/officeart/2005/8/layout/hProcess6"/>
    <dgm:cxn modelId="{C180578D-32FE-4112-B554-35E5FC112A8B}" type="presParOf" srcId="{997AEC8A-2F00-402C-A0A6-F368ECAD2715}" destId="{B4F0A30E-9C42-49BA-9FC3-8CEFC674C4C6}" srcOrd="2" destOrd="0" presId="urn:microsoft.com/office/officeart/2005/8/layout/hProcess6"/>
    <dgm:cxn modelId="{47C682C5-BA85-49D2-8008-D44AA759A1FB}" type="presParOf" srcId="{B4F0A30E-9C42-49BA-9FC3-8CEFC674C4C6}" destId="{97F76A7B-FF3A-4E3C-B5EB-05D8C157236B}" srcOrd="0" destOrd="0" presId="urn:microsoft.com/office/officeart/2005/8/layout/hProcess6"/>
    <dgm:cxn modelId="{618E7964-41BF-49BE-869E-354736743336}" type="presParOf" srcId="{B4F0A30E-9C42-49BA-9FC3-8CEFC674C4C6}" destId="{5AA378A3-5C24-4FB5-ABBD-828FDA7C487B}" srcOrd="1" destOrd="0" presId="urn:microsoft.com/office/officeart/2005/8/layout/hProcess6"/>
    <dgm:cxn modelId="{D52D18DE-FEFC-4DD7-8C22-0856CF871775}" type="presParOf" srcId="{B4F0A30E-9C42-49BA-9FC3-8CEFC674C4C6}" destId="{AC3C7DEE-87AF-4354-AE31-1BC2F3982DA6}" srcOrd="2" destOrd="0" presId="urn:microsoft.com/office/officeart/2005/8/layout/hProcess6"/>
    <dgm:cxn modelId="{8C39CBED-A0B2-4B22-9EB3-086B671FC56A}" type="presParOf" srcId="{B4F0A30E-9C42-49BA-9FC3-8CEFC674C4C6}" destId="{400D01A4-FF75-474B-97DB-2C005F08B88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6W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885B4333-19A4-4F69-B12F-095628909E91}" type="presOf" srcId="{29D6AB23-25DA-4DA8-BB7D-445FE441D7CC}" destId="{7CB280A8-87FF-4D94-8E72-2FF508DAAB2A}" srcOrd="0" destOrd="0" presId="urn:microsoft.com/office/officeart/2005/8/layout/hChevron3"/>
    <dgm:cxn modelId="{91BE39ED-1D09-4042-9F23-1DB62569087E}" type="presOf" srcId="{A885556A-91B6-419D-A877-1CB35B9D2E52}" destId="{BB44B8D7-DA2A-4A62-9CCC-6CE3C07D2D28}" srcOrd="0" destOrd="0" presId="urn:microsoft.com/office/officeart/2005/8/layout/hChevron3"/>
    <dgm:cxn modelId="{2093476B-7BA9-47B4-AE41-A44595B669A6}" type="presParOf" srcId="{BB44B8D7-DA2A-4A62-9CCC-6CE3C07D2D28}" destId="{7CB280A8-87FF-4D94-8E72-2FF508DAAB2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D425E4-DD67-43CC-A0C6-F1E9C26B9ED4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CD0EDCB-9793-473C-BE38-202235E44235}">
      <dgm:prSet phldrT="[文本]"/>
      <dgm:spPr/>
      <dgm:t>
        <a:bodyPr/>
        <a:lstStyle/>
        <a:p>
          <a:pPr>
            <a:buFont typeface="+mj-lt"/>
            <a:buNone/>
          </a:pPr>
          <a:r>
            <a:rPr lang="en-US" dirty="0">
              <a:latin typeface="Consolas" panose="020B0609020204030204" pitchFamily="49" charset="0"/>
              <a:ea typeface="微软雅黑" panose="020B0503020204020204" pitchFamily="34" charset="-122"/>
            </a:rPr>
            <a:t>Why</a:t>
          </a:r>
          <a:endParaRPr lang="zh-CN" altLang="en-US" dirty="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D9C2A448-D6F6-4BDE-94C7-F8F57394C3A3}" type="parTrans" cxnId="{6749E04C-5548-4026-BD1A-A5A0DF57FE78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08F3FC96-5940-456E-B0E3-7B162DA1E57F}" type="sibTrans" cxnId="{6749E04C-5548-4026-BD1A-A5A0DF57FE78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AEE8DDD5-DE5D-4D92-B315-16DEF60E373A}">
      <dgm:prSet/>
      <dgm:spPr/>
      <dgm:t>
        <a:bodyPr/>
        <a:lstStyle/>
        <a:p>
          <a:pPr>
            <a:buFont typeface="+mj-lt"/>
            <a:buNone/>
          </a:pPr>
          <a:r>
            <a:rPr lang="en-US" dirty="0">
              <a:latin typeface="Consolas" panose="020B0609020204030204" pitchFamily="49" charset="0"/>
              <a:ea typeface="微软雅黑" panose="020B0503020204020204" pitchFamily="34" charset="-122"/>
            </a:rPr>
            <a:t>Who</a:t>
          </a:r>
          <a:endParaRPr lang="zh-CN" dirty="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D1E69844-558A-46EC-A47D-A53437F2A0FC}" type="parTrans" cxnId="{E4785576-849C-4EC5-8EE1-AB841E14832E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A86D107E-119C-4327-B1BE-6272356D9A3E}" type="sibTrans" cxnId="{E4785576-849C-4EC5-8EE1-AB841E14832E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7C5DE64D-E267-439D-B8A7-34BB53CF91E2}">
      <dgm:prSet/>
      <dgm:spPr/>
      <dgm:t>
        <a:bodyPr/>
        <a:lstStyle/>
        <a:p>
          <a:pPr>
            <a:buFont typeface="+mj-lt"/>
            <a:buNone/>
          </a:pPr>
          <a:r>
            <a:rPr lang="en-US" dirty="0">
              <a:latin typeface="Consolas" panose="020B0609020204030204" pitchFamily="49" charset="0"/>
              <a:ea typeface="微软雅黑" panose="020B0503020204020204" pitchFamily="34" charset="-122"/>
            </a:rPr>
            <a:t>How</a:t>
          </a:r>
          <a:endParaRPr lang="zh-CN" dirty="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DC7205B1-B9A9-486D-891C-CB1F66522831}" type="parTrans" cxnId="{5E1BD184-78FB-4D7E-B37A-1DC026B6C3FC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B5F80AE8-CEE8-4CFF-B166-5B80101450FF}" type="sibTrans" cxnId="{5E1BD184-78FB-4D7E-B37A-1DC026B6C3FC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4D1A8DC1-0B8C-4BA4-8F46-930EC64615C8}">
      <dgm:prSet/>
      <dgm:spPr/>
      <dgm:t>
        <a:bodyPr/>
        <a:lstStyle/>
        <a:p>
          <a:pPr>
            <a:buFont typeface="+mj-lt"/>
            <a:buNone/>
          </a:pPr>
          <a:r>
            <a:rPr lang="en-US" dirty="0">
              <a:latin typeface="Consolas" panose="020B0609020204030204" pitchFamily="49" charset="0"/>
              <a:ea typeface="微软雅黑" panose="020B0503020204020204" pitchFamily="34" charset="-122"/>
            </a:rPr>
            <a:t>When</a:t>
          </a:r>
          <a:endParaRPr lang="zh-CN" dirty="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F96DA678-8B6E-43F9-975D-45ACA097D584}" type="parTrans" cxnId="{59453F41-86C9-4F3F-8F2D-5AF0C2FEFB82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25D61F5A-17BD-417F-B5DF-8DD2633CE061}" type="sibTrans" cxnId="{59453F41-86C9-4F3F-8F2D-5AF0C2FEFB82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4DFB6855-F7AA-428D-8459-24659E54F13F}">
      <dgm:prSet/>
      <dgm:spPr/>
      <dgm:t>
        <a:bodyPr/>
        <a:lstStyle/>
        <a:p>
          <a:pPr>
            <a:buFont typeface="+mj-lt"/>
            <a:buNone/>
          </a:pPr>
          <a:r>
            <a:rPr lang="en-US" dirty="0">
              <a:latin typeface="Consolas" panose="020B0609020204030204" pitchFamily="49" charset="0"/>
              <a:ea typeface="微软雅黑" panose="020B0503020204020204" pitchFamily="34" charset="-122"/>
            </a:rPr>
            <a:t>Where</a:t>
          </a:r>
          <a:endParaRPr lang="zh-CN" dirty="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ECCCE12A-5110-42D5-881E-4B3E561832A4}" type="parTrans" cxnId="{BF0C4C5A-3A1A-4951-A260-191B9F60FD17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826CB981-230A-43A6-A387-17DF22E14B12}" type="sibTrans" cxnId="{BF0C4C5A-3A1A-4951-A260-191B9F60FD17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B8551717-FAFC-407D-A5D8-0BDE7940F940}">
      <dgm:prSet/>
      <dgm:spPr/>
      <dgm:t>
        <a:bodyPr/>
        <a:lstStyle/>
        <a:p>
          <a:pPr>
            <a:buFont typeface="+mj-lt"/>
            <a:buNone/>
          </a:pPr>
          <a:r>
            <a:rPr lang="en-US" dirty="0">
              <a:latin typeface="Consolas" panose="020B0609020204030204" pitchFamily="49" charset="0"/>
              <a:ea typeface="微软雅黑" panose="020B0503020204020204" pitchFamily="34" charset="-122"/>
            </a:rPr>
            <a:t>What</a:t>
          </a:r>
          <a:endParaRPr lang="zh-CN" dirty="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B9FE9BB1-7149-4340-AFA7-2AF9136B827F}" type="parTrans" cxnId="{71B96FF0-6264-4001-B3D9-E93772B85E0F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B6CC1D7D-81B6-4D7F-ADAA-5177C0F0DC08}" type="sibTrans" cxnId="{71B96FF0-6264-4001-B3D9-E93772B85E0F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29CB10D0-3639-4DBC-BE24-23531C516C44}">
      <dgm:prSet phldrT="[文本]"/>
      <dgm:spPr/>
      <dgm:t>
        <a:bodyPr/>
        <a:lstStyle/>
        <a:p>
          <a:pPr>
            <a:buFont typeface="+mj-lt"/>
            <a:buNone/>
          </a:pPr>
          <a:r>
            <a:rPr lang="zh-CN">
              <a:latin typeface="Consolas" panose="020B0609020204030204" pitchFamily="49" charset="0"/>
              <a:ea typeface="微软雅黑" panose="020B0503020204020204" pitchFamily="34" charset="-122"/>
            </a:rPr>
            <a:t>我们</a:t>
          </a:r>
          <a:r>
            <a:rPr lang="zh-CN" dirty="0">
              <a:latin typeface="Consolas" panose="020B0609020204030204" pitchFamily="49" charset="0"/>
              <a:ea typeface="微软雅黑" panose="020B0503020204020204" pitchFamily="34" charset="-122"/>
            </a:rPr>
            <a:t>为什么要开发这样的应用系统？</a:t>
          </a:r>
          <a:endParaRPr lang="zh-CN" altLang="en-US" dirty="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BB094C6A-AE0F-4267-A1BA-A08DD4E74AE7}" type="parTrans" cxnId="{8D7762C5-4BF1-449C-9F3D-40EFD7A8E60E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76B3CC81-EB6F-439F-945E-4820822041CA}" type="sibTrans" cxnId="{8D7762C5-4BF1-449C-9F3D-40EFD7A8E60E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BD0F2D8C-D85B-4E45-8A27-1D9AF5FA30CB}">
      <dgm:prSet/>
      <dgm:spPr/>
      <dgm:t>
        <a:bodyPr/>
        <a:lstStyle/>
        <a:p>
          <a:pPr>
            <a:buFont typeface="+mj-lt"/>
            <a:buNone/>
          </a:pPr>
          <a:r>
            <a:rPr lang="zh-CN">
              <a:latin typeface="Consolas" panose="020B0609020204030204" pitchFamily="49" charset="0"/>
              <a:ea typeface="微软雅黑" panose="020B0503020204020204" pitchFamily="34" charset="-122"/>
            </a:rPr>
            <a:t>谁</a:t>
          </a:r>
          <a:r>
            <a:rPr lang="zh-CN" dirty="0">
              <a:latin typeface="Consolas" panose="020B0609020204030204" pitchFamily="49" charset="0"/>
              <a:ea typeface="微软雅黑" panose="020B0503020204020204" pitchFamily="34" charset="-122"/>
            </a:rPr>
            <a:t>会使用这个应用系统？</a:t>
          </a:r>
        </a:p>
      </dgm:t>
    </dgm:pt>
    <dgm:pt modelId="{FC587710-0D0B-4D19-ACCB-8E69D2D12DB6}" type="parTrans" cxnId="{15322E0D-6D40-42BB-97FD-850FB23F7AF1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5EB40629-0FAB-4484-A648-8AE93E913E8B}" type="sibTrans" cxnId="{15322E0D-6D40-42BB-97FD-850FB23F7AF1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CBEEDDDD-BA7A-4DA3-9F41-00E3CD2F7340}">
      <dgm:prSet/>
      <dgm:spPr/>
      <dgm:t>
        <a:bodyPr/>
        <a:lstStyle/>
        <a:p>
          <a:pPr>
            <a:buFont typeface="+mj-lt"/>
            <a:buNone/>
          </a:pPr>
          <a:r>
            <a:rPr lang="zh-CN">
              <a:latin typeface="Consolas" panose="020B0609020204030204" pitchFamily="49" charset="0"/>
              <a:ea typeface="微软雅黑" panose="020B0503020204020204" pitchFamily="34" charset="-122"/>
            </a:rPr>
            <a:t>用户</a:t>
          </a:r>
          <a:r>
            <a:rPr lang="zh-CN" dirty="0">
              <a:latin typeface="Consolas" panose="020B0609020204030204" pitchFamily="49" charset="0"/>
              <a:ea typeface="微软雅黑" panose="020B0503020204020204" pitchFamily="34" charset="-122"/>
            </a:rPr>
            <a:t>会用什么样的方式使用这个系统？</a:t>
          </a:r>
        </a:p>
      </dgm:t>
    </dgm:pt>
    <dgm:pt modelId="{63C6669D-D34D-441E-A80D-83DF79D1B880}" type="parTrans" cxnId="{F6AD1E8D-0386-4561-B44F-40B5EDFA6E7E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98589900-45B2-4B74-AA72-F1CA2E84F0C1}" type="sibTrans" cxnId="{F6AD1E8D-0386-4561-B44F-40B5EDFA6E7E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2705A6C0-C87E-4885-9EBB-20268FF0DCA7}">
      <dgm:prSet/>
      <dgm:spPr/>
      <dgm:t>
        <a:bodyPr/>
        <a:lstStyle/>
        <a:p>
          <a:pPr>
            <a:buFont typeface="+mj-lt"/>
            <a:buNone/>
          </a:pPr>
          <a:r>
            <a:rPr lang="zh-CN">
              <a:latin typeface="Consolas" panose="020B0609020204030204" pitchFamily="49" charset="0"/>
              <a:ea typeface="微软雅黑" panose="020B0503020204020204" pitchFamily="34" charset="-122"/>
            </a:rPr>
            <a:t>用户</a:t>
          </a:r>
          <a:r>
            <a:rPr lang="zh-CN" dirty="0">
              <a:latin typeface="Consolas" panose="020B0609020204030204" pitchFamily="49" charset="0"/>
              <a:ea typeface="微软雅黑" panose="020B0503020204020204" pitchFamily="34" charset="-122"/>
            </a:rPr>
            <a:t>何时会使用这个系统？</a:t>
          </a:r>
        </a:p>
      </dgm:t>
    </dgm:pt>
    <dgm:pt modelId="{DD9FE6D2-D2B8-4D9E-AFE8-51117F5CEDBA}" type="parTrans" cxnId="{E4AFDE7E-EBA0-44DD-A208-01E919C3B5A9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BDC4B11D-86FA-462F-A03B-363F917057E5}" type="sibTrans" cxnId="{E4AFDE7E-EBA0-44DD-A208-01E919C3B5A9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0C52D75E-C525-4BC6-87AC-EE7A9574FF08}">
      <dgm:prSet/>
      <dgm:spPr/>
      <dgm:t>
        <a:bodyPr/>
        <a:lstStyle/>
        <a:p>
          <a:pPr>
            <a:buFont typeface="+mj-lt"/>
            <a:buNone/>
          </a:pPr>
          <a:r>
            <a:rPr lang="zh-CN" dirty="0">
              <a:latin typeface="Consolas" panose="020B0609020204030204" pitchFamily="49" charset="0"/>
              <a:ea typeface="微软雅黑" panose="020B0503020204020204" pitchFamily="34" charset="-122"/>
            </a:rPr>
            <a:t>用户在什么场景下会使用这个系统？</a:t>
          </a:r>
        </a:p>
      </dgm:t>
    </dgm:pt>
    <dgm:pt modelId="{36F253B5-CA32-4719-ABCF-9F3E2F77794F}" type="parTrans" cxnId="{35E051C4-3918-467D-9B1E-15B57E4A7CEB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B99B58BE-F8B8-40A4-A49A-B3720F622282}" type="sibTrans" cxnId="{35E051C4-3918-467D-9B1E-15B57E4A7CEB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18C398B1-3D79-4F8C-8BC3-449261DC97C7}">
      <dgm:prSet/>
      <dgm:spPr/>
      <dgm:t>
        <a:bodyPr/>
        <a:lstStyle/>
        <a:p>
          <a:pPr>
            <a:buFont typeface="+mj-lt"/>
            <a:buNone/>
          </a:pPr>
          <a:r>
            <a:rPr lang="zh-CN">
              <a:latin typeface="Consolas" panose="020B0609020204030204" pitchFamily="49" charset="0"/>
              <a:ea typeface="微软雅黑" panose="020B0503020204020204" pitchFamily="34" charset="-122"/>
            </a:rPr>
            <a:t>基于</a:t>
          </a:r>
          <a:r>
            <a:rPr lang="zh-CN" dirty="0">
              <a:latin typeface="Consolas" panose="020B0609020204030204" pitchFamily="49" charset="0"/>
              <a:ea typeface="微软雅黑" panose="020B0503020204020204" pitchFamily="34" charset="-122"/>
            </a:rPr>
            <a:t>上述问题，我们要开发出什么样的系统？</a:t>
          </a:r>
        </a:p>
      </dgm:t>
    </dgm:pt>
    <dgm:pt modelId="{8C1E2D49-8107-495C-AC46-A6D1957547D5}" type="parTrans" cxnId="{19E8EF8A-8280-4781-9DDD-5EC5F108CBBD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F7B71905-2551-427D-BFE9-96BA9A31FECA}" type="sibTrans" cxnId="{19E8EF8A-8280-4781-9DDD-5EC5F108CBBD}">
      <dgm:prSet/>
      <dgm:spPr/>
      <dgm:t>
        <a:bodyPr/>
        <a:lstStyle/>
        <a:p>
          <a:endParaRPr lang="zh-CN" altLang="en-US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274265ED-E2D3-4266-82A2-8117D5B89EFA}" type="pres">
      <dgm:prSet presAssocID="{1AD425E4-DD67-43CC-A0C6-F1E9C26B9ED4}" presName="Name0" presStyleCnt="0">
        <dgm:presLayoutVars>
          <dgm:dir/>
          <dgm:animLvl val="lvl"/>
          <dgm:resizeHandles val="exact"/>
        </dgm:presLayoutVars>
      </dgm:prSet>
      <dgm:spPr/>
    </dgm:pt>
    <dgm:pt modelId="{14A7D220-C991-4AC7-933C-98B532B543C6}" type="pres">
      <dgm:prSet presAssocID="{ACD0EDCB-9793-473C-BE38-202235E44235}" presName="linNode" presStyleCnt="0"/>
      <dgm:spPr/>
    </dgm:pt>
    <dgm:pt modelId="{EC971445-8CD9-4CFB-ACEE-FF06718D5704}" type="pres">
      <dgm:prSet presAssocID="{ACD0EDCB-9793-473C-BE38-202235E44235}" presName="parentText" presStyleLbl="node1" presStyleIdx="0" presStyleCnt="6" custScaleX="71441">
        <dgm:presLayoutVars>
          <dgm:chMax val="1"/>
          <dgm:bulletEnabled val="1"/>
        </dgm:presLayoutVars>
      </dgm:prSet>
      <dgm:spPr/>
    </dgm:pt>
    <dgm:pt modelId="{F75FB324-9B82-432A-8094-7E6ADC8DD10D}" type="pres">
      <dgm:prSet presAssocID="{ACD0EDCB-9793-473C-BE38-202235E44235}" presName="descendantText" presStyleLbl="alignAccFollowNode1" presStyleIdx="0" presStyleCnt="6" custLinFactNeighborX="-1302" custLinFactNeighborY="0">
        <dgm:presLayoutVars>
          <dgm:bulletEnabled val="1"/>
        </dgm:presLayoutVars>
      </dgm:prSet>
      <dgm:spPr/>
    </dgm:pt>
    <dgm:pt modelId="{67DBB196-92E1-4625-9E2A-2E9BFA9995FF}" type="pres">
      <dgm:prSet presAssocID="{08F3FC96-5940-456E-B0E3-7B162DA1E57F}" presName="sp" presStyleCnt="0"/>
      <dgm:spPr/>
    </dgm:pt>
    <dgm:pt modelId="{89493637-F79E-4F66-A1D0-0531A3D3181C}" type="pres">
      <dgm:prSet presAssocID="{AEE8DDD5-DE5D-4D92-B315-16DEF60E373A}" presName="linNode" presStyleCnt="0"/>
      <dgm:spPr/>
    </dgm:pt>
    <dgm:pt modelId="{ACF77947-4BCF-48C0-A0D4-7506B652ACAE}" type="pres">
      <dgm:prSet presAssocID="{AEE8DDD5-DE5D-4D92-B315-16DEF60E373A}" presName="parentText" presStyleLbl="node1" presStyleIdx="1" presStyleCnt="6" custScaleX="71441">
        <dgm:presLayoutVars>
          <dgm:chMax val="1"/>
          <dgm:bulletEnabled val="1"/>
        </dgm:presLayoutVars>
      </dgm:prSet>
      <dgm:spPr/>
    </dgm:pt>
    <dgm:pt modelId="{D4720B25-383F-4938-ACDA-0C2F6A8ECA61}" type="pres">
      <dgm:prSet presAssocID="{AEE8DDD5-DE5D-4D92-B315-16DEF60E373A}" presName="descendantText" presStyleLbl="alignAccFollowNode1" presStyleIdx="1" presStyleCnt="6" custLinFactNeighborX="-1302" custLinFactNeighborY="0">
        <dgm:presLayoutVars>
          <dgm:bulletEnabled val="1"/>
        </dgm:presLayoutVars>
      </dgm:prSet>
      <dgm:spPr/>
    </dgm:pt>
    <dgm:pt modelId="{46EE02D2-15A2-4712-94E5-5119994623C1}" type="pres">
      <dgm:prSet presAssocID="{A86D107E-119C-4327-B1BE-6272356D9A3E}" presName="sp" presStyleCnt="0"/>
      <dgm:spPr/>
    </dgm:pt>
    <dgm:pt modelId="{6FC120A0-9CA0-4646-B5CB-F3FD27C1545D}" type="pres">
      <dgm:prSet presAssocID="{7C5DE64D-E267-439D-B8A7-34BB53CF91E2}" presName="linNode" presStyleCnt="0"/>
      <dgm:spPr/>
    </dgm:pt>
    <dgm:pt modelId="{47BE0503-4883-467F-9462-5BCD8C661363}" type="pres">
      <dgm:prSet presAssocID="{7C5DE64D-E267-439D-B8A7-34BB53CF91E2}" presName="parentText" presStyleLbl="node1" presStyleIdx="2" presStyleCnt="6" custScaleX="71441">
        <dgm:presLayoutVars>
          <dgm:chMax val="1"/>
          <dgm:bulletEnabled val="1"/>
        </dgm:presLayoutVars>
      </dgm:prSet>
      <dgm:spPr/>
    </dgm:pt>
    <dgm:pt modelId="{D3517912-EC31-4192-9AFE-C1BA76DC2961}" type="pres">
      <dgm:prSet presAssocID="{7C5DE64D-E267-439D-B8A7-34BB53CF91E2}" presName="descendantText" presStyleLbl="alignAccFollowNode1" presStyleIdx="2" presStyleCnt="6" custLinFactNeighborX="-1302" custLinFactNeighborY="0">
        <dgm:presLayoutVars>
          <dgm:bulletEnabled val="1"/>
        </dgm:presLayoutVars>
      </dgm:prSet>
      <dgm:spPr/>
    </dgm:pt>
    <dgm:pt modelId="{53D3C388-741C-4834-994B-80430DB89BF8}" type="pres">
      <dgm:prSet presAssocID="{B5F80AE8-CEE8-4CFF-B166-5B80101450FF}" presName="sp" presStyleCnt="0"/>
      <dgm:spPr/>
    </dgm:pt>
    <dgm:pt modelId="{8BE16833-8497-4759-83BB-4AFBAFCE4DD9}" type="pres">
      <dgm:prSet presAssocID="{4D1A8DC1-0B8C-4BA4-8F46-930EC64615C8}" presName="linNode" presStyleCnt="0"/>
      <dgm:spPr/>
    </dgm:pt>
    <dgm:pt modelId="{DBC25664-24C3-4628-B3BF-0CEF849F3A3B}" type="pres">
      <dgm:prSet presAssocID="{4D1A8DC1-0B8C-4BA4-8F46-930EC64615C8}" presName="parentText" presStyleLbl="node1" presStyleIdx="3" presStyleCnt="6" custScaleX="71441">
        <dgm:presLayoutVars>
          <dgm:chMax val="1"/>
          <dgm:bulletEnabled val="1"/>
        </dgm:presLayoutVars>
      </dgm:prSet>
      <dgm:spPr/>
    </dgm:pt>
    <dgm:pt modelId="{35610587-DDDD-4A30-A34E-B119DC3A11A1}" type="pres">
      <dgm:prSet presAssocID="{4D1A8DC1-0B8C-4BA4-8F46-930EC64615C8}" presName="descendantText" presStyleLbl="alignAccFollowNode1" presStyleIdx="3" presStyleCnt="6" custLinFactNeighborX="-1302" custLinFactNeighborY="0">
        <dgm:presLayoutVars>
          <dgm:bulletEnabled val="1"/>
        </dgm:presLayoutVars>
      </dgm:prSet>
      <dgm:spPr/>
    </dgm:pt>
    <dgm:pt modelId="{DD416B7B-0BA6-46E6-A9D7-FDBE0BF606B9}" type="pres">
      <dgm:prSet presAssocID="{25D61F5A-17BD-417F-B5DF-8DD2633CE061}" presName="sp" presStyleCnt="0"/>
      <dgm:spPr/>
    </dgm:pt>
    <dgm:pt modelId="{FB4CCCFA-E1BA-4077-840B-7392C1119BF4}" type="pres">
      <dgm:prSet presAssocID="{4DFB6855-F7AA-428D-8459-24659E54F13F}" presName="linNode" presStyleCnt="0"/>
      <dgm:spPr/>
    </dgm:pt>
    <dgm:pt modelId="{75060042-5755-4F8E-A44D-4238580A9C7C}" type="pres">
      <dgm:prSet presAssocID="{4DFB6855-F7AA-428D-8459-24659E54F13F}" presName="parentText" presStyleLbl="node1" presStyleIdx="4" presStyleCnt="6" custScaleX="71441">
        <dgm:presLayoutVars>
          <dgm:chMax val="1"/>
          <dgm:bulletEnabled val="1"/>
        </dgm:presLayoutVars>
      </dgm:prSet>
      <dgm:spPr/>
    </dgm:pt>
    <dgm:pt modelId="{261A3E03-0943-4517-9B9F-0C08F5859A1D}" type="pres">
      <dgm:prSet presAssocID="{4DFB6855-F7AA-428D-8459-24659E54F13F}" presName="descendantText" presStyleLbl="alignAccFollowNode1" presStyleIdx="4" presStyleCnt="6" custLinFactNeighborX="-1302" custLinFactNeighborY="0">
        <dgm:presLayoutVars>
          <dgm:bulletEnabled val="1"/>
        </dgm:presLayoutVars>
      </dgm:prSet>
      <dgm:spPr/>
    </dgm:pt>
    <dgm:pt modelId="{24D05297-19E9-49B7-BF22-EF4AD7A05037}" type="pres">
      <dgm:prSet presAssocID="{826CB981-230A-43A6-A387-17DF22E14B12}" presName="sp" presStyleCnt="0"/>
      <dgm:spPr/>
    </dgm:pt>
    <dgm:pt modelId="{39BA88D0-EDED-4E5A-B5A4-66170FBB50F3}" type="pres">
      <dgm:prSet presAssocID="{B8551717-FAFC-407D-A5D8-0BDE7940F940}" presName="linNode" presStyleCnt="0"/>
      <dgm:spPr/>
    </dgm:pt>
    <dgm:pt modelId="{631835AD-9983-414D-A4C1-7CDD6F9420BB}" type="pres">
      <dgm:prSet presAssocID="{B8551717-FAFC-407D-A5D8-0BDE7940F940}" presName="parentText" presStyleLbl="node1" presStyleIdx="5" presStyleCnt="6" custScaleX="71441">
        <dgm:presLayoutVars>
          <dgm:chMax val="1"/>
          <dgm:bulletEnabled val="1"/>
        </dgm:presLayoutVars>
      </dgm:prSet>
      <dgm:spPr/>
    </dgm:pt>
    <dgm:pt modelId="{6946196E-EA22-4D5A-A459-483AC44C59F8}" type="pres">
      <dgm:prSet presAssocID="{B8551717-FAFC-407D-A5D8-0BDE7940F940}" presName="descendantText" presStyleLbl="alignAccFollowNode1" presStyleIdx="5" presStyleCnt="6" custLinFactNeighborX="-1302" custLinFactNeighborY="0">
        <dgm:presLayoutVars>
          <dgm:bulletEnabled val="1"/>
        </dgm:presLayoutVars>
      </dgm:prSet>
      <dgm:spPr/>
    </dgm:pt>
  </dgm:ptLst>
  <dgm:cxnLst>
    <dgm:cxn modelId="{A6243A05-37E5-4F61-943C-094965A601FE}" type="presOf" srcId="{7C5DE64D-E267-439D-B8A7-34BB53CF91E2}" destId="{47BE0503-4883-467F-9462-5BCD8C661363}" srcOrd="0" destOrd="0" presId="urn:microsoft.com/office/officeart/2005/8/layout/vList5"/>
    <dgm:cxn modelId="{15322E0D-6D40-42BB-97FD-850FB23F7AF1}" srcId="{AEE8DDD5-DE5D-4D92-B315-16DEF60E373A}" destId="{BD0F2D8C-D85B-4E45-8A27-1D9AF5FA30CB}" srcOrd="0" destOrd="0" parTransId="{FC587710-0D0B-4D19-ACCB-8E69D2D12DB6}" sibTransId="{5EB40629-0FAB-4484-A648-8AE93E913E8B}"/>
    <dgm:cxn modelId="{69979A11-43D6-423F-B3FB-4C5CE884D994}" type="presOf" srcId="{4D1A8DC1-0B8C-4BA4-8F46-930EC64615C8}" destId="{DBC25664-24C3-4628-B3BF-0CEF849F3A3B}" srcOrd="0" destOrd="0" presId="urn:microsoft.com/office/officeart/2005/8/layout/vList5"/>
    <dgm:cxn modelId="{0ED42324-94FD-4343-86EB-57F2AEE576EE}" type="presOf" srcId="{ACD0EDCB-9793-473C-BE38-202235E44235}" destId="{EC971445-8CD9-4CFB-ACEE-FF06718D5704}" srcOrd="0" destOrd="0" presId="urn:microsoft.com/office/officeart/2005/8/layout/vList5"/>
    <dgm:cxn modelId="{A9125527-E02D-4916-9C34-D0D39E222E1B}" type="presOf" srcId="{B8551717-FAFC-407D-A5D8-0BDE7940F940}" destId="{631835AD-9983-414D-A4C1-7CDD6F9420BB}" srcOrd="0" destOrd="0" presId="urn:microsoft.com/office/officeart/2005/8/layout/vList5"/>
    <dgm:cxn modelId="{1B9D0535-D785-4610-87E5-34AC01B3EA24}" type="presOf" srcId="{4DFB6855-F7AA-428D-8459-24659E54F13F}" destId="{75060042-5755-4F8E-A44D-4238580A9C7C}" srcOrd="0" destOrd="0" presId="urn:microsoft.com/office/officeart/2005/8/layout/vList5"/>
    <dgm:cxn modelId="{B0BA0939-20F3-43FC-816F-93988A0B4767}" type="presOf" srcId="{0C52D75E-C525-4BC6-87AC-EE7A9574FF08}" destId="{261A3E03-0943-4517-9B9F-0C08F5859A1D}" srcOrd="0" destOrd="0" presId="urn:microsoft.com/office/officeart/2005/8/layout/vList5"/>
    <dgm:cxn modelId="{59453F41-86C9-4F3F-8F2D-5AF0C2FEFB82}" srcId="{1AD425E4-DD67-43CC-A0C6-F1E9C26B9ED4}" destId="{4D1A8DC1-0B8C-4BA4-8F46-930EC64615C8}" srcOrd="3" destOrd="0" parTransId="{F96DA678-8B6E-43F9-975D-45ACA097D584}" sibTransId="{25D61F5A-17BD-417F-B5DF-8DD2633CE061}"/>
    <dgm:cxn modelId="{6749E04C-5548-4026-BD1A-A5A0DF57FE78}" srcId="{1AD425E4-DD67-43CC-A0C6-F1E9C26B9ED4}" destId="{ACD0EDCB-9793-473C-BE38-202235E44235}" srcOrd="0" destOrd="0" parTransId="{D9C2A448-D6F6-4BDE-94C7-F8F57394C3A3}" sibTransId="{08F3FC96-5940-456E-B0E3-7B162DA1E57F}"/>
    <dgm:cxn modelId="{DDB8864F-07A2-407E-A08E-98A4277613C2}" type="presOf" srcId="{1AD425E4-DD67-43CC-A0C6-F1E9C26B9ED4}" destId="{274265ED-E2D3-4266-82A2-8117D5B89EFA}" srcOrd="0" destOrd="0" presId="urn:microsoft.com/office/officeart/2005/8/layout/vList5"/>
    <dgm:cxn modelId="{E4785576-849C-4EC5-8EE1-AB841E14832E}" srcId="{1AD425E4-DD67-43CC-A0C6-F1E9C26B9ED4}" destId="{AEE8DDD5-DE5D-4D92-B315-16DEF60E373A}" srcOrd="1" destOrd="0" parTransId="{D1E69844-558A-46EC-A47D-A53437F2A0FC}" sibTransId="{A86D107E-119C-4327-B1BE-6272356D9A3E}"/>
    <dgm:cxn modelId="{BF0C4C5A-3A1A-4951-A260-191B9F60FD17}" srcId="{1AD425E4-DD67-43CC-A0C6-F1E9C26B9ED4}" destId="{4DFB6855-F7AA-428D-8459-24659E54F13F}" srcOrd="4" destOrd="0" parTransId="{ECCCE12A-5110-42D5-881E-4B3E561832A4}" sibTransId="{826CB981-230A-43A6-A387-17DF22E14B12}"/>
    <dgm:cxn modelId="{D587B87A-62B6-4B6A-AAAB-41C431B3C208}" type="presOf" srcId="{18C398B1-3D79-4F8C-8BC3-449261DC97C7}" destId="{6946196E-EA22-4D5A-A459-483AC44C59F8}" srcOrd="0" destOrd="0" presId="urn:microsoft.com/office/officeart/2005/8/layout/vList5"/>
    <dgm:cxn modelId="{E4AFDE7E-EBA0-44DD-A208-01E919C3B5A9}" srcId="{4D1A8DC1-0B8C-4BA4-8F46-930EC64615C8}" destId="{2705A6C0-C87E-4885-9EBB-20268FF0DCA7}" srcOrd="0" destOrd="0" parTransId="{DD9FE6D2-D2B8-4D9E-AFE8-51117F5CEDBA}" sibTransId="{BDC4B11D-86FA-462F-A03B-363F917057E5}"/>
    <dgm:cxn modelId="{5E1BD184-78FB-4D7E-B37A-1DC026B6C3FC}" srcId="{1AD425E4-DD67-43CC-A0C6-F1E9C26B9ED4}" destId="{7C5DE64D-E267-439D-B8A7-34BB53CF91E2}" srcOrd="2" destOrd="0" parTransId="{DC7205B1-B9A9-486D-891C-CB1F66522831}" sibTransId="{B5F80AE8-CEE8-4CFF-B166-5B80101450FF}"/>
    <dgm:cxn modelId="{C148E284-C97F-4463-AD00-2206DCDDB20D}" type="presOf" srcId="{AEE8DDD5-DE5D-4D92-B315-16DEF60E373A}" destId="{ACF77947-4BCF-48C0-A0D4-7506B652ACAE}" srcOrd="0" destOrd="0" presId="urn:microsoft.com/office/officeart/2005/8/layout/vList5"/>
    <dgm:cxn modelId="{0912138A-CD60-4720-84A3-1A138C1B0224}" type="presOf" srcId="{29CB10D0-3639-4DBC-BE24-23531C516C44}" destId="{F75FB324-9B82-432A-8094-7E6ADC8DD10D}" srcOrd="0" destOrd="0" presId="urn:microsoft.com/office/officeart/2005/8/layout/vList5"/>
    <dgm:cxn modelId="{19E8EF8A-8280-4781-9DDD-5EC5F108CBBD}" srcId="{B8551717-FAFC-407D-A5D8-0BDE7940F940}" destId="{18C398B1-3D79-4F8C-8BC3-449261DC97C7}" srcOrd="0" destOrd="0" parTransId="{8C1E2D49-8107-495C-AC46-A6D1957547D5}" sibTransId="{F7B71905-2551-427D-BFE9-96BA9A31FECA}"/>
    <dgm:cxn modelId="{F6AD1E8D-0386-4561-B44F-40B5EDFA6E7E}" srcId="{7C5DE64D-E267-439D-B8A7-34BB53CF91E2}" destId="{CBEEDDDD-BA7A-4DA3-9F41-00E3CD2F7340}" srcOrd="0" destOrd="0" parTransId="{63C6669D-D34D-441E-A80D-83DF79D1B880}" sibTransId="{98589900-45B2-4B74-AA72-F1CA2E84F0C1}"/>
    <dgm:cxn modelId="{E6325FB0-1716-4BBA-991A-B6D5BC3FEC35}" type="presOf" srcId="{CBEEDDDD-BA7A-4DA3-9F41-00E3CD2F7340}" destId="{D3517912-EC31-4192-9AFE-C1BA76DC2961}" srcOrd="0" destOrd="0" presId="urn:microsoft.com/office/officeart/2005/8/layout/vList5"/>
    <dgm:cxn modelId="{986741B6-ACE6-461F-8F8F-5741F59E0A32}" type="presOf" srcId="{BD0F2D8C-D85B-4E45-8A27-1D9AF5FA30CB}" destId="{D4720B25-383F-4938-ACDA-0C2F6A8ECA61}" srcOrd="0" destOrd="0" presId="urn:microsoft.com/office/officeart/2005/8/layout/vList5"/>
    <dgm:cxn modelId="{35E051C4-3918-467D-9B1E-15B57E4A7CEB}" srcId="{4DFB6855-F7AA-428D-8459-24659E54F13F}" destId="{0C52D75E-C525-4BC6-87AC-EE7A9574FF08}" srcOrd="0" destOrd="0" parTransId="{36F253B5-CA32-4719-ABCF-9F3E2F77794F}" sibTransId="{B99B58BE-F8B8-40A4-A49A-B3720F622282}"/>
    <dgm:cxn modelId="{8D7762C5-4BF1-449C-9F3D-40EFD7A8E60E}" srcId="{ACD0EDCB-9793-473C-BE38-202235E44235}" destId="{29CB10D0-3639-4DBC-BE24-23531C516C44}" srcOrd="0" destOrd="0" parTransId="{BB094C6A-AE0F-4267-A1BA-A08DD4E74AE7}" sibTransId="{76B3CC81-EB6F-439F-945E-4820822041CA}"/>
    <dgm:cxn modelId="{F01729DE-40BD-461B-AF44-1C175CB5D81E}" type="presOf" srcId="{2705A6C0-C87E-4885-9EBB-20268FF0DCA7}" destId="{35610587-DDDD-4A30-A34E-B119DC3A11A1}" srcOrd="0" destOrd="0" presId="urn:microsoft.com/office/officeart/2005/8/layout/vList5"/>
    <dgm:cxn modelId="{71B96FF0-6264-4001-B3D9-E93772B85E0F}" srcId="{1AD425E4-DD67-43CC-A0C6-F1E9C26B9ED4}" destId="{B8551717-FAFC-407D-A5D8-0BDE7940F940}" srcOrd="5" destOrd="0" parTransId="{B9FE9BB1-7149-4340-AFA7-2AF9136B827F}" sibTransId="{B6CC1D7D-81B6-4D7F-ADAA-5177C0F0DC08}"/>
    <dgm:cxn modelId="{66CD67E4-E63F-445B-A1C2-A2B41D841564}" type="presParOf" srcId="{274265ED-E2D3-4266-82A2-8117D5B89EFA}" destId="{14A7D220-C991-4AC7-933C-98B532B543C6}" srcOrd="0" destOrd="0" presId="urn:microsoft.com/office/officeart/2005/8/layout/vList5"/>
    <dgm:cxn modelId="{673EF522-E806-4D9A-A487-44CB3867BD4D}" type="presParOf" srcId="{14A7D220-C991-4AC7-933C-98B532B543C6}" destId="{EC971445-8CD9-4CFB-ACEE-FF06718D5704}" srcOrd="0" destOrd="0" presId="urn:microsoft.com/office/officeart/2005/8/layout/vList5"/>
    <dgm:cxn modelId="{1D21B1E4-A218-4E0E-BDF7-945FE7329BA0}" type="presParOf" srcId="{14A7D220-C991-4AC7-933C-98B532B543C6}" destId="{F75FB324-9B82-432A-8094-7E6ADC8DD10D}" srcOrd="1" destOrd="0" presId="urn:microsoft.com/office/officeart/2005/8/layout/vList5"/>
    <dgm:cxn modelId="{6622CFD6-A8B7-478E-BF76-C2EA28AC6ACF}" type="presParOf" srcId="{274265ED-E2D3-4266-82A2-8117D5B89EFA}" destId="{67DBB196-92E1-4625-9E2A-2E9BFA9995FF}" srcOrd="1" destOrd="0" presId="urn:microsoft.com/office/officeart/2005/8/layout/vList5"/>
    <dgm:cxn modelId="{687084F5-A53F-4CCD-9802-97E59E150DA4}" type="presParOf" srcId="{274265ED-E2D3-4266-82A2-8117D5B89EFA}" destId="{89493637-F79E-4F66-A1D0-0531A3D3181C}" srcOrd="2" destOrd="0" presId="urn:microsoft.com/office/officeart/2005/8/layout/vList5"/>
    <dgm:cxn modelId="{970417FA-B03F-4F19-BFA6-438BA2ABE306}" type="presParOf" srcId="{89493637-F79E-4F66-A1D0-0531A3D3181C}" destId="{ACF77947-4BCF-48C0-A0D4-7506B652ACAE}" srcOrd="0" destOrd="0" presId="urn:microsoft.com/office/officeart/2005/8/layout/vList5"/>
    <dgm:cxn modelId="{EA797023-925C-41DE-A1AE-503DB689D205}" type="presParOf" srcId="{89493637-F79E-4F66-A1D0-0531A3D3181C}" destId="{D4720B25-383F-4938-ACDA-0C2F6A8ECA61}" srcOrd="1" destOrd="0" presId="urn:microsoft.com/office/officeart/2005/8/layout/vList5"/>
    <dgm:cxn modelId="{B84BB15A-6636-467C-A955-CABC8DAC56B4}" type="presParOf" srcId="{274265ED-E2D3-4266-82A2-8117D5B89EFA}" destId="{46EE02D2-15A2-4712-94E5-5119994623C1}" srcOrd="3" destOrd="0" presId="urn:microsoft.com/office/officeart/2005/8/layout/vList5"/>
    <dgm:cxn modelId="{8270FF10-806D-4038-8141-C7F366F72464}" type="presParOf" srcId="{274265ED-E2D3-4266-82A2-8117D5B89EFA}" destId="{6FC120A0-9CA0-4646-B5CB-F3FD27C1545D}" srcOrd="4" destOrd="0" presId="urn:microsoft.com/office/officeart/2005/8/layout/vList5"/>
    <dgm:cxn modelId="{0558DBA3-7C9C-4814-8564-61CA9A5B0943}" type="presParOf" srcId="{6FC120A0-9CA0-4646-B5CB-F3FD27C1545D}" destId="{47BE0503-4883-467F-9462-5BCD8C661363}" srcOrd="0" destOrd="0" presId="urn:microsoft.com/office/officeart/2005/8/layout/vList5"/>
    <dgm:cxn modelId="{468F4870-2A42-42A7-BCEC-4A09C9EB2147}" type="presParOf" srcId="{6FC120A0-9CA0-4646-B5CB-F3FD27C1545D}" destId="{D3517912-EC31-4192-9AFE-C1BA76DC2961}" srcOrd="1" destOrd="0" presId="urn:microsoft.com/office/officeart/2005/8/layout/vList5"/>
    <dgm:cxn modelId="{64314B03-4AE8-4350-855C-81030A6E51DD}" type="presParOf" srcId="{274265ED-E2D3-4266-82A2-8117D5B89EFA}" destId="{53D3C388-741C-4834-994B-80430DB89BF8}" srcOrd="5" destOrd="0" presId="urn:microsoft.com/office/officeart/2005/8/layout/vList5"/>
    <dgm:cxn modelId="{54048F2E-BB03-4ABF-919F-1F982F3F9F7B}" type="presParOf" srcId="{274265ED-E2D3-4266-82A2-8117D5B89EFA}" destId="{8BE16833-8497-4759-83BB-4AFBAFCE4DD9}" srcOrd="6" destOrd="0" presId="urn:microsoft.com/office/officeart/2005/8/layout/vList5"/>
    <dgm:cxn modelId="{11E79051-8AE4-4EA3-944D-15FE6E42AE11}" type="presParOf" srcId="{8BE16833-8497-4759-83BB-4AFBAFCE4DD9}" destId="{DBC25664-24C3-4628-B3BF-0CEF849F3A3B}" srcOrd="0" destOrd="0" presId="urn:microsoft.com/office/officeart/2005/8/layout/vList5"/>
    <dgm:cxn modelId="{D9B566D1-356B-497B-BCCB-8E7A5ED88520}" type="presParOf" srcId="{8BE16833-8497-4759-83BB-4AFBAFCE4DD9}" destId="{35610587-DDDD-4A30-A34E-B119DC3A11A1}" srcOrd="1" destOrd="0" presId="urn:microsoft.com/office/officeart/2005/8/layout/vList5"/>
    <dgm:cxn modelId="{AD277F9B-281B-4C64-A40F-B32AF98943D8}" type="presParOf" srcId="{274265ED-E2D3-4266-82A2-8117D5B89EFA}" destId="{DD416B7B-0BA6-46E6-A9D7-FDBE0BF606B9}" srcOrd="7" destOrd="0" presId="urn:microsoft.com/office/officeart/2005/8/layout/vList5"/>
    <dgm:cxn modelId="{E3820DAC-760D-4CB6-AAC8-3106B503410D}" type="presParOf" srcId="{274265ED-E2D3-4266-82A2-8117D5B89EFA}" destId="{FB4CCCFA-E1BA-4077-840B-7392C1119BF4}" srcOrd="8" destOrd="0" presId="urn:microsoft.com/office/officeart/2005/8/layout/vList5"/>
    <dgm:cxn modelId="{3087ACB9-4F06-4997-B927-AFE211D89CD4}" type="presParOf" srcId="{FB4CCCFA-E1BA-4077-840B-7392C1119BF4}" destId="{75060042-5755-4F8E-A44D-4238580A9C7C}" srcOrd="0" destOrd="0" presId="urn:microsoft.com/office/officeart/2005/8/layout/vList5"/>
    <dgm:cxn modelId="{45F3B7C4-0D1E-4F91-AD75-A53678FE5A22}" type="presParOf" srcId="{FB4CCCFA-E1BA-4077-840B-7392C1119BF4}" destId="{261A3E03-0943-4517-9B9F-0C08F5859A1D}" srcOrd="1" destOrd="0" presId="urn:microsoft.com/office/officeart/2005/8/layout/vList5"/>
    <dgm:cxn modelId="{85205221-EE1E-4819-9CEC-7D8C9197E7FD}" type="presParOf" srcId="{274265ED-E2D3-4266-82A2-8117D5B89EFA}" destId="{24D05297-19E9-49B7-BF22-EF4AD7A05037}" srcOrd="9" destOrd="0" presId="urn:microsoft.com/office/officeart/2005/8/layout/vList5"/>
    <dgm:cxn modelId="{FFDA11CD-F5E1-4E2C-B2E1-575E810B97D8}" type="presParOf" srcId="{274265ED-E2D3-4266-82A2-8117D5B89EFA}" destId="{39BA88D0-EDED-4E5A-B5A4-66170FBB50F3}" srcOrd="10" destOrd="0" presId="urn:microsoft.com/office/officeart/2005/8/layout/vList5"/>
    <dgm:cxn modelId="{0C076FC0-D63C-4832-A11D-A3760262B0CD}" type="presParOf" srcId="{39BA88D0-EDED-4E5A-B5A4-66170FBB50F3}" destId="{631835AD-9983-414D-A4C1-7CDD6F9420BB}" srcOrd="0" destOrd="0" presId="urn:microsoft.com/office/officeart/2005/8/layout/vList5"/>
    <dgm:cxn modelId="{C57CE9D6-8561-4C75-91FE-B4526BD4AD92}" type="presParOf" srcId="{39BA88D0-EDED-4E5A-B5A4-66170FBB50F3}" destId="{6946196E-EA22-4D5A-A459-483AC44C59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6W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的回答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40D100F-9302-49BA-88A6-2885D88D7139}" type="presOf" srcId="{A885556A-91B6-419D-A877-1CB35B9D2E52}" destId="{BB44B8D7-DA2A-4A62-9CCC-6CE3C07D2D28}" srcOrd="0" destOrd="0" presId="urn:microsoft.com/office/officeart/2005/8/layout/hChevron3"/>
    <dgm:cxn modelId="{35F40D44-C112-4B80-AE15-8CC045912E52}" type="presOf" srcId="{29D6AB23-25DA-4DA8-BB7D-445FE441D7CC}" destId="{7CB280A8-87FF-4D94-8E72-2FF508DAAB2A}" srcOrd="0" destOrd="0" presId="urn:microsoft.com/office/officeart/2005/8/layout/hChevron3"/>
    <dgm:cxn modelId="{073215F5-CB9A-41F0-82B9-BC1352E384E9}" type="presParOf" srcId="{BB44B8D7-DA2A-4A62-9CCC-6CE3C07D2D28}" destId="{7CB280A8-87FF-4D94-8E72-2FF508DAAB2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D425E4-DD67-43CC-A0C6-F1E9C26B9ED4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CD0EDCB-9793-473C-BE38-202235E44235}">
      <dgm:prSet phldrT="[文本]"/>
      <dgm:spPr/>
      <dgm:t>
        <a:bodyPr/>
        <a:lstStyle/>
        <a:p>
          <a:pPr>
            <a:buFont typeface="+mj-lt"/>
            <a:buNone/>
          </a:pP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Why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C2A448-D6F6-4BDE-94C7-F8F57394C3A3}" type="parTrans" cxnId="{6749E04C-5548-4026-BD1A-A5A0DF57FE7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3FC96-5940-456E-B0E3-7B162DA1E57F}" type="sibTrans" cxnId="{6749E04C-5548-4026-BD1A-A5A0DF57FE7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E8DDD5-DE5D-4D92-B315-16DEF60E373A}">
      <dgm:prSet/>
      <dgm:spPr/>
      <dgm:t>
        <a:bodyPr/>
        <a:lstStyle/>
        <a:p>
          <a:pPr>
            <a:buFont typeface="+mj-lt"/>
            <a:buNone/>
          </a:pP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Who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E69844-558A-46EC-A47D-A53437F2A0FC}" type="parTrans" cxnId="{E4785576-849C-4EC5-8EE1-AB841E1483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D107E-119C-4327-B1BE-6272356D9A3E}" type="sibTrans" cxnId="{E4785576-849C-4EC5-8EE1-AB841E1483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5DE64D-E267-439D-B8A7-34BB53CF91E2}">
      <dgm:prSet/>
      <dgm:spPr/>
      <dgm:t>
        <a:bodyPr/>
        <a:lstStyle/>
        <a:p>
          <a:pPr>
            <a:buFont typeface="+mj-lt"/>
            <a:buNone/>
          </a:pP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How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7205B1-B9A9-486D-891C-CB1F66522831}" type="parTrans" cxnId="{5E1BD184-78FB-4D7E-B37A-1DC026B6C3F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80AE8-CEE8-4CFF-B166-5B80101450FF}" type="sibTrans" cxnId="{5E1BD184-78FB-4D7E-B37A-1DC026B6C3F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1A8DC1-0B8C-4BA4-8F46-930EC64615C8}">
      <dgm:prSet/>
      <dgm:spPr/>
      <dgm:t>
        <a:bodyPr/>
        <a:lstStyle/>
        <a:p>
          <a:pPr>
            <a:buFont typeface="+mj-lt"/>
            <a:buNone/>
          </a:pP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When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6DA678-8B6E-43F9-975D-45ACA097D584}" type="parTrans" cxnId="{59453F41-86C9-4F3F-8F2D-5AF0C2FEFB8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D61F5A-17BD-417F-B5DF-8DD2633CE061}" type="sibTrans" cxnId="{59453F41-86C9-4F3F-8F2D-5AF0C2FEFB8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FB6855-F7AA-428D-8459-24659E54F13F}">
      <dgm:prSet/>
      <dgm:spPr/>
      <dgm:t>
        <a:bodyPr/>
        <a:lstStyle/>
        <a:p>
          <a:pPr>
            <a:buFont typeface="+mj-lt"/>
            <a:buNone/>
          </a:pP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Where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CCE12A-5110-42D5-881E-4B3E561832A4}" type="parTrans" cxnId="{BF0C4C5A-3A1A-4951-A260-191B9F60FD1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CB981-230A-43A6-A387-17DF22E14B12}" type="sibTrans" cxnId="{BF0C4C5A-3A1A-4951-A260-191B9F60FD1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51717-FAFC-407D-A5D8-0BDE7940F940}">
      <dgm:prSet/>
      <dgm:spPr/>
      <dgm:t>
        <a:bodyPr/>
        <a:lstStyle/>
        <a:p>
          <a:pPr>
            <a:buFont typeface="+mj-lt"/>
            <a:buNone/>
          </a:pP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What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FE9BB1-7149-4340-AFA7-2AF9136B827F}" type="parTrans" cxnId="{71B96FF0-6264-4001-B3D9-E93772B85E0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C1D7D-81B6-4D7F-ADAA-5177C0F0DC08}" type="sibTrans" cxnId="{71B96FF0-6264-4001-B3D9-E93772B85E0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CB10D0-3639-4DBC-BE24-23531C516C44}">
      <dgm:prSet phldrT="[文本]"/>
      <dgm:spPr/>
      <dgm:t>
        <a:bodyPr/>
        <a:lstStyle/>
        <a:p>
          <a:pPr>
            <a:buFont typeface="+mj-lt"/>
            <a:buNone/>
          </a:pP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系统要为用户解决算数运算问题。关键问题。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094C6A-AE0F-4267-A1BA-A08DD4E74AE7}" type="parTrans" cxnId="{8D7762C5-4BF1-449C-9F3D-40EFD7A8E60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B3CC81-EB6F-439F-945E-4820822041CA}" type="sibTrans" cxnId="{8D7762C5-4BF1-449C-9F3D-40EFD7A8E60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0F2D8C-D85B-4E45-8A27-1D9AF5FA30CB}">
      <dgm:prSet/>
      <dgm:spPr/>
      <dgm:t>
        <a:bodyPr/>
        <a:lstStyle/>
        <a:p>
          <a:pPr>
            <a:buFont typeface="+mj-lt"/>
            <a:buNone/>
          </a:pP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系统的使用者是普通用户。关键问题。</a:t>
          </a:r>
        </a:p>
      </dgm:t>
    </dgm:pt>
    <dgm:pt modelId="{FC587710-0D0B-4D19-ACCB-8E69D2D12DB6}" type="parTrans" cxnId="{15322E0D-6D40-42BB-97FD-850FB23F7AF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B40629-0FAB-4484-A648-8AE93E913E8B}" type="sibTrans" cxnId="{15322E0D-6D40-42BB-97FD-850FB23F7AF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EDDDD-BA7A-4DA3-9F41-00E3CD2F7340}">
      <dgm:prSet/>
      <dgm:spPr/>
      <dgm:t>
        <a:bodyPr/>
        <a:lstStyle/>
        <a:p>
          <a:pPr>
            <a:buFont typeface="+mj-lt"/>
            <a:buNone/>
          </a:pP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用户会按照案例文本描述的那样使用系统。关键问题。</a:t>
          </a:r>
        </a:p>
      </dgm:t>
    </dgm:pt>
    <dgm:pt modelId="{63C6669D-D34D-441E-A80D-83DF79D1B880}" type="parTrans" cxnId="{F6AD1E8D-0386-4561-B44F-40B5EDFA6E7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589900-45B2-4B74-AA72-F1CA2E84F0C1}" type="sibTrans" cxnId="{F6AD1E8D-0386-4561-B44F-40B5EDFA6E7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5A6C0-C87E-4885-9EBB-20268FF0DCA7}">
      <dgm:prSet/>
      <dgm:spPr/>
      <dgm:t>
        <a:bodyPr/>
        <a:lstStyle/>
        <a:p>
          <a:pPr>
            <a:buFont typeface="+mj-lt"/>
            <a:buNone/>
          </a:pP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不重要。非关键问题。</a:t>
          </a:r>
        </a:p>
      </dgm:t>
    </dgm:pt>
    <dgm:pt modelId="{DD9FE6D2-D2B8-4D9E-AFE8-51117F5CEDBA}" type="parTrans" cxnId="{E4AFDE7E-EBA0-44DD-A208-01E919C3B5A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C4B11D-86FA-462F-A03B-363F917057E5}" type="sibTrans" cxnId="{E4AFDE7E-EBA0-44DD-A208-01E919C3B5A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52D75E-C525-4BC6-87AC-EE7A9574FF08}">
      <dgm:prSet/>
      <dgm:spPr/>
      <dgm:t>
        <a:bodyPr/>
        <a:lstStyle/>
        <a:p>
          <a:pPr>
            <a:buFont typeface="+mj-lt"/>
            <a:buNone/>
          </a:pP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不重要。关键问题。</a:t>
          </a:r>
        </a:p>
      </dgm:t>
    </dgm:pt>
    <dgm:pt modelId="{36F253B5-CA32-4719-ABCF-9F3E2F77794F}" type="parTrans" cxnId="{35E051C4-3918-467D-9B1E-15B57E4A7CE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9B58BE-F8B8-40A4-A49A-B3720F622282}" type="sibTrans" cxnId="{35E051C4-3918-467D-9B1E-15B57E4A7CE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C398B1-3D79-4F8C-8BC3-449261DC97C7}">
      <dgm:prSet/>
      <dgm:spPr/>
      <dgm:t>
        <a:bodyPr/>
        <a:lstStyle/>
        <a:p>
          <a:pPr>
            <a:buFont typeface="+mj-lt"/>
            <a:buNone/>
          </a:pP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基于上述回答，我们开发的系统应该仿真日常使用的计算器。关键问题。</a:t>
          </a:r>
        </a:p>
      </dgm:t>
    </dgm:pt>
    <dgm:pt modelId="{8C1E2D49-8107-495C-AC46-A6D1957547D5}" type="parTrans" cxnId="{19E8EF8A-8280-4781-9DDD-5EC5F108CBB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B71905-2551-427D-BFE9-96BA9A31FECA}" type="sibTrans" cxnId="{19E8EF8A-8280-4781-9DDD-5EC5F108CBB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4265ED-E2D3-4266-82A2-8117D5B89EFA}" type="pres">
      <dgm:prSet presAssocID="{1AD425E4-DD67-43CC-A0C6-F1E9C26B9ED4}" presName="Name0" presStyleCnt="0">
        <dgm:presLayoutVars>
          <dgm:dir/>
          <dgm:animLvl val="lvl"/>
          <dgm:resizeHandles val="exact"/>
        </dgm:presLayoutVars>
      </dgm:prSet>
      <dgm:spPr/>
    </dgm:pt>
    <dgm:pt modelId="{14A7D220-C991-4AC7-933C-98B532B543C6}" type="pres">
      <dgm:prSet presAssocID="{ACD0EDCB-9793-473C-BE38-202235E44235}" presName="linNode" presStyleCnt="0"/>
      <dgm:spPr/>
    </dgm:pt>
    <dgm:pt modelId="{EC971445-8CD9-4CFB-ACEE-FF06718D5704}" type="pres">
      <dgm:prSet presAssocID="{ACD0EDCB-9793-473C-BE38-202235E44235}" presName="parentText" presStyleLbl="node1" presStyleIdx="0" presStyleCnt="6" custScaleX="71441">
        <dgm:presLayoutVars>
          <dgm:chMax val="1"/>
          <dgm:bulletEnabled val="1"/>
        </dgm:presLayoutVars>
      </dgm:prSet>
      <dgm:spPr/>
    </dgm:pt>
    <dgm:pt modelId="{F75FB324-9B82-432A-8094-7E6ADC8DD10D}" type="pres">
      <dgm:prSet presAssocID="{ACD0EDCB-9793-473C-BE38-202235E44235}" presName="descendantText" presStyleLbl="alignAccFollowNode1" presStyleIdx="0" presStyleCnt="6" custLinFactNeighborX="-1302" custLinFactNeighborY="0">
        <dgm:presLayoutVars>
          <dgm:bulletEnabled val="1"/>
        </dgm:presLayoutVars>
      </dgm:prSet>
      <dgm:spPr/>
    </dgm:pt>
    <dgm:pt modelId="{67DBB196-92E1-4625-9E2A-2E9BFA9995FF}" type="pres">
      <dgm:prSet presAssocID="{08F3FC96-5940-456E-B0E3-7B162DA1E57F}" presName="sp" presStyleCnt="0"/>
      <dgm:spPr/>
    </dgm:pt>
    <dgm:pt modelId="{89493637-F79E-4F66-A1D0-0531A3D3181C}" type="pres">
      <dgm:prSet presAssocID="{AEE8DDD5-DE5D-4D92-B315-16DEF60E373A}" presName="linNode" presStyleCnt="0"/>
      <dgm:spPr/>
    </dgm:pt>
    <dgm:pt modelId="{ACF77947-4BCF-48C0-A0D4-7506B652ACAE}" type="pres">
      <dgm:prSet presAssocID="{AEE8DDD5-DE5D-4D92-B315-16DEF60E373A}" presName="parentText" presStyleLbl="node1" presStyleIdx="1" presStyleCnt="6" custScaleX="71441">
        <dgm:presLayoutVars>
          <dgm:chMax val="1"/>
          <dgm:bulletEnabled val="1"/>
        </dgm:presLayoutVars>
      </dgm:prSet>
      <dgm:spPr/>
    </dgm:pt>
    <dgm:pt modelId="{D4720B25-383F-4938-ACDA-0C2F6A8ECA61}" type="pres">
      <dgm:prSet presAssocID="{AEE8DDD5-DE5D-4D92-B315-16DEF60E373A}" presName="descendantText" presStyleLbl="alignAccFollowNode1" presStyleIdx="1" presStyleCnt="6" custLinFactNeighborX="-1302" custLinFactNeighborY="0">
        <dgm:presLayoutVars>
          <dgm:bulletEnabled val="1"/>
        </dgm:presLayoutVars>
      </dgm:prSet>
      <dgm:spPr/>
    </dgm:pt>
    <dgm:pt modelId="{46EE02D2-15A2-4712-94E5-5119994623C1}" type="pres">
      <dgm:prSet presAssocID="{A86D107E-119C-4327-B1BE-6272356D9A3E}" presName="sp" presStyleCnt="0"/>
      <dgm:spPr/>
    </dgm:pt>
    <dgm:pt modelId="{6FC120A0-9CA0-4646-B5CB-F3FD27C1545D}" type="pres">
      <dgm:prSet presAssocID="{7C5DE64D-E267-439D-B8A7-34BB53CF91E2}" presName="linNode" presStyleCnt="0"/>
      <dgm:spPr/>
    </dgm:pt>
    <dgm:pt modelId="{47BE0503-4883-467F-9462-5BCD8C661363}" type="pres">
      <dgm:prSet presAssocID="{7C5DE64D-E267-439D-B8A7-34BB53CF91E2}" presName="parentText" presStyleLbl="node1" presStyleIdx="2" presStyleCnt="6" custScaleX="71441">
        <dgm:presLayoutVars>
          <dgm:chMax val="1"/>
          <dgm:bulletEnabled val="1"/>
        </dgm:presLayoutVars>
      </dgm:prSet>
      <dgm:spPr/>
    </dgm:pt>
    <dgm:pt modelId="{D3517912-EC31-4192-9AFE-C1BA76DC2961}" type="pres">
      <dgm:prSet presAssocID="{7C5DE64D-E267-439D-B8A7-34BB53CF91E2}" presName="descendantText" presStyleLbl="alignAccFollowNode1" presStyleIdx="2" presStyleCnt="6" custLinFactNeighborX="-1302" custLinFactNeighborY="0">
        <dgm:presLayoutVars>
          <dgm:bulletEnabled val="1"/>
        </dgm:presLayoutVars>
      </dgm:prSet>
      <dgm:spPr/>
    </dgm:pt>
    <dgm:pt modelId="{53D3C388-741C-4834-994B-80430DB89BF8}" type="pres">
      <dgm:prSet presAssocID="{B5F80AE8-CEE8-4CFF-B166-5B80101450FF}" presName="sp" presStyleCnt="0"/>
      <dgm:spPr/>
    </dgm:pt>
    <dgm:pt modelId="{8BE16833-8497-4759-83BB-4AFBAFCE4DD9}" type="pres">
      <dgm:prSet presAssocID="{4D1A8DC1-0B8C-4BA4-8F46-930EC64615C8}" presName="linNode" presStyleCnt="0"/>
      <dgm:spPr/>
    </dgm:pt>
    <dgm:pt modelId="{DBC25664-24C3-4628-B3BF-0CEF849F3A3B}" type="pres">
      <dgm:prSet presAssocID="{4D1A8DC1-0B8C-4BA4-8F46-930EC64615C8}" presName="parentText" presStyleLbl="node1" presStyleIdx="3" presStyleCnt="6" custScaleX="71441">
        <dgm:presLayoutVars>
          <dgm:chMax val="1"/>
          <dgm:bulletEnabled val="1"/>
        </dgm:presLayoutVars>
      </dgm:prSet>
      <dgm:spPr/>
    </dgm:pt>
    <dgm:pt modelId="{35610587-DDDD-4A30-A34E-B119DC3A11A1}" type="pres">
      <dgm:prSet presAssocID="{4D1A8DC1-0B8C-4BA4-8F46-930EC64615C8}" presName="descendantText" presStyleLbl="alignAccFollowNode1" presStyleIdx="3" presStyleCnt="6" custLinFactNeighborX="-1302" custLinFactNeighborY="0">
        <dgm:presLayoutVars>
          <dgm:bulletEnabled val="1"/>
        </dgm:presLayoutVars>
      </dgm:prSet>
      <dgm:spPr/>
    </dgm:pt>
    <dgm:pt modelId="{DD416B7B-0BA6-46E6-A9D7-FDBE0BF606B9}" type="pres">
      <dgm:prSet presAssocID="{25D61F5A-17BD-417F-B5DF-8DD2633CE061}" presName="sp" presStyleCnt="0"/>
      <dgm:spPr/>
    </dgm:pt>
    <dgm:pt modelId="{FB4CCCFA-E1BA-4077-840B-7392C1119BF4}" type="pres">
      <dgm:prSet presAssocID="{4DFB6855-F7AA-428D-8459-24659E54F13F}" presName="linNode" presStyleCnt="0"/>
      <dgm:spPr/>
    </dgm:pt>
    <dgm:pt modelId="{75060042-5755-4F8E-A44D-4238580A9C7C}" type="pres">
      <dgm:prSet presAssocID="{4DFB6855-F7AA-428D-8459-24659E54F13F}" presName="parentText" presStyleLbl="node1" presStyleIdx="4" presStyleCnt="6" custScaleX="71441">
        <dgm:presLayoutVars>
          <dgm:chMax val="1"/>
          <dgm:bulletEnabled val="1"/>
        </dgm:presLayoutVars>
      </dgm:prSet>
      <dgm:spPr/>
    </dgm:pt>
    <dgm:pt modelId="{261A3E03-0943-4517-9B9F-0C08F5859A1D}" type="pres">
      <dgm:prSet presAssocID="{4DFB6855-F7AA-428D-8459-24659E54F13F}" presName="descendantText" presStyleLbl="alignAccFollowNode1" presStyleIdx="4" presStyleCnt="6" custLinFactNeighborX="-1302" custLinFactNeighborY="0">
        <dgm:presLayoutVars>
          <dgm:bulletEnabled val="1"/>
        </dgm:presLayoutVars>
      </dgm:prSet>
      <dgm:spPr/>
    </dgm:pt>
    <dgm:pt modelId="{24D05297-19E9-49B7-BF22-EF4AD7A05037}" type="pres">
      <dgm:prSet presAssocID="{826CB981-230A-43A6-A387-17DF22E14B12}" presName="sp" presStyleCnt="0"/>
      <dgm:spPr/>
    </dgm:pt>
    <dgm:pt modelId="{39BA88D0-EDED-4E5A-B5A4-66170FBB50F3}" type="pres">
      <dgm:prSet presAssocID="{B8551717-FAFC-407D-A5D8-0BDE7940F940}" presName="linNode" presStyleCnt="0"/>
      <dgm:spPr/>
    </dgm:pt>
    <dgm:pt modelId="{631835AD-9983-414D-A4C1-7CDD6F9420BB}" type="pres">
      <dgm:prSet presAssocID="{B8551717-FAFC-407D-A5D8-0BDE7940F940}" presName="parentText" presStyleLbl="node1" presStyleIdx="5" presStyleCnt="6" custScaleX="71441">
        <dgm:presLayoutVars>
          <dgm:chMax val="1"/>
          <dgm:bulletEnabled val="1"/>
        </dgm:presLayoutVars>
      </dgm:prSet>
      <dgm:spPr/>
    </dgm:pt>
    <dgm:pt modelId="{6946196E-EA22-4D5A-A459-483AC44C59F8}" type="pres">
      <dgm:prSet presAssocID="{B8551717-FAFC-407D-A5D8-0BDE7940F940}" presName="descendantText" presStyleLbl="alignAccFollowNode1" presStyleIdx="5" presStyleCnt="6" custLinFactNeighborX="-1302" custLinFactNeighborY="0">
        <dgm:presLayoutVars>
          <dgm:bulletEnabled val="1"/>
        </dgm:presLayoutVars>
      </dgm:prSet>
      <dgm:spPr/>
    </dgm:pt>
  </dgm:ptLst>
  <dgm:cxnLst>
    <dgm:cxn modelId="{15322E0D-6D40-42BB-97FD-850FB23F7AF1}" srcId="{AEE8DDD5-DE5D-4D92-B315-16DEF60E373A}" destId="{BD0F2D8C-D85B-4E45-8A27-1D9AF5FA30CB}" srcOrd="0" destOrd="0" parTransId="{FC587710-0D0B-4D19-ACCB-8E69D2D12DB6}" sibTransId="{5EB40629-0FAB-4484-A648-8AE93E913E8B}"/>
    <dgm:cxn modelId="{38183413-A467-4B3F-B740-634B49ACAC62}" type="presOf" srcId="{4DFB6855-F7AA-428D-8459-24659E54F13F}" destId="{75060042-5755-4F8E-A44D-4238580A9C7C}" srcOrd="0" destOrd="0" presId="urn:microsoft.com/office/officeart/2005/8/layout/vList5"/>
    <dgm:cxn modelId="{AA46D123-CDAA-49A1-A3ED-E35ECDA69C24}" type="presOf" srcId="{BD0F2D8C-D85B-4E45-8A27-1D9AF5FA30CB}" destId="{D4720B25-383F-4938-ACDA-0C2F6A8ECA61}" srcOrd="0" destOrd="0" presId="urn:microsoft.com/office/officeart/2005/8/layout/vList5"/>
    <dgm:cxn modelId="{9DD6C62F-0059-46BF-AB5B-8A86AB06958F}" type="presOf" srcId="{AEE8DDD5-DE5D-4D92-B315-16DEF60E373A}" destId="{ACF77947-4BCF-48C0-A0D4-7506B652ACAE}" srcOrd="0" destOrd="0" presId="urn:microsoft.com/office/officeart/2005/8/layout/vList5"/>
    <dgm:cxn modelId="{59453F41-86C9-4F3F-8F2D-5AF0C2FEFB82}" srcId="{1AD425E4-DD67-43CC-A0C6-F1E9C26B9ED4}" destId="{4D1A8DC1-0B8C-4BA4-8F46-930EC64615C8}" srcOrd="3" destOrd="0" parTransId="{F96DA678-8B6E-43F9-975D-45ACA097D584}" sibTransId="{25D61F5A-17BD-417F-B5DF-8DD2633CE061}"/>
    <dgm:cxn modelId="{82964961-4B72-4FBE-97D1-FECD433B862A}" type="presOf" srcId="{CBEEDDDD-BA7A-4DA3-9F41-00E3CD2F7340}" destId="{D3517912-EC31-4192-9AFE-C1BA76DC2961}" srcOrd="0" destOrd="0" presId="urn:microsoft.com/office/officeart/2005/8/layout/vList5"/>
    <dgm:cxn modelId="{50894A42-C141-4564-861D-79E504F8B457}" type="presOf" srcId="{1AD425E4-DD67-43CC-A0C6-F1E9C26B9ED4}" destId="{274265ED-E2D3-4266-82A2-8117D5B89EFA}" srcOrd="0" destOrd="0" presId="urn:microsoft.com/office/officeart/2005/8/layout/vList5"/>
    <dgm:cxn modelId="{6749E04C-5548-4026-BD1A-A5A0DF57FE78}" srcId="{1AD425E4-DD67-43CC-A0C6-F1E9C26B9ED4}" destId="{ACD0EDCB-9793-473C-BE38-202235E44235}" srcOrd="0" destOrd="0" parTransId="{D9C2A448-D6F6-4BDE-94C7-F8F57394C3A3}" sibTransId="{08F3FC96-5940-456E-B0E3-7B162DA1E57F}"/>
    <dgm:cxn modelId="{881DF970-F2F2-45D8-95F3-8830210702E5}" type="presOf" srcId="{29CB10D0-3639-4DBC-BE24-23531C516C44}" destId="{F75FB324-9B82-432A-8094-7E6ADC8DD10D}" srcOrd="0" destOrd="0" presId="urn:microsoft.com/office/officeart/2005/8/layout/vList5"/>
    <dgm:cxn modelId="{E4785576-849C-4EC5-8EE1-AB841E14832E}" srcId="{1AD425E4-DD67-43CC-A0C6-F1E9C26B9ED4}" destId="{AEE8DDD5-DE5D-4D92-B315-16DEF60E373A}" srcOrd="1" destOrd="0" parTransId="{D1E69844-558A-46EC-A47D-A53437F2A0FC}" sibTransId="{A86D107E-119C-4327-B1BE-6272356D9A3E}"/>
    <dgm:cxn modelId="{BF0C4C5A-3A1A-4951-A260-191B9F60FD17}" srcId="{1AD425E4-DD67-43CC-A0C6-F1E9C26B9ED4}" destId="{4DFB6855-F7AA-428D-8459-24659E54F13F}" srcOrd="4" destOrd="0" parTransId="{ECCCE12A-5110-42D5-881E-4B3E561832A4}" sibTransId="{826CB981-230A-43A6-A387-17DF22E14B12}"/>
    <dgm:cxn modelId="{E4AFDE7E-EBA0-44DD-A208-01E919C3B5A9}" srcId="{4D1A8DC1-0B8C-4BA4-8F46-930EC64615C8}" destId="{2705A6C0-C87E-4885-9EBB-20268FF0DCA7}" srcOrd="0" destOrd="0" parTransId="{DD9FE6D2-D2B8-4D9E-AFE8-51117F5CEDBA}" sibTransId="{BDC4B11D-86FA-462F-A03B-363F917057E5}"/>
    <dgm:cxn modelId="{5E1BD184-78FB-4D7E-B37A-1DC026B6C3FC}" srcId="{1AD425E4-DD67-43CC-A0C6-F1E9C26B9ED4}" destId="{7C5DE64D-E267-439D-B8A7-34BB53CF91E2}" srcOrd="2" destOrd="0" parTransId="{DC7205B1-B9A9-486D-891C-CB1F66522831}" sibTransId="{B5F80AE8-CEE8-4CFF-B166-5B80101450FF}"/>
    <dgm:cxn modelId="{19E8EF8A-8280-4781-9DDD-5EC5F108CBBD}" srcId="{B8551717-FAFC-407D-A5D8-0BDE7940F940}" destId="{18C398B1-3D79-4F8C-8BC3-449261DC97C7}" srcOrd="0" destOrd="0" parTransId="{8C1E2D49-8107-495C-AC46-A6D1957547D5}" sibTransId="{F7B71905-2551-427D-BFE9-96BA9A31FECA}"/>
    <dgm:cxn modelId="{F6AD1E8D-0386-4561-B44F-40B5EDFA6E7E}" srcId="{7C5DE64D-E267-439D-B8A7-34BB53CF91E2}" destId="{CBEEDDDD-BA7A-4DA3-9F41-00E3CD2F7340}" srcOrd="0" destOrd="0" parTransId="{63C6669D-D34D-441E-A80D-83DF79D1B880}" sibTransId="{98589900-45B2-4B74-AA72-F1CA2E84F0C1}"/>
    <dgm:cxn modelId="{2DF3FD8F-7160-4BBC-8CDF-9C71C1E268F6}" type="presOf" srcId="{0C52D75E-C525-4BC6-87AC-EE7A9574FF08}" destId="{261A3E03-0943-4517-9B9F-0C08F5859A1D}" srcOrd="0" destOrd="0" presId="urn:microsoft.com/office/officeart/2005/8/layout/vList5"/>
    <dgm:cxn modelId="{0AA9D6A1-1AA2-48CD-98DF-CDB84FD7EE2F}" type="presOf" srcId="{18C398B1-3D79-4F8C-8BC3-449261DC97C7}" destId="{6946196E-EA22-4D5A-A459-483AC44C59F8}" srcOrd="0" destOrd="0" presId="urn:microsoft.com/office/officeart/2005/8/layout/vList5"/>
    <dgm:cxn modelId="{E5BF89B9-8CC3-478B-A00E-BABAFBCC0745}" type="presOf" srcId="{B8551717-FAFC-407D-A5D8-0BDE7940F940}" destId="{631835AD-9983-414D-A4C1-7CDD6F9420BB}" srcOrd="0" destOrd="0" presId="urn:microsoft.com/office/officeart/2005/8/layout/vList5"/>
    <dgm:cxn modelId="{1F0180C3-549E-465D-BD27-BB4D8C8C220D}" type="presOf" srcId="{4D1A8DC1-0B8C-4BA4-8F46-930EC64615C8}" destId="{DBC25664-24C3-4628-B3BF-0CEF849F3A3B}" srcOrd="0" destOrd="0" presId="urn:microsoft.com/office/officeart/2005/8/layout/vList5"/>
    <dgm:cxn modelId="{35E051C4-3918-467D-9B1E-15B57E4A7CEB}" srcId="{4DFB6855-F7AA-428D-8459-24659E54F13F}" destId="{0C52D75E-C525-4BC6-87AC-EE7A9574FF08}" srcOrd="0" destOrd="0" parTransId="{36F253B5-CA32-4719-ABCF-9F3E2F77794F}" sibTransId="{B99B58BE-F8B8-40A4-A49A-B3720F622282}"/>
    <dgm:cxn modelId="{8D7762C5-4BF1-449C-9F3D-40EFD7A8E60E}" srcId="{ACD0EDCB-9793-473C-BE38-202235E44235}" destId="{29CB10D0-3639-4DBC-BE24-23531C516C44}" srcOrd="0" destOrd="0" parTransId="{BB094C6A-AE0F-4267-A1BA-A08DD4E74AE7}" sibTransId="{76B3CC81-EB6F-439F-945E-4820822041CA}"/>
    <dgm:cxn modelId="{B2428BD1-FD08-4D38-9BA6-5494BDBDFC1D}" type="presOf" srcId="{7C5DE64D-E267-439D-B8A7-34BB53CF91E2}" destId="{47BE0503-4883-467F-9462-5BCD8C661363}" srcOrd="0" destOrd="0" presId="urn:microsoft.com/office/officeart/2005/8/layout/vList5"/>
    <dgm:cxn modelId="{884D77D2-68ED-4346-A609-F0C790D86FA5}" type="presOf" srcId="{2705A6C0-C87E-4885-9EBB-20268FF0DCA7}" destId="{35610587-DDDD-4A30-A34E-B119DC3A11A1}" srcOrd="0" destOrd="0" presId="urn:microsoft.com/office/officeart/2005/8/layout/vList5"/>
    <dgm:cxn modelId="{41B293E6-EC09-46AC-9A79-E9A4D2401A51}" type="presOf" srcId="{ACD0EDCB-9793-473C-BE38-202235E44235}" destId="{EC971445-8CD9-4CFB-ACEE-FF06718D5704}" srcOrd="0" destOrd="0" presId="urn:microsoft.com/office/officeart/2005/8/layout/vList5"/>
    <dgm:cxn modelId="{71B96FF0-6264-4001-B3D9-E93772B85E0F}" srcId="{1AD425E4-DD67-43CC-A0C6-F1E9C26B9ED4}" destId="{B8551717-FAFC-407D-A5D8-0BDE7940F940}" srcOrd="5" destOrd="0" parTransId="{B9FE9BB1-7149-4340-AFA7-2AF9136B827F}" sibTransId="{B6CC1D7D-81B6-4D7F-ADAA-5177C0F0DC08}"/>
    <dgm:cxn modelId="{FF7209EE-3A43-4EB8-8F3E-755EF6B7972F}" type="presParOf" srcId="{274265ED-E2D3-4266-82A2-8117D5B89EFA}" destId="{14A7D220-C991-4AC7-933C-98B532B543C6}" srcOrd="0" destOrd="0" presId="urn:microsoft.com/office/officeart/2005/8/layout/vList5"/>
    <dgm:cxn modelId="{70FE1026-0088-4779-AF46-39F21ADD1D1C}" type="presParOf" srcId="{14A7D220-C991-4AC7-933C-98B532B543C6}" destId="{EC971445-8CD9-4CFB-ACEE-FF06718D5704}" srcOrd="0" destOrd="0" presId="urn:microsoft.com/office/officeart/2005/8/layout/vList5"/>
    <dgm:cxn modelId="{3350E704-E05F-4321-85EF-524B7E26A415}" type="presParOf" srcId="{14A7D220-C991-4AC7-933C-98B532B543C6}" destId="{F75FB324-9B82-432A-8094-7E6ADC8DD10D}" srcOrd="1" destOrd="0" presId="urn:microsoft.com/office/officeart/2005/8/layout/vList5"/>
    <dgm:cxn modelId="{541F3B77-2A8E-46D5-A352-B08F7050D99B}" type="presParOf" srcId="{274265ED-E2D3-4266-82A2-8117D5B89EFA}" destId="{67DBB196-92E1-4625-9E2A-2E9BFA9995FF}" srcOrd="1" destOrd="0" presId="urn:microsoft.com/office/officeart/2005/8/layout/vList5"/>
    <dgm:cxn modelId="{563549B3-F3C5-477E-AADC-CDE899B97C27}" type="presParOf" srcId="{274265ED-E2D3-4266-82A2-8117D5B89EFA}" destId="{89493637-F79E-4F66-A1D0-0531A3D3181C}" srcOrd="2" destOrd="0" presId="urn:microsoft.com/office/officeart/2005/8/layout/vList5"/>
    <dgm:cxn modelId="{BEEE4535-0C08-46E6-8868-66407972C100}" type="presParOf" srcId="{89493637-F79E-4F66-A1D0-0531A3D3181C}" destId="{ACF77947-4BCF-48C0-A0D4-7506B652ACAE}" srcOrd="0" destOrd="0" presId="urn:microsoft.com/office/officeart/2005/8/layout/vList5"/>
    <dgm:cxn modelId="{A023CDD2-A787-473B-AF78-F78DBE4FCED7}" type="presParOf" srcId="{89493637-F79E-4F66-A1D0-0531A3D3181C}" destId="{D4720B25-383F-4938-ACDA-0C2F6A8ECA61}" srcOrd="1" destOrd="0" presId="urn:microsoft.com/office/officeart/2005/8/layout/vList5"/>
    <dgm:cxn modelId="{6DAE5CB6-9371-4188-BA60-4FE6246EBEC1}" type="presParOf" srcId="{274265ED-E2D3-4266-82A2-8117D5B89EFA}" destId="{46EE02D2-15A2-4712-94E5-5119994623C1}" srcOrd="3" destOrd="0" presId="urn:microsoft.com/office/officeart/2005/8/layout/vList5"/>
    <dgm:cxn modelId="{CB5785ED-98C0-4789-AF27-47D883623147}" type="presParOf" srcId="{274265ED-E2D3-4266-82A2-8117D5B89EFA}" destId="{6FC120A0-9CA0-4646-B5CB-F3FD27C1545D}" srcOrd="4" destOrd="0" presId="urn:microsoft.com/office/officeart/2005/8/layout/vList5"/>
    <dgm:cxn modelId="{95B600A9-5C41-4BBD-B37D-55D63CD9ED8A}" type="presParOf" srcId="{6FC120A0-9CA0-4646-B5CB-F3FD27C1545D}" destId="{47BE0503-4883-467F-9462-5BCD8C661363}" srcOrd="0" destOrd="0" presId="urn:microsoft.com/office/officeart/2005/8/layout/vList5"/>
    <dgm:cxn modelId="{4A85008B-DA8A-4C1B-B1DE-7EB044D50709}" type="presParOf" srcId="{6FC120A0-9CA0-4646-B5CB-F3FD27C1545D}" destId="{D3517912-EC31-4192-9AFE-C1BA76DC2961}" srcOrd="1" destOrd="0" presId="urn:microsoft.com/office/officeart/2005/8/layout/vList5"/>
    <dgm:cxn modelId="{084A6142-F15F-4309-B3DC-44802E987565}" type="presParOf" srcId="{274265ED-E2D3-4266-82A2-8117D5B89EFA}" destId="{53D3C388-741C-4834-994B-80430DB89BF8}" srcOrd="5" destOrd="0" presId="urn:microsoft.com/office/officeart/2005/8/layout/vList5"/>
    <dgm:cxn modelId="{4AD7C865-F396-447B-93A4-C8B947E6D9DF}" type="presParOf" srcId="{274265ED-E2D3-4266-82A2-8117D5B89EFA}" destId="{8BE16833-8497-4759-83BB-4AFBAFCE4DD9}" srcOrd="6" destOrd="0" presId="urn:microsoft.com/office/officeart/2005/8/layout/vList5"/>
    <dgm:cxn modelId="{D9B1B1A9-5A81-4CAE-A54C-93C44A410D8F}" type="presParOf" srcId="{8BE16833-8497-4759-83BB-4AFBAFCE4DD9}" destId="{DBC25664-24C3-4628-B3BF-0CEF849F3A3B}" srcOrd="0" destOrd="0" presId="urn:microsoft.com/office/officeart/2005/8/layout/vList5"/>
    <dgm:cxn modelId="{D22CBC88-D856-4E62-940D-18CCC4FB6DCA}" type="presParOf" srcId="{8BE16833-8497-4759-83BB-4AFBAFCE4DD9}" destId="{35610587-DDDD-4A30-A34E-B119DC3A11A1}" srcOrd="1" destOrd="0" presId="urn:microsoft.com/office/officeart/2005/8/layout/vList5"/>
    <dgm:cxn modelId="{13FB1EA1-5021-487E-B786-C538B2C100C2}" type="presParOf" srcId="{274265ED-E2D3-4266-82A2-8117D5B89EFA}" destId="{DD416B7B-0BA6-46E6-A9D7-FDBE0BF606B9}" srcOrd="7" destOrd="0" presId="urn:microsoft.com/office/officeart/2005/8/layout/vList5"/>
    <dgm:cxn modelId="{DE5C7F5F-5AE6-4826-96B9-789612C04394}" type="presParOf" srcId="{274265ED-E2D3-4266-82A2-8117D5B89EFA}" destId="{FB4CCCFA-E1BA-4077-840B-7392C1119BF4}" srcOrd="8" destOrd="0" presId="urn:microsoft.com/office/officeart/2005/8/layout/vList5"/>
    <dgm:cxn modelId="{91CE952B-0C7B-4088-87B0-47085D54D42F}" type="presParOf" srcId="{FB4CCCFA-E1BA-4077-840B-7392C1119BF4}" destId="{75060042-5755-4F8E-A44D-4238580A9C7C}" srcOrd="0" destOrd="0" presId="urn:microsoft.com/office/officeart/2005/8/layout/vList5"/>
    <dgm:cxn modelId="{2B5C95A1-677C-4420-9C07-45F0F19D4E70}" type="presParOf" srcId="{FB4CCCFA-E1BA-4077-840B-7392C1119BF4}" destId="{261A3E03-0943-4517-9B9F-0C08F5859A1D}" srcOrd="1" destOrd="0" presId="urn:microsoft.com/office/officeart/2005/8/layout/vList5"/>
    <dgm:cxn modelId="{7A6258C6-5CC4-415E-B07A-2A1AF4F1E614}" type="presParOf" srcId="{274265ED-E2D3-4266-82A2-8117D5B89EFA}" destId="{24D05297-19E9-49B7-BF22-EF4AD7A05037}" srcOrd="9" destOrd="0" presId="urn:microsoft.com/office/officeart/2005/8/layout/vList5"/>
    <dgm:cxn modelId="{30F2C1C5-815B-4C16-B29C-1695EAA40633}" type="presParOf" srcId="{274265ED-E2D3-4266-82A2-8117D5B89EFA}" destId="{39BA88D0-EDED-4E5A-B5A4-66170FBB50F3}" srcOrd="10" destOrd="0" presId="urn:microsoft.com/office/officeart/2005/8/layout/vList5"/>
    <dgm:cxn modelId="{C5B047AA-BA83-42C9-BEF8-E5BEBF7CC918}" type="presParOf" srcId="{39BA88D0-EDED-4E5A-B5A4-66170FBB50F3}" destId="{631835AD-9983-414D-A4C1-7CDD6F9420BB}" srcOrd="0" destOrd="0" presId="urn:microsoft.com/office/officeart/2005/8/layout/vList5"/>
    <dgm:cxn modelId="{185608FA-07E6-4252-A905-F1FD3301EC4E}" type="presParOf" srcId="{39BA88D0-EDED-4E5A-B5A4-66170FBB50F3}" destId="{6946196E-EA22-4D5A-A459-483AC44C59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案例分析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907196A3-3AB7-41EA-866E-930D3CB228EA}" type="presOf" srcId="{6FF7BBA6-AEA4-4895-A02D-285B661D9D9C}" destId="{9395227A-FF8B-45C5-AEEA-F2AB2FD80348}" srcOrd="0" destOrd="0" presId="urn:microsoft.com/office/officeart/2005/8/layout/hChevron3"/>
    <dgm:cxn modelId="{B28163C9-39CC-45E2-A6B0-58D3530DF166}" type="presOf" srcId="{A885556A-91B6-419D-A877-1CB35B9D2E52}" destId="{BB44B8D7-DA2A-4A62-9CCC-6CE3C07D2D28}" srcOrd="0" destOrd="0" presId="urn:microsoft.com/office/officeart/2005/8/layout/hChevron3"/>
    <dgm:cxn modelId="{04718C0C-DC2F-4A1F-A907-4D12397A1EC7}" type="presParOf" srcId="{BB44B8D7-DA2A-4A62-9CCC-6CE3C07D2D28}" destId="{9395227A-FF8B-45C5-AEEA-F2AB2FD8034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案例的用例图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91CEFE64-9CAA-4F3E-A479-B038F1948FB6}" type="presOf" srcId="{A885556A-91B6-419D-A877-1CB35B9D2E52}" destId="{BB44B8D7-DA2A-4A62-9CCC-6CE3C07D2D28}" srcOrd="0" destOrd="0" presId="urn:microsoft.com/office/officeart/2005/8/layout/hChevron3"/>
    <dgm:cxn modelId="{82E3CAD7-B878-40DE-9D05-65F5912B1B4D}" type="presOf" srcId="{6FF7BBA6-AEA4-4895-A02D-285B661D9D9C}" destId="{9395227A-FF8B-45C5-AEEA-F2AB2FD80348}" srcOrd="0" destOrd="0" presId="urn:microsoft.com/office/officeart/2005/8/layout/hChevron3"/>
    <dgm:cxn modelId="{BF794E29-84AD-4FD7-962E-719CB35C2FD3}" type="presParOf" srcId="{BB44B8D7-DA2A-4A62-9CCC-6CE3C07D2D28}" destId="{9395227A-FF8B-45C5-AEEA-F2AB2FD8034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1EF8B325-9EAA-4FE9-A9B1-0EA53006019A}" type="presOf" srcId="{A885556A-91B6-419D-A877-1CB35B9D2E52}" destId="{BB44B8D7-DA2A-4A62-9CCC-6CE3C07D2D28}" srcOrd="0" destOrd="0" presId="urn:microsoft.com/office/officeart/2005/8/layout/hChevron3"/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DCBCFEF3-158C-444D-AC4A-C880BF9B56CE}" type="presOf" srcId="{6FF7BBA6-AEA4-4895-A02D-285B661D9D9C}" destId="{9395227A-FF8B-45C5-AEEA-F2AB2FD80348}" srcOrd="0" destOrd="0" presId="urn:microsoft.com/office/officeart/2005/8/layout/hChevron3"/>
    <dgm:cxn modelId="{BE339A08-7673-4787-B185-98F07D3DF619}" type="presParOf" srcId="{BB44B8D7-DA2A-4A62-9CCC-6CE3C07D2D28}" destId="{9395227A-FF8B-45C5-AEEA-F2AB2FD8034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793E0426-F2FC-49D2-8FA3-9708B1574D6A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体系结构设计</a:t>
          </a:r>
        </a:p>
      </dgm:t>
    </dgm:pt>
    <dgm:pt modelId="{7EB42335-56B7-43C2-9AA1-D3F4BF7CE3C4}" type="par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6CD03756-AE43-42F6-87A1-661F730A9719}" type="sib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258BFCC6-E86A-4830-814B-074C9AC6440D}" type="pres">
      <dgm:prSet presAssocID="{793E0426-F2FC-49D2-8FA3-9708B1574D6A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7585FB21-EAB0-4540-A24A-1DE20C10E3E4}" type="presOf" srcId="{A885556A-91B6-419D-A877-1CB35B9D2E52}" destId="{BB44B8D7-DA2A-4A62-9CCC-6CE3C07D2D28}" srcOrd="0" destOrd="0" presId="urn:microsoft.com/office/officeart/2005/8/layout/hChevron3"/>
    <dgm:cxn modelId="{DCDF6047-45EE-49E3-9321-F7F0CE804950}" type="presOf" srcId="{793E0426-F2FC-49D2-8FA3-9708B1574D6A}" destId="{258BFCC6-E86A-4830-814B-074C9AC6440D}" srcOrd="0" destOrd="0" presId="urn:microsoft.com/office/officeart/2005/8/layout/hChevron3"/>
    <dgm:cxn modelId="{65F89268-55F4-4BD4-9AF4-52182574EF1E}" srcId="{A885556A-91B6-419D-A877-1CB35B9D2E52}" destId="{793E0426-F2FC-49D2-8FA3-9708B1574D6A}" srcOrd="0" destOrd="0" parTransId="{7EB42335-56B7-43C2-9AA1-D3F4BF7CE3C4}" sibTransId="{6CD03756-AE43-42F6-87A1-661F730A9719}"/>
    <dgm:cxn modelId="{B38ED793-43E6-4E29-9427-092C015660CD}" type="presParOf" srcId="{BB44B8D7-DA2A-4A62-9CCC-6CE3C07D2D28}" destId="{258BFCC6-E86A-4830-814B-074C9AC6440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</a:p>
      </dsp:txBody>
      <dsp:txXfrm>
        <a:off x="3542" y="0"/>
        <a:ext cx="7158977" cy="354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F90C8-0D08-4F43-BFE5-D6ED6F372977}">
      <dsp:nvSpPr>
        <dsp:cNvPr id="0" name=""/>
        <dsp:cNvSpPr/>
      </dsp:nvSpPr>
      <dsp:spPr>
        <a:xfrm>
          <a:off x="3420070" y="528"/>
          <a:ext cx="1287859" cy="8585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总控</a:t>
          </a:r>
        </a:p>
      </dsp:txBody>
      <dsp:txXfrm>
        <a:off x="3445217" y="25675"/>
        <a:ext cx="1237565" cy="808278"/>
      </dsp:txXfrm>
    </dsp:sp>
    <dsp:sp modelId="{DCD5B5A2-029D-49AD-9A5A-3B3D81930E0E}">
      <dsp:nvSpPr>
        <dsp:cNvPr id="0" name=""/>
        <dsp:cNvSpPr/>
      </dsp:nvSpPr>
      <dsp:spPr>
        <a:xfrm>
          <a:off x="2389782" y="859101"/>
          <a:ext cx="1674217" cy="343429"/>
        </a:xfrm>
        <a:custGeom>
          <a:avLst/>
          <a:gdLst/>
          <a:ahLst/>
          <a:cxnLst/>
          <a:rect l="0" t="0" r="0" b="0"/>
          <a:pathLst>
            <a:path>
              <a:moveTo>
                <a:pt x="1674217" y="0"/>
              </a:moveTo>
              <a:lnTo>
                <a:pt x="1674217" y="171714"/>
              </a:lnTo>
              <a:lnTo>
                <a:pt x="0" y="171714"/>
              </a:lnTo>
              <a:lnTo>
                <a:pt x="0" y="3434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CB88C-3FCD-4182-BFB3-29F25027607C}">
      <dsp:nvSpPr>
        <dsp:cNvPr id="0" name=""/>
        <dsp:cNvSpPr/>
      </dsp:nvSpPr>
      <dsp:spPr>
        <a:xfrm>
          <a:off x="1745853" y="1202531"/>
          <a:ext cx="1287859" cy="8585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输入</a:t>
          </a:r>
          <a:endParaRPr lang="en-US" altLang="zh-CN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1000" y="1227678"/>
        <a:ext cx="1237565" cy="808278"/>
      </dsp:txXfrm>
    </dsp:sp>
    <dsp:sp modelId="{39E10727-E55E-4674-A5C8-2542E7F3739E}">
      <dsp:nvSpPr>
        <dsp:cNvPr id="0" name=""/>
        <dsp:cNvSpPr/>
      </dsp:nvSpPr>
      <dsp:spPr>
        <a:xfrm>
          <a:off x="4018280" y="859101"/>
          <a:ext cx="91440" cy="343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4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E6B36-913E-40C5-91C3-081996D6B376}">
      <dsp:nvSpPr>
        <dsp:cNvPr id="0" name=""/>
        <dsp:cNvSpPr/>
      </dsp:nvSpPr>
      <dsp:spPr>
        <a:xfrm>
          <a:off x="3420070" y="1202531"/>
          <a:ext cx="1287859" cy="8585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计算</a:t>
          </a:r>
          <a:endParaRPr lang="en-US" altLang="zh-CN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5217" y="1227678"/>
        <a:ext cx="1237565" cy="808278"/>
      </dsp:txXfrm>
    </dsp:sp>
    <dsp:sp modelId="{A29BEBA8-82DD-49A4-B011-6851C1945141}">
      <dsp:nvSpPr>
        <dsp:cNvPr id="0" name=""/>
        <dsp:cNvSpPr/>
      </dsp:nvSpPr>
      <dsp:spPr>
        <a:xfrm>
          <a:off x="4064000" y="859101"/>
          <a:ext cx="1674217" cy="343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14"/>
              </a:lnTo>
              <a:lnTo>
                <a:pt x="1674217" y="171714"/>
              </a:lnTo>
              <a:lnTo>
                <a:pt x="1674217" y="3434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A99B1-B506-4FD7-BC43-82212DE17840}">
      <dsp:nvSpPr>
        <dsp:cNvPr id="0" name=""/>
        <dsp:cNvSpPr/>
      </dsp:nvSpPr>
      <dsp:spPr>
        <a:xfrm>
          <a:off x="5094287" y="1202531"/>
          <a:ext cx="1287859" cy="8585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输出</a:t>
          </a:r>
        </a:p>
      </dsp:txBody>
      <dsp:txXfrm>
        <a:off x="5119434" y="1227678"/>
        <a:ext cx="1237565" cy="8082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BFCC6-E86A-4830-814B-074C9AC6440D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标识系统中的类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</a:t>
          </a:r>
        </a:p>
      </dsp:txBody>
      <dsp:txXfrm>
        <a:off x="3542" y="0"/>
        <a:ext cx="7158977" cy="3540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BFCC6-E86A-4830-814B-074C9AC6440D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类的接口设计</a:t>
          </a:r>
        </a:p>
      </dsp:txBody>
      <dsp:txXfrm>
        <a:off x="3542" y="0"/>
        <a:ext cx="7158977" cy="3540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BFCC6-E86A-4830-814B-074C9AC6440D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界面设计</a:t>
          </a:r>
        </a:p>
      </dsp:txBody>
      <dsp:txXfrm>
        <a:off x="3542" y="0"/>
        <a:ext cx="7158977" cy="3540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BFCC6-E86A-4830-814B-074C9AC6440D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后续工作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2" y="0"/>
        <a:ext cx="7158977" cy="3540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94549-BA78-4BCE-BB93-12A4D9C71F27}">
      <dsp:nvSpPr>
        <dsp:cNvPr id="0" name=""/>
        <dsp:cNvSpPr/>
      </dsp:nvSpPr>
      <dsp:spPr>
        <a:xfrm>
          <a:off x="1015482" y="328869"/>
          <a:ext cx="4061422" cy="3550194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>
              <a:latin typeface="Consolas" panose="020B0609020204030204" pitchFamily="49" charset="0"/>
              <a:ea typeface="微软雅黑" panose="020B0503020204020204" pitchFamily="34" charset="-122"/>
            </a:rPr>
            <a:t>添加实现细节</a:t>
          </a:r>
          <a:endParaRPr lang="en-US" altLang="zh-CN" sz="1400" kern="1200" dirty="0">
            <a:latin typeface="Consolas" panose="020B0609020204030204" pitchFamily="49" charset="0"/>
            <a:ea typeface="微软雅黑" panose="020B0503020204020204" pitchFamily="34" charset="-122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>
              <a:latin typeface="Consolas" panose="020B0609020204030204" pitchFamily="49" charset="0"/>
              <a:ea typeface="微软雅黑" panose="020B0503020204020204" pitchFamily="34" charset="-122"/>
            </a:rPr>
            <a:t>代码测试</a:t>
          </a:r>
          <a:endParaRPr lang="en-US" altLang="zh-CN" sz="1400" kern="1200" dirty="0">
            <a:latin typeface="Consolas" panose="020B0609020204030204" pitchFamily="49" charset="0"/>
            <a:ea typeface="微软雅黑" panose="020B0503020204020204" pitchFamily="34" charset="-122"/>
          </a:endParaRPr>
        </a:p>
      </dsp:txBody>
      <dsp:txXfrm>
        <a:off x="2030838" y="861398"/>
        <a:ext cx="1979944" cy="2485136"/>
      </dsp:txXfrm>
    </dsp:sp>
    <dsp:sp modelId="{1778A7D8-749D-4CE3-991B-7B053FD27134}">
      <dsp:nvSpPr>
        <dsp:cNvPr id="0" name=""/>
        <dsp:cNvSpPr/>
      </dsp:nvSpPr>
      <dsp:spPr>
        <a:xfrm>
          <a:off x="127" y="1088610"/>
          <a:ext cx="2030711" cy="20307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Consolas" panose="020B0609020204030204" pitchFamily="49" charset="0"/>
              <a:ea typeface="微软雅黑" panose="020B0503020204020204" pitchFamily="34" charset="-122"/>
            </a:rPr>
            <a:t>编码实现</a:t>
          </a:r>
          <a:endParaRPr lang="en-US" altLang="zh-CN" sz="2000" kern="1200" dirty="0">
            <a:latin typeface="Consolas" panose="020B0609020204030204" pitchFamily="49" charset="0"/>
            <a:ea typeface="微软雅黑" panose="020B0503020204020204" pitchFamily="34" charset="-122"/>
          </a:endParaRPr>
        </a:p>
      </dsp:txBody>
      <dsp:txXfrm>
        <a:off x="297518" y="1386001"/>
        <a:ext cx="1435929" cy="1435929"/>
      </dsp:txXfrm>
    </dsp:sp>
    <dsp:sp modelId="{5AA378A3-5C24-4FB5-ABBD-828FDA7C487B}">
      <dsp:nvSpPr>
        <dsp:cNvPr id="0" name=""/>
        <dsp:cNvSpPr/>
      </dsp:nvSpPr>
      <dsp:spPr>
        <a:xfrm>
          <a:off x="6346100" y="328869"/>
          <a:ext cx="4061422" cy="3550194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-2002277"/>
            <a:satOff val="36172"/>
            <a:lumOff val="150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2002277"/>
              <a:satOff val="36172"/>
              <a:lumOff val="1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Consolas" panose="020B0609020204030204" pitchFamily="49" charset="0"/>
              <a:ea typeface="微软雅黑" panose="020B0503020204020204" pitchFamily="34" charset="-122"/>
            </a:rPr>
            <a:t>用户的反馈</a:t>
          </a:r>
          <a:endParaRPr lang="en-US" altLang="zh-CN" sz="1400" kern="1200" dirty="0">
            <a:latin typeface="Consolas" panose="020B0609020204030204" pitchFamily="49" charset="0"/>
            <a:ea typeface="微软雅黑" panose="020B0503020204020204" pitchFamily="34" charset="-122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Consolas" panose="020B0609020204030204" pitchFamily="49" charset="0"/>
              <a:ea typeface="微软雅黑" panose="020B0503020204020204" pitchFamily="34" charset="-122"/>
            </a:rPr>
            <a:t>系统升级和维护</a:t>
          </a:r>
        </a:p>
      </dsp:txBody>
      <dsp:txXfrm>
        <a:off x="7361455" y="861398"/>
        <a:ext cx="1979944" cy="2485136"/>
      </dsp:txXfrm>
    </dsp:sp>
    <dsp:sp modelId="{400D01A4-FF75-474B-97DB-2C005F08B88A}">
      <dsp:nvSpPr>
        <dsp:cNvPr id="0" name=""/>
        <dsp:cNvSpPr/>
      </dsp:nvSpPr>
      <dsp:spPr>
        <a:xfrm>
          <a:off x="5330744" y="1088610"/>
          <a:ext cx="2030711" cy="2030711"/>
        </a:xfrm>
        <a:prstGeom prst="ellipse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Consolas" panose="020B0609020204030204" pitchFamily="49" charset="0"/>
              <a:ea typeface="微软雅黑" panose="020B0503020204020204" pitchFamily="34" charset="-122"/>
            </a:rPr>
            <a:t>交付和运维</a:t>
          </a:r>
          <a:endParaRPr lang="en-US" altLang="zh-CN" sz="2000" kern="1200" dirty="0">
            <a:latin typeface="Consolas" panose="020B0609020204030204" pitchFamily="49" charset="0"/>
            <a:ea typeface="微软雅黑" panose="020B0503020204020204" pitchFamily="34" charset="-122"/>
          </a:endParaRPr>
        </a:p>
      </dsp:txBody>
      <dsp:txXfrm>
        <a:off x="5628135" y="1386001"/>
        <a:ext cx="1435929" cy="1435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6W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2" y="0"/>
        <a:ext cx="7158977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FB324-9B82-432A-8094-7E6ADC8DD10D}">
      <dsp:nvSpPr>
        <dsp:cNvPr id="0" name=""/>
        <dsp:cNvSpPr/>
      </dsp:nvSpPr>
      <dsp:spPr>
        <a:xfrm rot="5400000">
          <a:off x="4791798" y="-2250617"/>
          <a:ext cx="558628" cy="520192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2000" kern="1200">
              <a:latin typeface="Consolas" panose="020B0609020204030204" pitchFamily="49" charset="0"/>
              <a:ea typeface="微软雅黑" panose="020B0503020204020204" pitchFamily="34" charset="-122"/>
            </a:rPr>
            <a:t>我们</a:t>
          </a:r>
          <a:r>
            <a:rPr lang="zh-CN" sz="2000" kern="1200" dirty="0">
              <a:latin typeface="Consolas" panose="020B0609020204030204" pitchFamily="49" charset="0"/>
              <a:ea typeface="微软雅黑" panose="020B0503020204020204" pitchFamily="34" charset="-122"/>
            </a:rPr>
            <a:t>为什么要开发这样的应用系统？</a:t>
          </a:r>
          <a:endParaRPr lang="zh-CN" altLang="en-US" sz="2000" kern="1200" dirty="0">
            <a:latin typeface="Consolas" panose="020B0609020204030204" pitchFamily="49" charset="0"/>
            <a:ea typeface="微软雅黑" panose="020B0503020204020204" pitchFamily="34" charset="-122"/>
          </a:endParaRPr>
        </a:p>
      </dsp:txBody>
      <dsp:txXfrm rot="-5400000">
        <a:off x="2470152" y="98299"/>
        <a:ext cx="5174650" cy="504088"/>
      </dsp:txXfrm>
    </dsp:sp>
    <dsp:sp modelId="{EC971445-8CD9-4CFB-ACEE-FF06718D5704}">
      <dsp:nvSpPr>
        <dsp:cNvPr id="0" name=""/>
        <dsp:cNvSpPr/>
      </dsp:nvSpPr>
      <dsp:spPr>
        <a:xfrm>
          <a:off x="417829" y="1199"/>
          <a:ext cx="2090420" cy="6982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>
              <a:latin typeface="Consolas" panose="020B0609020204030204" pitchFamily="49" charset="0"/>
              <a:ea typeface="微软雅黑" panose="020B0503020204020204" pitchFamily="34" charset="-122"/>
            </a:rPr>
            <a:t>Why</a:t>
          </a:r>
          <a:endParaRPr lang="zh-CN" altLang="en-US" sz="3600" kern="1200" dirty="0">
            <a:latin typeface="Consolas" panose="020B0609020204030204" pitchFamily="49" charset="0"/>
            <a:ea typeface="微软雅黑" panose="020B0503020204020204" pitchFamily="34" charset="-122"/>
          </a:endParaRPr>
        </a:p>
      </dsp:txBody>
      <dsp:txXfrm>
        <a:off x="451916" y="35286"/>
        <a:ext cx="2022246" cy="630111"/>
      </dsp:txXfrm>
    </dsp:sp>
    <dsp:sp modelId="{D4720B25-383F-4938-ACDA-0C2F6A8ECA61}">
      <dsp:nvSpPr>
        <dsp:cNvPr id="0" name=""/>
        <dsp:cNvSpPr/>
      </dsp:nvSpPr>
      <dsp:spPr>
        <a:xfrm rot="5400000">
          <a:off x="4791798" y="-1517418"/>
          <a:ext cx="558628" cy="5201920"/>
        </a:xfrm>
        <a:prstGeom prst="round2SameRect">
          <a:avLst/>
        </a:prstGeom>
        <a:solidFill>
          <a:schemeClr val="accent4">
            <a:tint val="40000"/>
            <a:alpha val="90000"/>
            <a:hueOff val="1540351"/>
            <a:satOff val="-7304"/>
            <a:lumOff val="-39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540351"/>
              <a:satOff val="-7304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2000" kern="1200">
              <a:latin typeface="Consolas" panose="020B0609020204030204" pitchFamily="49" charset="0"/>
              <a:ea typeface="微软雅黑" panose="020B0503020204020204" pitchFamily="34" charset="-122"/>
            </a:rPr>
            <a:t>谁</a:t>
          </a:r>
          <a:r>
            <a:rPr lang="zh-CN" sz="2000" kern="1200" dirty="0">
              <a:latin typeface="Consolas" panose="020B0609020204030204" pitchFamily="49" charset="0"/>
              <a:ea typeface="微软雅黑" panose="020B0503020204020204" pitchFamily="34" charset="-122"/>
            </a:rPr>
            <a:t>会使用这个应用系统？</a:t>
          </a:r>
        </a:p>
      </dsp:txBody>
      <dsp:txXfrm rot="-5400000">
        <a:off x="2470152" y="831498"/>
        <a:ext cx="5174650" cy="504088"/>
      </dsp:txXfrm>
    </dsp:sp>
    <dsp:sp modelId="{ACF77947-4BCF-48C0-A0D4-7506B652ACAE}">
      <dsp:nvSpPr>
        <dsp:cNvPr id="0" name=""/>
        <dsp:cNvSpPr/>
      </dsp:nvSpPr>
      <dsp:spPr>
        <a:xfrm>
          <a:off x="417829" y="734399"/>
          <a:ext cx="2090420" cy="698285"/>
        </a:xfrm>
        <a:prstGeom prst="roundRect">
          <a:avLst/>
        </a:prstGeom>
        <a:solidFill>
          <a:schemeClr val="accent4">
            <a:hueOff val="1496996"/>
            <a:satOff val="-8277"/>
            <a:lumOff val="-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>
              <a:latin typeface="Consolas" panose="020B0609020204030204" pitchFamily="49" charset="0"/>
              <a:ea typeface="微软雅黑" panose="020B0503020204020204" pitchFamily="34" charset="-122"/>
            </a:rPr>
            <a:t>Who</a:t>
          </a:r>
          <a:endParaRPr lang="zh-CN" sz="3600" kern="1200" dirty="0">
            <a:latin typeface="Consolas" panose="020B0609020204030204" pitchFamily="49" charset="0"/>
            <a:ea typeface="微软雅黑" panose="020B0503020204020204" pitchFamily="34" charset="-122"/>
          </a:endParaRPr>
        </a:p>
      </dsp:txBody>
      <dsp:txXfrm>
        <a:off x="451916" y="768486"/>
        <a:ext cx="2022246" cy="630111"/>
      </dsp:txXfrm>
    </dsp:sp>
    <dsp:sp modelId="{D3517912-EC31-4192-9AFE-C1BA76DC2961}">
      <dsp:nvSpPr>
        <dsp:cNvPr id="0" name=""/>
        <dsp:cNvSpPr/>
      </dsp:nvSpPr>
      <dsp:spPr>
        <a:xfrm rot="5400000">
          <a:off x="4791798" y="-784218"/>
          <a:ext cx="558628" cy="5201920"/>
        </a:xfrm>
        <a:prstGeom prst="round2SameRect">
          <a:avLst/>
        </a:prstGeom>
        <a:solidFill>
          <a:schemeClr val="accent4">
            <a:tint val="40000"/>
            <a:alpha val="90000"/>
            <a:hueOff val="3080701"/>
            <a:satOff val="-14607"/>
            <a:lumOff val="-78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080701"/>
              <a:satOff val="-14607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2000" kern="1200">
              <a:latin typeface="Consolas" panose="020B0609020204030204" pitchFamily="49" charset="0"/>
              <a:ea typeface="微软雅黑" panose="020B0503020204020204" pitchFamily="34" charset="-122"/>
            </a:rPr>
            <a:t>用户</a:t>
          </a:r>
          <a:r>
            <a:rPr lang="zh-CN" sz="2000" kern="1200" dirty="0">
              <a:latin typeface="Consolas" panose="020B0609020204030204" pitchFamily="49" charset="0"/>
              <a:ea typeface="微软雅黑" panose="020B0503020204020204" pitchFamily="34" charset="-122"/>
            </a:rPr>
            <a:t>会用什么样的方式使用这个系统？</a:t>
          </a:r>
        </a:p>
      </dsp:txBody>
      <dsp:txXfrm rot="-5400000">
        <a:off x="2470152" y="1564698"/>
        <a:ext cx="5174650" cy="504088"/>
      </dsp:txXfrm>
    </dsp:sp>
    <dsp:sp modelId="{47BE0503-4883-467F-9462-5BCD8C661363}">
      <dsp:nvSpPr>
        <dsp:cNvPr id="0" name=""/>
        <dsp:cNvSpPr/>
      </dsp:nvSpPr>
      <dsp:spPr>
        <a:xfrm>
          <a:off x="417829" y="1467598"/>
          <a:ext cx="2090420" cy="698285"/>
        </a:xfrm>
        <a:prstGeom prst="roundRect">
          <a:avLst/>
        </a:prstGeom>
        <a:solidFill>
          <a:schemeClr val="accent4">
            <a:hueOff val="2993992"/>
            <a:satOff val="-16555"/>
            <a:lumOff val="-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>
              <a:latin typeface="Consolas" panose="020B0609020204030204" pitchFamily="49" charset="0"/>
              <a:ea typeface="微软雅黑" panose="020B0503020204020204" pitchFamily="34" charset="-122"/>
            </a:rPr>
            <a:t>How</a:t>
          </a:r>
          <a:endParaRPr lang="zh-CN" sz="3600" kern="1200" dirty="0">
            <a:latin typeface="Consolas" panose="020B0609020204030204" pitchFamily="49" charset="0"/>
            <a:ea typeface="微软雅黑" panose="020B0503020204020204" pitchFamily="34" charset="-122"/>
          </a:endParaRPr>
        </a:p>
      </dsp:txBody>
      <dsp:txXfrm>
        <a:off x="451916" y="1501685"/>
        <a:ext cx="2022246" cy="630111"/>
      </dsp:txXfrm>
    </dsp:sp>
    <dsp:sp modelId="{35610587-DDDD-4A30-A34E-B119DC3A11A1}">
      <dsp:nvSpPr>
        <dsp:cNvPr id="0" name=""/>
        <dsp:cNvSpPr/>
      </dsp:nvSpPr>
      <dsp:spPr>
        <a:xfrm rot="5400000">
          <a:off x="4791798" y="-51018"/>
          <a:ext cx="558628" cy="5201920"/>
        </a:xfrm>
        <a:prstGeom prst="round2SameRect">
          <a:avLst/>
        </a:prstGeom>
        <a:solidFill>
          <a:schemeClr val="accent4">
            <a:tint val="40000"/>
            <a:alpha val="90000"/>
            <a:hueOff val="4621052"/>
            <a:satOff val="-21911"/>
            <a:lumOff val="-117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4621052"/>
              <a:satOff val="-21911"/>
              <a:lumOff val="-11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2000" kern="1200">
              <a:latin typeface="Consolas" panose="020B0609020204030204" pitchFamily="49" charset="0"/>
              <a:ea typeface="微软雅黑" panose="020B0503020204020204" pitchFamily="34" charset="-122"/>
            </a:rPr>
            <a:t>用户</a:t>
          </a:r>
          <a:r>
            <a:rPr lang="zh-CN" sz="2000" kern="1200" dirty="0">
              <a:latin typeface="Consolas" panose="020B0609020204030204" pitchFamily="49" charset="0"/>
              <a:ea typeface="微软雅黑" panose="020B0503020204020204" pitchFamily="34" charset="-122"/>
            </a:rPr>
            <a:t>何时会使用这个系统？</a:t>
          </a:r>
        </a:p>
      </dsp:txBody>
      <dsp:txXfrm rot="-5400000">
        <a:off x="2470152" y="2297898"/>
        <a:ext cx="5174650" cy="504088"/>
      </dsp:txXfrm>
    </dsp:sp>
    <dsp:sp modelId="{DBC25664-24C3-4628-B3BF-0CEF849F3A3B}">
      <dsp:nvSpPr>
        <dsp:cNvPr id="0" name=""/>
        <dsp:cNvSpPr/>
      </dsp:nvSpPr>
      <dsp:spPr>
        <a:xfrm>
          <a:off x="417829" y="2200798"/>
          <a:ext cx="2090420" cy="698285"/>
        </a:xfrm>
        <a:prstGeom prst="roundRect">
          <a:avLst/>
        </a:prstGeom>
        <a:solidFill>
          <a:schemeClr val="accent4">
            <a:hueOff val="4490988"/>
            <a:satOff val="-24832"/>
            <a:lumOff val="-2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>
              <a:latin typeface="Consolas" panose="020B0609020204030204" pitchFamily="49" charset="0"/>
              <a:ea typeface="微软雅黑" panose="020B0503020204020204" pitchFamily="34" charset="-122"/>
            </a:rPr>
            <a:t>When</a:t>
          </a:r>
          <a:endParaRPr lang="zh-CN" sz="3600" kern="1200" dirty="0">
            <a:latin typeface="Consolas" panose="020B0609020204030204" pitchFamily="49" charset="0"/>
            <a:ea typeface="微软雅黑" panose="020B0503020204020204" pitchFamily="34" charset="-122"/>
          </a:endParaRPr>
        </a:p>
      </dsp:txBody>
      <dsp:txXfrm>
        <a:off x="451916" y="2234885"/>
        <a:ext cx="2022246" cy="630111"/>
      </dsp:txXfrm>
    </dsp:sp>
    <dsp:sp modelId="{261A3E03-0943-4517-9B9F-0C08F5859A1D}">
      <dsp:nvSpPr>
        <dsp:cNvPr id="0" name=""/>
        <dsp:cNvSpPr/>
      </dsp:nvSpPr>
      <dsp:spPr>
        <a:xfrm rot="5400000">
          <a:off x="4791798" y="682181"/>
          <a:ext cx="558628" cy="5201920"/>
        </a:xfrm>
        <a:prstGeom prst="round2SameRect">
          <a:avLst/>
        </a:prstGeom>
        <a:solidFill>
          <a:schemeClr val="accent4">
            <a:tint val="40000"/>
            <a:alpha val="90000"/>
            <a:hueOff val="6161402"/>
            <a:satOff val="-29214"/>
            <a:lumOff val="-156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6161402"/>
              <a:satOff val="-29214"/>
              <a:lumOff val="-15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2000" kern="1200" dirty="0">
              <a:latin typeface="Consolas" panose="020B0609020204030204" pitchFamily="49" charset="0"/>
              <a:ea typeface="微软雅黑" panose="020B0503020204020204" pitchFamily="34" charset="-122"/>
            </a:rPr>
            <a:t>用户在什么场景下会使用这个系统？</a:t>
          </a:r>
        </a:p>
      </dsp:txBody>
      <dsp:txXfrm rot="-5400000">
        <a:off x="2470152" y="3031097"/>
        <a:ext cx="5174650" cy="504088"/>
      </dsp:txXfrm>
    </dsp:sp>
    <dsp:sp modelId="{75060042-5755-4F8E-A44D-4238580A9C7C}">
      <dsp:nvSpPr>
        <dsp:cNvPr id="0" name=""/>
        <dsp:cNvSpPr/>
      </dsp:nvSpPr>
      <dsp:spPr>
        <a:xfrm>
          <a:off x="417829" y="2933998"/>
          <a:ext cx="2090420" cy="698285"/>
        </a:xfrm>
        <a:prstGeom prst="roundRect">
          <a:avLst/>
        </a:prstGeom>
        <a:solidFill>
          <a:schemeClr val="accent4">
            <a:hueOff val="5987983"/>
            <a:satOff val="-33110"/>
            <a:lumOff val="-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>
              <a:latin typeface="Consolas" panose="020B0609020204030204" pitchFamily="49" charset="0"/>
              <a:ea typeface="微软雅黑" panose="020B0503020204020204" pitchFamily="34" charset="-122"/>
            </a:rPr>
            <a:t>Where</a:t>
          </a:r>
          <a:endParaRPr lang="zh-CN" sz="3600" kern="1200" dirty="0">
            <a:latin typeface="Consolas" panose="020B0609020204030204" pitchFamily="49" charset="0"/>
            <a:ea typeface="微软雅黑" panose="020B0503020204020204" pitchFamily="34" charset="-122"/>
          </a:endParaRPr>
        </a:p>
      </dsp:txBody>
      <dsp:txXfrm>
        <a:off x="451916" y="2968085"/>
        <a:ext cx="2022246" cy="630111"/>
      </dsp:txXfrm>
    </dsp:sp>
    <dsp:sp modelId="{6946196E-EA22-4D5A-A459-483AC44C59F8}">
      <dsp:nvSpPr>
        <dsp:cNvPr id="0" name=""/>
        <dsp:cNvSpPr/>
      </dsp:nvSpPr>
      <dsp:spPr>
        <a:xfrm rot="5400000">
          <a:off x="4791798" y="1415380"/>
          <a:ext cx="558628" cy="5201920"/>
        </a:xfrm>
        <a:prstGeom prst="round2SameRect">
          <a:avLst/>
        </a:prstGeom>
        <a:solidFill>
          <a:schemeClr val="accent4">
            <a:tint val="40000"/>
            <a:alpha val="90000"/>
            <a:hueOff val="7701753"/>
            <a:satOff val="-36518"/>
            <a:lumOff val="-195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701753"/>
              <a:satOff val="-36518"/>
              <a:lumOff val="-19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2000" kern="1200">
              <a:latin typeface="Consolas" panose="020B0609020204030204" pitchFamily="49" charset="0"/>
              <a:ea typeface="微软雅黑" panose="020B0503020204020204" pitchFamily="34" charset="-122"/>
            </a:rPr>
            <a:t>基于</a:t>
          </a:r>
          <a:r>
            <a:rPr lang="zh-CN" sz="2000" kern="1200" dirty="0">
              <a:latin typeface="Consolas" panose="020B0609020204030204" pitchFamily="49" charset="0"/>
              <a:ea typeface="微软雅黑" panose="020B0503020204020204" pitchFamily="34" charset="-122"/>
            </a:rPr>
            <a:t>上述问题，我们要开发出什么样的系统？</a:t>
          </a:r>
        </a:p>
      </dsp:txBody>
      <dsp:txXfrm rot="-5400000">
        <a:off x="2470152" y="3764296"/>
        <a:ext cx="5174650" cy="504088"/>
      </dsp:txXfrm>
    </dsp:sp>
    <dsp:sp modelId="{631835AD-9983-414D-A4C1-7CDD6F9420BB}">
      <dsp:nvSpPr>
        <dsp:cNvPr id="0" name=""/>
        <dsp:cNvSpPr/>
      </dsp:nvSpPr>
      <dsp:spPr>
        <a:xfrm>
          <a:off x="417829" y="3667198"/>
          <a:ext cx="2090420" cy="698285"/>
        </a:xfrm>
        <a:prstGeom prst="roundRect">
          <a:avLst/>
        </a:prstGeom>
        <a:solidFill>
          <a:schemeClr val="accent4">
            <a:hueOff val="7484979"/>
            <a:satOff val="-41387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>
              <a:latin typeface="Consolas" panose="020B0609020204030204" pitchFamily="49" charset="0"/>
              <a:ea typeface="微软雅黑" panose="020B0503020204020204" pitchFamily="34" charset="-122"/>
            </a:rPr>
            <a:t>What</a:t>
          </a:r>
          <a:endParaRPr lang="zh-CN" sz="3600" kern="1200" dirty="0">
            <a:latin typeface="Consolas" panose="020B0609020204030204" pitchFamily="49" charset="0"/>
            <a:ea typeface="微软雅黑" panose="020B0503020204020204" pitchFamily="34" charset="-122"/>
          </a:endParaRPr>
        </a:p>
      </dsp:txBody>
      <dsp:txXfrm>
        <a:off x="451916" y="3701285"/>
        <a:ext cx="2022246" cy="6301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6W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的回答</a:t>
          </a:r>
        </a:p>
      </dsp:txBody>
      <dsp:txXfrm>
        <a:off x="3542" y="0"/>
        <a:ext cx="7158977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FB324-9B82-432A-8094-7E6ADC8DD10D}">
      <dsp:nvSpPr>
        <dsp:cNvPr id="0" name=""/>
        <dsp:cNvSpPr/>
      </dsp:nvSpPr>
      <dsp:spPr>
        <a:xfrm rot="5400000">
          <a:off x="5177598" y="-2438413"/>
          <a:ext cx="585819" cy="561161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系统要为用户解决算数运算问题。关键问题。</a:t>
          </a:r>
          <a:endParaRPr lang="zh-CN" alt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664700" y="103082"/>
        <a:ext cx="5583020" cy="528625"/>
      </dsp:txXfrm>
    </dsp:sp>
    <dsp:sp modelId="{EC971445-8CD9-4CFB-ACEE-FF06718D5704}">
      <dsp:nvSpPr>
        <dsp:cNvPr id="0" name=""/>
        <dsp:cNvSpPr/>
      </dsp:nvSpPr>
      <dsp:spPr>
        <a:xfrm>
          <a:off x="450737" y="1257"/>
          <a:ext cx="2255059" cy="7322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Why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6484" y="37004"/>
        <a:ext cx="2183565" cy="660780"/>
      </dsp:txXfrm>
    </dsp:sp>
    <dsp:sp modelId="{D4720B25-383F-4938-ACDA-0C2F6A8ECA61}">
      <dsp:nvSpPr>
        <dsp:cNvPr id="0" name=""/>
        <dsp:cNvSpPr/>
      </dsp:nvSpPr>
      <dsp:spPr>
        <a:xfrm rot="5400000">
          <a:off x="5177598" y="-1669526"/>
          <a:ext cx="585819" cy="5611617"/>
        </a:xfrm>
        <a:prstGeom prst="round2SameRect">
          <a:avLst/>
        </a:prstGeom>
        <a:solidFill>
          <a:schemeClr val="accent4">
            <a:tint val="40000"/>
            <a:alpha val="90000"/>
            <a:hueOff val="1540351"/>
            <a:satOff val="-7304"/>
            <a:lumOff val="-39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540351"/>
              <a:satOff val="-7304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系统的使用者是普通用户。关键问题。</a:t>
          </a:r>
        </a:p>
      </dsp:txBody>
      <dsp:txXfrm rot="-5400000">
        <a:off x="2664700" y="871969"/>
        <a:ext cx="5583020" cy="528625"/>
      </dsp:txXfrm>
    </dsp:sp>
    <dsp:sp modelId="{ACF77947-4BCF-48C0-A0D4-7506B652ACAE}">
      <dsp:nvSpPr>
        <dsp:cNvPr id="0" name=""/>
        <dsp:cNvSpPr/>
      </dsp:nvSpPr>
      <dsp:spPr>
        <a:xfrm>
          <a:off x="450737" y="770145"/>
          <a:ext cx="2255059" cy="732274"/>
        </a:xfrm>
        <a:prstGeom prst="roundRect">
          <a:avLst/>
        </a:prstGeom>
        <a:solidFill>
          <a:schemeClr val="accent4">
            <a:hueOff val="1496996"/>
            <a:satOff val="-8277"/>
            <a:lumOff val="-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Who</a:t>
          </a:r>
          <a:endParaRPr lang="zh-CN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6484" y="805892"/>
        <a:ext cx="2183565" cy="660780"/>
      </dsp:txXfrm>
    </dsp:sp>
    <dsp:sp modelId="{D3517912-EC31-4192-9AFE-C1BA76DC2961}">
      <dsp:nvSpPr>
        <dsp:cNvPr id="0" name=""/>
        <dsp:cNvSpPr/>
      </dsp:nvSpPr>
      <dsp:spPr>
        <a:xfrm rot="5400000">
          <a:off x="5177598" y="-900638"/>
          <a:ext cx="585819" cy="5611617"/>
        </a:xfrm>
        <a:prstGeom prst="round2SameRect">
          <a:avLst/>
        </a:prstGeom>
        <a:solidFill>
          <a:schemeClr val="accent4">
            <a:tint val="40000"/>
            <a:alpha val="90000"/>
            <a:hueOff val="3080701"/>
            <a:satOff val="-14607"/>
            <a:lumOff val="-78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080701"/>
              <a:satOff val="-14607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用户会按照案例文本描述的那样使用系统。关键问题。</a:t>
          </a:r>
        </a:p>
      </dsp:txBody>
      <dsp:txXfrm rot="-5400000">
        <a:off x="2664700" y="1640857"/>
        <a:ext cx="5583020" cy="528625"/>
      </dsp:txXfrm>
    </dsp:sp>
    <dsp:sp modelId="{47BE0503-4883-467F-9462-5BCD8C661363}">
      <dsp:nvSpPr>
        <dsp:cNvPr id="0" name=""/>
        <dsp:cNvSpPr/>
      </dsp:nvSpPr>
      <dsp:spPr>
        <a:xfrm>
          <a:off x="450737" y="1539033"/>
          <a:ext cx="2255059" cy="732274"/>
        </a:xfrm>
        <a:prstGeom prst="roundRect">
          <a:avLst/>
        </a:prstGeom>
        <a:solidFill>
          <a:schemeClr val="accent4">
            <a:hueOff val="2993992"/>
            <a:satOff val="-16555"/>
            <a:lumOff val="-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How</a:t>
          </a:r>
          <a:endParaRPr lang="zh-CN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6484" y="1574780"/>
        <a:ext cx="2183565" cy="660780"/>
      </dsp:txXfrm>
    </dsp:sp>
    <dsp:sp modelId="{35610587-DDDD-4A30-A34E-B119DC3A11A1}">
      <dsp:nvSpPr>
        <dsp:cNvPr id="0" name=""/>
        <dsp:cNvSpPr/>
      </dsp:nvSpPr>
      <dsp:spPr>
        <a:xfrm rot="5400000">
          <a:off x="5177598" y="-131750"/>
          <a:ext cx="585819" cy="5611617"/>
        </a:xfrm>
        <a:prstGeom prst="round2SameRect">
          <a:avLst/>
        </a:prstGeom>
        <a:solidFill>
          <a:schemeClr val="accent4">
            <a:tint val="40000"/>
            <a:alpha val="90000"/>
            <a:hueOff val="4621052"/>
            <a:satOff val="-21911"/>
            <a:lumOff val="-117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4621052"/>
              <a:satOff val="-21911"/>
              <a:lumOff val="-11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不重要。非关键问题。</a:t>
          </a:r>
        </a:p>
      </dsp:txBody>
      <dsp:txXfrm rot="-5400000">
        <a:off x="2664700" y="2409745"/>
        <a:ext cx="5583020" cy="528625"/>
      </dsp:txXfrm>
    </dsp:sp>
    <dsp:sp modelId="{DBC25664-24C3-4628-B3BF-0CEF849F3A3B}">
      <dsp:nvSpPr>
        <dsp:cNvPr id="0" name=""/>
        <dsp:cNvSpPr/>
      </dsp:nvSpPr>
      <dsp:spPr>
        <a:xfrm>
          <a:off x="450737" y="2307920"/>
          <a:ext cx="2255059" cy="732274"/>
        </a:xfrm>
        <a:prstGeom prst="roundRect">
          <a:avLst/>
        </a:prstGeom>
        <a:solidFill>
          <a:schemeClr val="accent4">
            <a:hueOff val="4490988"/>
            <a:satOff val="-24832"/>
            <a:lumOff val="-2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When</a:t>
          </a:r>
          <a:endParaRPr lang="zh-CN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6484" y="2343667"/>
        <a:ext cx="2183565" cy="660780"/>
      </dsp:txXfrm>
    </dsp:sp>
    <dsp:sp modelId="{261A3E03-0943-4517-9B9F-0C08F5859A1D}">
      <dsp:nvSpPr>
        <dsp:cNvPr id="0" name=""/>
        <dsp:cNvSpPr/>
      </dsp:nvSpPr>
      <dsp:spPr>
        <a:xfrm rot="5400000">
          <a:off x="5177598" y="637136"/>
          <a:ext cx="585819" cy="5611617"/>
        </a:xfrm>
        <a:prstGeom prst="round2SameRect">
          <a:avLst/>
        </a:prstGeom>
        <a:solidFill>
          <a:schemeClr val="accent4">
            <a:tint val="40000"/>
            <a:alpha val="90000"/>
            <a:hueOff val="6161402"/>
            <a:satOff val="-29214"/>
            <a:lumOff val="-156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6161402"/>
              <a:satOff val="-29214"/>
              <a:lumOff val="-15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不重要。关键问题。</a:t>
          </a:r>
        </a:p>
      </dsp:txBody>
      <dsp:txXfrm rot="-5400000">
        <a:off x="2664700" y="3178632"/>
        <a:ext cx="5583020" cy="528625"/>
      </dsp:txXfrm>
    </dsp:sp>
    <dsp:sp modelId="{75060042-5755-4F8E-A44D-4238580A9C7C}">
      <dsp:nvSpPr>
        <dsp:cNvPr id="0" name=""/>
        <dsp:cNvSpPr/>
      </dsp:nvSpPr>
      <dsp:spPr>
        <a:xfrm>
          <a:off x="450737" y="3076808"/>
          <a:ext cx="2255059" cy="732274"/>
        </a:xfrm>
        <a:prstGeom prst="roundRect">
          <a:avLst/>
        </a:prstGeom>
        <a:solidFill>
          <a:schemeClr val="accent4">
            <a:hueOff val="5987983"/>
            <a:satOff val="-33110"/>
            <a:lumOff val="-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Where</a:t>
          </a:r>
          <a:endParaRPr lang="zh-CN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6484" y="3112555"/>
        <a:ext cx="2183565" cy="660780"/>
      </dsp:txXfrm>
    </dsp:sp>
    <dsp:sp modelId="{6946196E-EA22-4D5A-A459-483AC44C59F8}">
      <dsp:nvSpPr>
        <dsp:cNvPr id="0" name=""/>
        <dsp:cNvSpPr/>
      </dsp:nvSpPr>
      <dsp:spPr>
        <a:xfrm rot="5400000">
          <a:off x="5177598" y="1406024"/>
          <a:ext cx="585819" cy="5611617"/>
        </a:xfrm>
        <a:prstGeom prst="round2SameRect">
          <a:avLst/>
        </a:prstGeom>
        <a:solidFill>
          <a:schemeClr val="accent4">
            <a:tint val="40000"/>
            <a:alpha val="90000"/>
            <a:hueOff val="7701753"/>
            <a:satOff val="-36518"/>
            <a:lumOff val="-195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701753"/>
              <a:satOff val="-36518"/>
              <a:lumOff val="-19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基于上述回答，我们开发的系统应该仿真日常使用的计算器。关键问题。</a:t>
          </a:r>
        </a:p>
      </dsp:txBody>
      <dsp:txXfrm rot="-5400000">
        <a:off x="2664700" y="3947520"/>
        <a:ext cx="5583020" cy="528625"/>
      </dsp:txXfrm>
    </dsp:sp>
    <dsp:sp modelId="{631835AD-9983-414D-A4C1-7CDD6F9420BB}">
      <dsp:nvSpPr>
        <dsp:cNvPr id="0" name=""/>
        <dsp:cNvSpPr/>
      </dsp:nvSpPr>
      <dsp:spPr>
        <a:xfrm>
          <a:off x="450737" y="3845696"/>
          <a:ext cx="2255059" cy="732274"/>
        </a:xfrm>
        <a:prstGeom prst="roundRect">
          <a:avLst/>
        </a:prstGeom>
        <a:solidFill>
          <a:schemeClr val="accent4">
            <a:hueOff val="7484979"/>
            <a:satOff val="-41387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What</a:t>
          </a:r>
          <a:endParaRPr lang="zh-CN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6484" y="3881443"/>
        <a:ext cx="2183565" cy="6607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案例分析</a:t>
          </a:r>
        </a:p>
      </dsp:txBody>
      <dsp:txXfrm>
        <a:off x="3542" y="0"/>
        <a:ext cx="7158977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案例的用例图</a:t>
          </a:r>
        </a:p>
      </dsp:txBody>
      <dsp:txXfrm>
        <a:off x="3542" y="0"/>
        <a:ext cx="7158977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面向对象设计</a:t>
          </a:r>
        </a:p>
      </dsp:txBody>
      <dsp:txXfrm>
        <a:off x="3542" y="0"/>
        <a:ext cx="7158977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BFCC6-E86A-4830-814B-074C9AC6440D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体系结构设计</a:t>
          </a:r>
        </a:p>
      </dsp:txBody>
      <dsp:txXfrm>
        <a:off x="3542" y="0"/>
        <a:ext cx="7158977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98E408-C45E-4AD2-B91C-18FD73F61112}"/>
              </a:ext>
            </a:extLst>
          </p:cNvPr>
          <p:cNvSpPr/>
          <p:nvPr userDrawn="1"/>
        </p:nvSpPr>
        <p:spPr>
          <a:xfrm rot="19079473">
            <a:off x="-935337" y="519325"/>
            <a:ext cx="3420275" cy="509551"/>
          </a:xfrm>
          <a:prstGeom prst="rect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753316-60FA-47D2-87B2-D2AC08B6F5C7}"/>
              </a:ext>
            </a:extLst>
          </p:cNvPr>
          <p:cNvSpPr/>
          <p:nvPr userDrawn="1"/>
        </p:nvSpPr>
        <p:spPr>
          <a:xfrm rot="2705345">
            <a:off x="10560391" y="367284"/>
            <a:ext cx="2211163" cy="4472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ch3-class.png" TargetMode="External"/><Relationship Id="rId3" Type="http://schemas.openxmlformats.org/officeDocument/2006/relationships/diagramLayout" Target="../diagrams/layout12.xml"/><Relationship Id="rId7" Type="http://schemas.openxmlformats.org/officeDocument/2006/relationships/image" Target="../media/image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ch3-usercase.png" TargetMode="External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29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WK-3-5-3 </a:t>
            </a:r>
            <a:r>
              <a:rPr lang="zh-CN" altLang="en-US" dirty="0"/>
              <a:t>面向对象方法的应用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-3-5-3</a:t>
            </a:r>
            <a:r>
              <a:rPr lang="zh-CN" altLang="en-US" dirty="0"/>
              <a:t>：面向对象方法的应用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expression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public </a:t>
            </a:r>
            <a:r>
              <a:rPr lang="en-US" altLang="zh-CN" dirty="0" err="1">
                <a:latin typeface="Consolas" panose="020B0609020204030204" pitchFamily="49" charset="0"/>
              </a:rPr>
              <a:t>lhs</a:t>
            </a:r>
            <a:r>
              <a:rPr lang="en-US" altLang="zh-CN" dirty="0">
                <a:latin typeface="Consolas" panose="020B0609020204030204" pitchFamily="49" charset="0"/>
              </a:rPr>
              <a:t>: integer;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public </a:t>
            </a:r>
            <a:r>
              <a:rPr lang="en-US" altLang="zh-CN" dirty="0" err="1">
                <a:latin typeface="Consolas" panose="020B0609020204030204" pitchFamily="49" charset="0"/>
              </a:rPr>
              <a:t>rhs</a:t>
            </a:r>
            <a:r>
              <a:rPr lang="en-US" altLang="zh-CN" dirty="0">
                <a:latin typeface="Consolas" panose="020B0609020204030204" pitchFamily="49" charset="0"/>
              </a:rPr>
              <a:t>: integer;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public </a:t>
            </a:r>
            <a:r>
              <a:rPr lang="en-US" altLang="zh-CN" dirty="0" err="1">
                <a:latin typeface="Consolas" panose="020B0609020204030204" pitchFamily="49" charset="0"/>
              </a:rPr>
              <a:t>optr</a:t>
            </a:r>
            <a:r>
              <a:rPr lang="en-US" altLang="zh-CN" dirty="0">
                <a:latin typeface="Consolas" panose="020B0609020204030204" pitchFamily="49" charset="0"/>
              </a:rPr>
              <a:t>: char;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public result: integer;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calculator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private expr: expression;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private input() : void;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private calculate() : void;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private display() : void;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public </a:t>
            </a:r>
            <a:r>
              <a:rPr lang="en-US" altLang="zh-CN" dirty="0" err="1">
                <a:latin typeface="Consolas" panose="020B0609020204030204" pitchFamily="49" charset="0"/>
              </a:rPr>
              <a:t>doCalc</a:t>
            </a:r>
            <a:r>
              <a:rPr lang="en-US" altLang="zh-CN" dirty="0">
                <a:latin typeface="Consolas" panose="020B0609020204030204" pitchFamily="49" charset="0"/>
              </a:rPr>
              <a:t>() : void;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9129012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FC21E1CB-6E66-47A8-8D38-A748F20AA238}"/>
              </a:ext>
            </a:extLst>
          </p:cNvPr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" t="14686" r="3648" b="10648"/>
          <a:stretch/>
        </p:blipFill>
        <p:spPr>
          <a:xfrm>
            <a:off x="5295900" y="2470151"/>
            <a:ext cx="5632449" cy="25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3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-3-5-3</a:t>
            </a:r>
            <a:r>
              <a:rPr lang="zh-CN" altLang="en-US" dirty="0"/>
              <a:t>：面向对象方法的应用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我们设计的目标系统相当简单，因此可以让它运行在命令行模式下。</a:t>
            </a:r>
          </a:p>
          <a:p>
            <a:pPr lvl="0" algn="just">
              <a:lnSpc>
                <a:spcPct val="11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输入提示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Please input an expression like 2 + 3, or input operator as '#' to exit: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zh-CN" altLang="zh-CN" dirty="0">
              <a:latin typeface="Consolas" panose="020B0609020204030204" pitchFamily="49" charset="0"/>
            </a:endParaRPr>
          </a:p>
          <a:p>
            <a:pPr lvl="0" algn="just">
              <a:lnSpc>
                <a:spcPct val="11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输出结果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x @ y = z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zh-CN" altLang="zh-CN" dirty="0">
              <a:latin typeface="Consolas" panose="020B0609020204030204" pitchFamily="49" charset="0"/>
            </a:endParaRPr>
          </a:p>
          <a:p>
            <a:pPr lvl="0" algn="just">
              <a:lnSpc>
                <a:spcPct val="11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程序终止时输出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Good-bye!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zh-CN" altLang="zh-CN" sz="24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1719058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90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-3-5-3</a:t>
            </a:r>
            <a:r>
              <a:rPr lang="zh-CN" altLang="en-US" dirty="0"/>
              <a:t>：面向对象方法的应用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0518744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E57776F6-D143-497D-9BC2-449E66F6F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322821"/>
              </p:ext>
            </p:extLst>
          </p:nvPr>
        </p:nvGraphicFramePr>
        <p:xfrm>
          <a:off x="946150" y="1701800"/>
          <a:ext cx="10407650" cy="4207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384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-3-5-3</a:t>
            </a:r>
            <a:r>
              <a:rPr lang="zh-CN" altLang="en-US" dirty="0"/>
              <a:t>：面向对象方法的应用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从键盘输入类似于</a:t>
            </a:r>
            <a:r>
              <a:rPr lang="en-US" altLang="zh-CN" dirty="0">
                <a:latin typeface="Consolas" panose="020B0609020204030204" pitchFamily="49" charset="0"/>
              </a:rPr>
              <a:t>x @ y</a:t>
            </a:r>
            <a:r>
              <a:rPr lang="zh-CN" altLang="zh-CN" dirty="0">
                <a:latin typeface="Consolas" panose="020B0609020204030204" pitchFamily="49" charset="0"/>
              </a:rPr>
              <a:t>这样的表达式，计算表达式的结果，然后在显示器上输出这个结果。其中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zh-CN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y</a:t>
            </a:r>
            <a:r>
              <a:rPr lang="zh-CN" altLang="zh-CN" dirty="0">
                <a:latin typeface="Consolas" panose="020B0609020204030204" pitchFamily="49" charset="0"/>
              </a:rPr>
              <a:t>都是整数，</a:t>
            </a:r>
            <a:r>
              <a:rPr lang="en-US" altLang="zh-CN" dirty="0">
                <a:latin typeface="Consolas" panose="020B0609020204030204" pitchFamily="49" charset="0"/>
              </a:rPr>
              <a:t>@</a:t>
            </a:r>
            <a:r>
              <a:rPr lang="zh-CN" altLang="zh-CN" dirty="0">
                <a:latin typeface="Consolas" panose="020B0609020204030204" pitchFamily="49" charset="0"/>
              </a:rPr>
              <a:t>是</a:t>
            </a:r>
            <a:r>
              <a:rPr lang="en-US" altLang="zh-CN" dirty="0">
                <a:latin typeface="Consolas" panose="020B0609020204030204" pitchFamily="49" charset="0"/>
              </a:rPr>
              <a:t>+</a:t>
            </a:r>
            <a:r>
              <a:rPr lang="zh-CN" altLang="zh-CN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-</a:t>
            </a:r>
            <a:r>
              <a:rPr lang="zh-CN" altLang="zh-CN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zh-CN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zh-CN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%</a:t>
            </a:r>
            <a:r>
              <a:rPr lang="zh-CN" altLang="zh-CN" dirty="0">
                <a:latin typeface="Consolas" panose="020B0609020204030204" pitchFamily="49" charset="0"/>
              </a:rPr>
              <a:t>五种算数运算符之一。</a:t>
            </a:r>
          </a:p>
          <a:p>
            <a:pPr algn="just">
              <a:lnSpc>
                <a:spcPct val="10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可以看到，案例相当简单。正是因为简单，很多初学者往往会跳过分析和设计阶段，即刻着手编码。从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软件工程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(Software Engineering)</a:t>
            </a:r>
            <a:r>
              <a:rPr lang="zh-CN" altLang="zh-CN" dirty="0">
                <a:latin typeface="Consolas" panose="020B0609020204030204" pitchFamily="49" charset="0"/>
              </a:rPr>
              <a:t>的角度来看，这是一个错误的开始。这个错误非常有可能导致代码的大量修改，甚至前功尽弃。</a:t>
            </a:r>
          </a:p>
          <a:p>
            <a:pPr algn="just">
              <a:lnSpc>
                <a:spcPct val="10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现在，我们就尝试着用软件工程的方法来解决案例中的问题。由于案例比较简单，因此有些过程被简化了。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085965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460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-3-5-3</a:t>
            </a:r>
            <a:r>
              <a:rPr lang="zh-CN" altLang="en-US" dirty="0"/>
              <a:t>：面向对象方法的应用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2655282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3162FD03-DF7C-4ED6-BA7B-B32DAAA4C4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479151"/>
              </p:ext>
            </p:extLst>
          </p:nvPr>
        </p:nvGraphicFramePr>
        <p:xfrm>
          <a:off x="1911350" y="1765300"/>
          <a:ext cx="8128000" cy="4366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5312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-3-5-3</a:t>
            </a:r>
            <a:r>
              <a:rPr lang="zh-CN" altLang="en-US" dirty="0"/>
              <a:t>：面向对象方法的应用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7716697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3162FD03-DF7C-4ED6-BA7B-B32DAAA4C4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0619054"/>
              </p:ext>
            </p:extLst>
          </p:nvPr>
        </p:nvGraphicFramePr>
        <p:xfrm>
          <a:off x="1566294" y="1578635"/>
          <a:ext cx="8768152" cy="4579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3216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-3-5-3</a:t>
            </a:r>
            <a:r>
              <a:rPr lang="zh-CN" altLang="en-US" dirty="0"/>
              <a:t>：面向对象方法的应用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>
                <a:latin typeface="Consolas" panose="020B0609020204030204" pitchFamily="49" charset="0"/>
              </a:rPr>
              <a:t>现在，我们根据使用实物计算器的方式来说明系统的使用场景，试图在这些场景中总结出用户与系统的交互情况。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/>
            <a:endParaRPr lang="zh-CN" altLang="zh-CN" dirty="0">
              <a:latin typeface="Consolas" panose="020B0609020204030204" pitchFamily="49" charset="0"/>
            </a:endParaRPr>
          </a:p>
          <a:p>
            <a:pPr algn="just"/>
            <a:r>
              <a:rPr lang="zh-CN" altLang="zh-CN" dirty="0">
                <a:latin typeface="Consolas" panose="020B0609020204030204" pitchFamily="49" charset="0"/>
              </a:rPr>
              <a:t>用户使用计算器完成计算时，一般的步骤为：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zh-CN" altLang="en-US" dirty="0">
                <a:latin typeface="Consolas" panose="020B0609020204030204" pitchFamily="49" charset="0"/>
              </a:rPr>
              <a:t>输入</a:t>
            </a:r>
            <a:r>
              <a:rPr lang="zh-CN" altLang="zh-CN" dirty="0">
                <a:latin typeface="Consolas" panose="020B0609020204030204" pitchFamily="49" charset="0"/>
              </a:rPr>
              <a:t>数据和运算符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zh-CN" altLang="zh-CN" dirty="0">
                <a:latin typeface="Consolas" panose="020B0609020204030204" pitchFamily="49" charset="0"/>
              </a:rPr>
              <a:t>计算器计算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zh-CN" altLang="zh-CN" dirty="0">
                <a:latin typeface="Consolas" panose="020B0609020204030204" pitchFamily="49" charset="0"/>
              </a:rPr>
              <a:t>输出结果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971550" lvl="1" indent="-514350" algn="just">
              <a:buFont typeface="+mj-lt"/>
              <a:buAutoNum type="arabicPeriod"/>
            </a:pPr>
            <a:endParaRPr lang="en-US" altLang="zh-CN" dirty="0">
              <a:latin typeface="Consolas" panose="020B0609020204030204" pitchFamily="49" charset="0"/>
            </a:endParaRPr>
          </a:p>
          <a:p>
            <a:pPr algn="just"/>
            <a:r>
              <a:rPr lang="zh-CN" altLang="zh-CN" dirty="0">
                <a:latin typeface="Consolas" panose="020B0609020204030204" pitchFamily="49" charset="0"/>
              </a:rPr>
              <a:t>当然，用户绝不会将以上三步视为分开的步骤，而仅仅是“使用一次计算器”。因此，我们用一个统一的操作“</a:t>
            </a:r>
            <a:r>
              <a:rPr lang="en-US" altLang="zh-CN" dirty="0">
                <a:latin typeface="Consolas" panose="020B0609020204030204" pitchFamily="49" charset="0"/>
              </a:rPr>
              <a:t>do</a:t>
            </a:r>
            <a:r>
              <a:rPr lang="zh-CN" altLang="zh-CN" dirty="0">
                <a:latin typeface="Consolas" panose="020B0609020204030204" pitchFamily="49" charset="0"/>
              </a:rPr>
              <a:t>”来包装以上三步。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3976635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5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-3-5-3</a:t>
            </a:r>
            <a:r>
              <a:rPr lang="zh-CN" altLang="en-US" dirty="0"/>
              <a:t>：面向对象方法的应用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9234757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E3EE810-ACED-4AF2-BA0A-3BF541332886}"/>
              </a:ext>
            </a:extLst>
          </p:cNvPr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" t="6209" r="3023" b="4902"/>
          <a:stretch/>
        </p:blipFill>
        <p:spPr>
          <a:xfrm>
            <a:off x="3003549" y="2089150"/>
            <a:ext cx="6184902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9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-3-5-3</a:t>
            </a:r>
            <a:r>
              <a:rPr lang="zh-CN" altLang="en-US" dirty="0"/>
              <a:t>：面向对象方法的应用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zh-CN" sz="3200" dirty="0"/>
              <a:t>面向对象设计的主要过程（但不是全部）包括：</a:t>
            </a:r>
          </a:p>
          <a:p>
            <a:pPr lvl="1">
              <a:lnSpc>
                <a:spcPct val="100000"/>
              </a:lnSpc>
            </a:pPr>
            <a:r>
              <a:rPr lang="zh-CN" altLang="zh-CN" sz="2800" dirty="0"/>
              <a:t>系统体系结构设计。</a:t>
            </a:r>
          </a:p>
          <a:p>
            <a:pPr lvl="1">
              <a:lnSpc>
                <a:spcPct val="100000"/>
              </a:lnSpc>
            </a:pPr>
            <a:r>
              <a:rPr lang="zh-CN" altLang="zh-CN" sz="2800" dirty="0"/>
              <a:t>类</a:t>
            </a:r>
            <a:r>
              <a:rPr lang="en-US" altLang="zh-CN" sz="2800" dirty="0"/>
              <a:t>/</a:t>
            </a:r>
            <a:r>
              <a:rPr lang="zh-CN" altLang="zh-CN" sz="2800" dirty="0"/>
              <a:t>对象设计。</a:t>
            </a:r>
          </a:p>
          <a:p>
            <a:pPr lvl="1">
              <a:lnSpc>
                <a:spcPct val="100000"/>
              </a:lnSpc>
            </a:pPr>
            <a:r>
              <a:rPr lang="zh-CN" altLang="zh-CN" sz="2800" dirty="0"/>
              <a:t>用户界面设计。</a:t>
            </a:r>
          </a:p>
          <a:p>
            <a:pPr marL="0" indent="0" algn="just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4843432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648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-3-5-3</a:t>
            </a:r>
            <a:r>
              <a:rPr lang="zh-CN" altLang="en-US" dirty="0"/>
              <a:t>：面向对象方法的应用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4"/>
            <a:ext cx="10515600" cy="5130240"/>
          </a:xfrm>
        </p:spPr>
        <p:txBody>
          <a:bodyPr>
            <a:normAutofit/>
          </a:bodyPr>
          <a:lstStyle/>
          <a:p>
            <a:pPr algn="just"/>
            <a:r>
              <a:rPr lang="zh-CN" altLang="zh-CN" dirty="0"/>
              <a:t>目标系统是一个独立的应用系统。因此，系统的体系结构应该是集中式的，即有一个总控模块调度其他功能模块。</a:t>
            </a:r>
            <a:endParaRPr lang="en-US" altLang="zh-CN" dirty="0"/>
          </a:p>
          <a:p>
            <a:pPr algn="just"/>
            <a:endParaRPr lang="zh-CN" altLang="zh-CN" dirty="0"/>
          </a:p>
          <a:p>
            <a:pPr algn="just"/>
            <a:r>
              <a:rPr lang="zh-CN" altLang="zh-CN" dirty="0"/>
              <a:t>接下来要进行的是系统的模块分解。根据前面的分析，可以很容易地确定，系统的功能模块由四个部分组成：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5895671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250F584B-2343-472D-90A2-FC6E32245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137585"/>
              </p:ext>
            </p:extLst>
          </p:nvPr>
        </p:nvGraphicFramePr>
        <p:xfrm>
          <a:off x="1905000" y="4019550"/>
          <a:ext cx="8128000" cy="2061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515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-3-5-3</a:t>
            </a:r>
            <a:r>
              <a:rPr lang="zh-CN" altLang="en-US" dirty="0"/>
              <a:t>：面向对象方法的应用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zh-CN" altLang="zh-CN" sz="3200" dirty="0">
                <a:latin typeface="Consolas" panose="020B0609020204030204" pitchFamily="49" charset="0"/>
              </a:rPr>
              <a:t>一个简单易行的方法就是列出使用</a:t>
            </a:r>
            <a:r>
              <a:rPr lang="zh-CN" altLang="zh-CN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场景</a:t>
            </a:r>
            <a:r>
              <a:rPr lang="zh-CN" altLang="zh-CN" sz="3200" dirty="0">
                <a:latin typeface="Consolas" panose="020B0609020204030204" pitchFamily="49" charset="0"/>
              </a:rPr>
              <a:t>的流程，然后在流程中找出活动对象。仅保留那些与应用直接相关的</a:t>
            </a:r>
            <a:r>
              <a:rPr lang="zh-CN" altLang="zh-CN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对象</a:t>
            </a:r>
            <a:r>
              <a:rPr lang="zh-CN" altLang="zh-CN" sz="3200" dirty="0">
                <a:latin typeface="Consolas" panose="020B0609020204030204" pitchFamily="49" charset="0"/>
              </a:rPr>
              <a:t>。标识出这些对象之间的</a:t>
            </a:r>
            <a:r>
              <a:rPr lang="zh-CN" altLang="zh-CN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关系</a:t>
            </a:r>
            <a:r>
              <a:rPr lang="zh-CN" altLang="zh-CN" sz="3200" dirty="0">
                <a:latin typeface="Consolas" panose="020B0609020204030204" pitchFamily="49" charset="0"/>
              </a:rPr>
              <a:t>。</a:t>
            </a:r>
            <a:endParaRPr lang="en-US" altLang="zh-CN" sz="3200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endParaRPr lang="zh-CN" altLang="zh-CN" sz="3200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zh-CN" sz="3200" dirty="0">
                <a:latin typeface="Consolas" panose="020B0609020204030204" pitchFamily="49" charset="0"/>
              </a:rPr>
              <a:t>在案例的使用场景中，活动对象有两个：</a:t>
            </a:r>
            <a:r>
              <a:rPr lang="zh-CN" altLang="zh-CN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用户</a:t>
            </a:r>
            <a:r>
              <a:rPr lang="zh-CN" altLang="zh-CN" sz="3200" dirty="0">
                <a:latin typeface="Consolas" panose="020B0609020204030204" pitchFamily="49" charset="0"/>
              </a:rPr>
              <a:t>和</a:t>
            </a:r>
            <a:r>
              <a:rPr lang="zh-CN" altLang="zh-CN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计算器</a:t>
            </a:r>
            <a:r>
              <a:rPr lang="zh-CN" altLang="zh-CN" sz="3200" dirty="0">
                <a:latin typeface="Consolas" panose="020B0609020204030204" pitchFamily="49" charset="0"/>
              </a:rPr>
              <a:t>。前者并不需要标识。因此，本系统中活动的对象只有一个，那就是计算器。这里，我们将其标识为：</a:t>
            </a:r>
            <a:r>
              <a:rPr lang="en-US" altLang="zh-CN" sz="32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calculator</a:t>
            </a:r>
            <a:r>
              <a:rPr lang="zh-CN" altLang="zh-CN" sz="3200" dirty="0">
                <a:latin typeface="Consolas" panose="020B0609020204030204" pitchFamily="49" charset="0"/>
              </a:rPr>
              <a:t>。</a:t>
            </a:r>
          </a:p>
          <a:p>
            <a:pPr marL="0" indent="0" algn="just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9163352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674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814</Words>
  <Application>Microsoft Office PowerPoint</Application>
  <PresentationFormat>宽屏</PresentationFormat>
  <Paragraphs>115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Consolas</vt:lpstr>
      <vt:lpstr>Times New Roman</vt:lpstr>
      <vt:lpstr>Office 主题​​</vt:lpstr>
      <vt:lpstr>PowerPoint 演示文稿</vt:lpstr>
      <vt:lpstr>微课-3-5-3：面向对象方法的应用</vt:lpstr>
      <vt:lpstr>微课-3-5-3：面向对象方法的应用</vt:lpstr>
      <vt:lpstr>微课-3-5-3：面向对象方法的应用</vt:lpstr>
      <vt:lpstr>微课-3-5-3：面向对象方法的应用</vt:lpstr>
      <vt:lpstr>微课-3-5-3：面向对象方法的应用</vt:lpstr>
      <vt:lpstr>微课-3-5-3：面向对象方法的应用</vt:lpstr>
      <vt:lpstr>微课-3-5-3：面向对象方法的应用</vt:lpstr>
      <vt:lpstr>微课-3-5-3：面向对象方法的应用</vt:lpstr>
      <vt:lpstr>微课-3-5-3：面向对象方法的应用</vt:lpstr>
      <vt:lpstr>微课-3-5-3：面向对象方法的应用</vt:lpstr>
      <vt:lpstr>微课-3-5-3：面向对象方法的应用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263</cp:revision>
  <dcterms:created xsi:type="dcterms:W3CDTF">2019-01-26T01:53:38Z</dcterms:created>
  <dcterms:modified xsi:type="dcterms:W3CDTF">2019-07-08T12:27:54Z</dcterms:modified>
</cp:coreProperties>
</file>