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83" r:id="rId4"/>
    <p:sldId id="293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" y="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2CC03-780B-4FDE-BAAB-43C05E60EC5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86E875-1028-4740-BEAF-AC7A75E6186F}">
      <dgm:prSet phldrT="[文本]" custT="1"/>
      <dgm:spPr/>
      <dgm:t>
        <a:bodyPr/>
        <a:lstStyle/>
        <a:p>
          <a:r>
            <a:rPr lang="zh-CN" altLang="en-US" sz="1800" dirty="0">
              <a:latin typeface="Consolas" panose="020B0609020204030204" pitchFamily="49" charset="0"/>
              <a:ea typeface="微软雅黑" panose="020B0503020204020204" pitchFamily="34" charset="-122"/>
            </a:rPr>
            <a:t>初始化</a:t>
          </a:r>
        </a:p>
      </dgm:t>
    </dgm:pt>
    <dgm:pt modelId="{1DF016A9-C140-44A4-8DCB-1921193CF19B}" type="parTrans" cxnId="{01554D56-2574-4B67-B844-AF7B2B49F9E9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DD0C4B90-53A1-432E-B3EB-BCEF8AADBB9C}" type="sibTrans" cxnId="{01554D56-2574-4B67-B844-AF7B2B49F9E9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7237DF50-92E9-4F3D-9A88-BB0575E90615}">
      <dgm:prSet phldrT="[文本]" custT="1"/>
      <dgm:spPr/>
      <dgm:t>
        <a:bodyPr/>
        <a:lstStyle/>
        <a:p>
          <a:pPr>
            <a:buNone/>
          </a:pPr>
          <a:r>
            <a:rPr lang="en-US" sz="1600" dirty="0" err="1">
              <a:latin typeface="Consolas" panose="020B0609020204030204" pitchFamily="49" charset="0"/>
              <a:ea typeface="微软雅黑" panose="020B0503020204020204" pitchFamily="34" charset="-122"/>
            </a:rPr>
            <a:t>linked_list</a:t>
          </a:r>
          <a:r>
            <a:rPr lang="en-US" sz="1600" dirty="0">
              <a:latin typeface="Consolas" panose="020B0609020204030204" pitchFamily="49" charset="0"/>
              <a:ea typeface="微软雅黑" panose="020B0503020204020204" pitchFamily="34" charset="-122"/>
            </a:rPr>
            <a:t> l2{l1};</a:t>
          </a:r>
          <a:endParaRPr lang="zh-CN" altLang="en-US" sz="16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00E97850-3ACC-4E4C-A225-E45F1BD1ACAD}" type="parTrans" cxnId="{0D396313-C63C-4981-B25B-89FC00316312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66DA17A9-F5DA-434D-9469-F599AF8CB209}" type="sibTrans" cxnId="{0D396313-C63C-4981-B25B-89FC00316312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461BA370-FFE0-43D2-A6AD-266C7CD4363C}">
      <dgm:prSet phldrT="[文本]" custT="1"/>
      <dgm:spPr/>
      <dgm:t>
        <a:bodyPr/>
        <a:lstStyle/>
        <a:p>
          <a:r>
            <a:rPr lang="zh-CN" altLang="en-US" sz="1800" dirty="0">
              <a:latin typeface="Consolas" panose="020B0609020204030204" pitchFamily="49" charset="0"/>
              <a:ea typeface="微软雅黑" panose="020B0503020204020204" pitchFamily="34" charset="-122"/>
            </a:rPr>
            <a:t>“值”参数</a:t>
          </a:r>
        </a:p>
      </dgm:t>
    </dgm:pt>
    <dgm:pt modelId="{2F0D49B6-407F-4276-9B10-119C3F555717}" type="parTrans" cxnId="{348B8FD4-10BE-4AFB-83DA-8C6AD0DBA0F7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C635DAD-02E6-4E7E-842D-0F8199CC43F0}" type="sibTrans" cxnId="{348B8FD4-10BE-4AFB-83DA-8C6AD0DBA0F7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09013978-79F3-4B0F-8E8C-91374D437F1A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void f(linked_list l);</a:t>
          </a:r>
          <a:endParaRPr lang="zh-CN" altLang="en-US" sz="1600" kern="1200" dirty="0">
            <a:latin typeface="Consolas" panose="020B0609020204030204" pitchFamily="49" charset="0"/>
            <a:ea typeface="+mn-ea"/>
            <a:cs typeface="+mn-cs"/>
          </a:endParaRPr>
        </a:p>
      </dgm:t>
    </dgm:pt>
    <dgm:pt modelId="{14DF27EE-87E9-4647-B552-EAA5E00F4A93}" type="parTrans" cxnId="{4DC18EE4-00AE-4BB9-88FE-3160271A66FE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EDCC40ED-7B77-44BD-BCAC-35A5E4EDD7B3}" type="sibTrans" cxnId="{4DC18EE4-00AE-4BB9-88FE-3160271A66FE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4A48054-5CF5-40FF-AAE4-108CAADF4A61}">
      <dgm:prSet phldrT="[文本]" custT="1"/>
      <dgm:spPr/>
      <dgm:t>
        <a:bodyPr/>
        <a:lstStyle/>
        <a:p>
          <a:r>
            <a:rPr lang="zh-CN" altLang="en-US" sz="1800" dirty="0">
              <a:latin typeface="Consolas" panose="020B0609020204030204" pitchFamily="49" charset="0"/>
              <a:ea typeface="微软雅黑" panose="020B0503020204020204" pitchFamily="34" charset="-122"/>
            </a:rPr>
            <a:t>返回“值”</a:t>
          </a:r>
        </a:p>
      </dgm:t>
    </dgm:pt>
    <dgm:pt modelId="{58581504-E50A-42C7-89AC-40F0CFCA8351}" type="parTrans" cxnId="{55284CE2-4FE9-42C6-9018-05991511C9EE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D6168F97-F2CC-4A64-B60A-945D57C632A9}" type="sibTrans" cxnId="{55284CE2-4FE9-42C6-9018-05991511C9EE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45C172D-D9A2-4E3B-B12D-DAC8DF87E6AF}">
      <dgm:prSet phldrT="[文本]" custT="1"/>
      <dgm:spPr/>
      <dgm:t>
        <a:bodyPr/>
        <a:lstStyle/>
        <a:p>
          <a:pPr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linked_list g()</a:t>
          </a:r>
          <a:endParaRPr lang="zh-CN" altLang="en-US" sz="1600" kern="1200" dirty="0">
            <a:latin typeface="Consolas" panose="020B0609020204030204" pitchFamily="49" charset="0"/>
            <a:ea typeface="+mn-ea"/>
            <a:cs typeface="+mn-cs"/>
          </a:endParaRPr>
        </a:p>
      </dgm:t>
    </dgm:pt>
    <dgm:pt modelId="{B30FD752-027C-4543-9342-E0C795D2346B}" type="parTrans" cxnId="{FAFC936D-3F01-42D1-8B59-EA5344157AB5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DD674C98-4575-4B9B-9CAB-DEBDBD19F5B8}" type="sibTrans" cxnId="{FAFC936D-3F01-42D1-8B59-EA5344157AB5}">
      <dgm:prSet/>
      <dgm:spPr/>
      <dgm:t>
        <a:bodyPr/>
        <a:lstStyle/>
        <a:p>
          <a:endParaRPr lang="zh-CN" altLang="en-US" sz="160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FE0BCD4-B4D2-48EA-8A72-F945655CDA56}">
      <dgm:prSet custT="1"/>
      <dgm:spPr/>
      <dgm:t>
        <a:bodyPr/>
        <a:lstStyle/>
        <a:p>
          <a:pPr>
            <a:buNone/>
          </a:pPr>
          <a:r>
            <a:rPr lang="en-US" sz="1600" dirty="0" err="1">
              <a:latin typeface="Consolas" panose="020B0609020204030204" pitchFamily="49" charset="0"/>
              <a:ea typeface="微软雅黑" panose="020B0503020204020204" pitchFamily="34" charset="-122"/>
            </a:rPr>
            <a:t>linked_list</a:t>
          </a:r>
          <a:r>
            <a:rPr lang="en-US" sz="1600" dirty="0">
              <a:latin typeface="Consolas" panose="020B0609020204030204" pitchFamily="49" charset="0"/>
              <a:ea typeface="微软雅黑" panose="020B0503020204020204" pitchFamily="34" charset="-122"/>
            </a:rPr>
            <a:t> l3 = l1; </a:t>
          </a:r>
          <a:endParaRPr lang="zh-CN" sz="16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E62FB803-94E0-420F-9A0D-7571EF750F68}" type="parTrans" cxnId="{8C0F8F42-7F1F-44E2-86A6-70B6B5C430BD}">
      <dgm:prSet/>
      <dgm:spPr/>
      <dgm:t>
        <a:bodyPr/>
        <a:lstStyle/>
        <a:p>
          <a:endParaRPr lang="zh-CN" altLang="en-US"/>
        </a:p>
      </dgm:t>
    </dgm:pt>
    <dgm:pt modelId="{6A046515-FF0A-45F9-B1E3-56FE3880E6D8}" type="sibTrans" cxnId="{8C0F8F42-7F1F-44E2-86A6-70B6B5C430BD}">
      <dgm:prSet/>
      <dgm:spPr/>
      <dgm:t>
        <a:bodyPr/>
        <a:lstStyle/>
        <a:p>
          <a:endParaRPr lang="zh-CN" altLang="en-US"/>
        </a:p>
      </dgm:t>
    </dgm:pt>
    <dgm:pt modelId="{C754867A-8186-4F8C-BD02-F68AB4FE3E7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linked_list x;</a:t>
          </a:r>
          <a:endParaRPr lang="zh-CN" sz="1600" kern="1200" dirty="0">
            <a:latin typeface="Consolas" panose="020B0609020204030204" pitchFamily="49" charset="0"/>
            <a:ea typeface="+mn-ea"/>
            <a:cs typeface="+mn-cs"/>
          </a:endParaRPr>
        </a:p>
      </dgm:t>
    </dgm:pt>
    <dgm:pt modelId="{29E66363-E8F9-4CB4-89F9-1BC9D4A6C493}" type="parTrans" cxnId="{07D60012-4884-4D1C-B20B-4E79349468EB}">
      <dgm:prSet/>
      <dgm:spPr/>
      <dgm:t>
        <a:bodyPr/>
        <a:lstStyle/>
        <a:p>
          <a:endParaRPr lang="zh-CN" altLang="en-US"/>
        </a:p>
      </dgm:t>
    </dgm:pt>
    <dgm:pt modelId="{7C0F567A-DBE5-45CB-9FB0-6B3D0C4A0109}" type="sibTrans" cxnId="{07D60012-4884-4D1C-B20B-4E79349468EB}">
      <dgm:prSet/>
      <dgm:spPr/>
      <dgm:t>
        <a:bodyPr/>
        <a:lstStyle/>
        <a:p>
          <a:endParaRPr lang="zh-CN" altLang="en-US"/>
        </a:p>
      </dgm:t>
    </dgm:pt>
    <dgm:pt modelId="{EDF1E770-B044-4BED-A043-A1EC327FC746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f(x);</a:t>
          </a:r>
          <a:endParaRPr lang="zh-CN" sz="1600" kern="1200" dirty="0">
            <a:latin typeface="Consolas" panose="020B0609020204030204" pitchFamily="49" charset="0"/>
            <a:ea typeface="+mn-ea"/>
            <a:cs typeface="+mn-cs"/>
          </a:endParaRPr>
        </a:p>
      </dgm:t>
    </dgm:pt>
    <dgm:pt modelId="{21A39497-BEBE-4224-A8B8-7EFDABAF1BDF}" type="parTrans" cxnId="{3EB2F905-8556-493B-96E9-8630EA68F3C4}">
      <dgm:prSet/>
      <dgm:spPr/>
      <dgm:t>
        <a:bodyPr/>
        <a:lstStyle/>
        <a:p>
          <a:endParaRPr lang="zh-CN" altLang="en-US"/>
        </a:p>
      </dgm:t>
    </dgm:pt>
    <dgm:pt modelId="{A4E2C790-7D31-44B8-96EC-18CB6BE2086E}" type="sibTrans" cxnId="{3EB2F905-8556-493B-96E9-8630EA68F3C4}">
      <dgm:prSet/>
      <dgm:spPr/>
      <dgm:t>
        <a:bodyPr/>
        <a:lstStyle/>
        <a:p>
          <a:endParaRPr lang="zh-CN" altLang="en-US"/>
        </a:p>
      </dgm:t>
    </dgm:pt>
    <dgm:pt modelId="{988229E4-1D3C-4A77-8965-D1C38BD83147}">
      <dgm:prSet phldrT="[文本]" custT="1"/>
      <dgm:spPr/>
      <dgm:t>
        <a:bodyPr/>
        <a:lstStyle/>
        <a:p>
          <a:pPr>
            <a:buNone/>
          </a:pPr>
          <a:r>
            <a:rPr lang="en-US" sz="1600" dirty="0">
              <a:latin typeface="Consolas" panose="020B0609020204030204" pitchFamily="49" charset="0"/>
              <a:ea typeface="微软雅黑" panose="020B0503020204020204" pitchFamily="34" charset="-122"/>
            </a:rPr>
            <a:t>//</a:t>
          </a:r>
          <a:r>
            <a:rPr lang="zh-CN" sz="1600" dirty="0">
              <a:latin typeface="Consolas" panose="020B0609020204030204" pitchFamily="49" charset="0"/>
              <a:ea typeface="微软雅黑" panose="020B0503020204020204" pitchFamily="34" charset="-122"/>
            </a:rPr>
            <a:t>直接初始化</a:t>
          </a:r>
          <a:endParaRPr lang="zh-CN" altLang="en-US" sz="16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36E00A57-9B71-4D3F-BB16-C6D7DD3F4FCF}" type="parTrans" cxnId="{E9925A15-6729-4047-8077-5FBE70F78D74}">
      <dgm:prSet/>
      <dgm:spPr/>
      <dgm:t>
        <a:bodyPr/>
        <a:lstStyle/>
        <a:p>
          <a:endParaRPr lang="zh-CN" altLang="en-US"/>
        </a:p>
      </dgm:t>
    </dgm:pt>
    <dgm:pt modelId="{003EFE51-95DA-4FA3-9BA2-B36CC99C4C8F}" type="sibTrans" cxnId="{E9925A15-6729-4047-8077-5FBE70F78D74}">
      <dgm:prSet/>
      <dgm:spPr/>
      <dgm:t>
        <a:bodyPr/>
        <a:lstStyle/>
        <a:p>
          <a:endParaRPr lang="zh-CN" altLang="en-US"/>
        </a:p>
      </dgm:t>
    </dgm:pt>
    <dgm:pt modelId="{E56572A4-89AE-4DE9-B721-CC56877B8099}">
      <dgm:prSet phldrT="[文本]" custT="1"/>
      <dgm:spPr/>
      <dgm:t>
        <a:bodyPr/>
        <a:lstStyle/>
        <a:p>
          <a:pPr>
            <a:buNone/>
          </a:pPr>
          <a:r>
            <a:rPr lang="en-US" sz="1600" dirty="0">
              <a:latin typeface="Consolas" panose="020B0609020204030204" pitchFamily="49" charset="0"/>
              <a:ea typeface="微软雅黑" panose="020B0503020204020204" pitchFamily="34" charset="-122"/>
            </a:rPr>
            <a:t>//</a:t>
          </a:r>
          <a:r>
            <a:rPr lang="zh-CN" sz="1600" dirty="0">
              <a:latin typeface="Consolas" panose="020B0609020204030204" pitchFamily="49" charset="0"/>
              <a:ea typeface="微软雅黑" panose="020B0503020204020204" pitchFamily="34" charset="-122"/>
            </a:rPr>
            <a:t>复制初始化</a:t>
          </a:r>
          <a:r>
            <a:rPr lang="en-US" sz="1600" dirty="0">
              <a:latin typeface="Consolas" panose="020B0609020204030204" pitchFamily="49" charset="0"/>
              <a:ea typeface="微软雅黑" panose="020B0503020204020204" pitchFamily="34" charset="-122"/>
            </a:rPr>
            <a:t>  </a:t>
          </a:r>
          <a:endParaRPr lang="zh-CN" altLang="en-US" sz="16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132451F8-0A65-4A68-B4BF-B91B5E8CF3B8}" type="parTrans" cxnId="{793EFA6A-5FB1-4AEA-A5DD-E7CD7C701381}">
      <dgm:prSet/>
      <dgm:spPr/>
      <dgm:t>
        <a:bodyPr/>
        <a:lstStyle/>
        <a:p>
          <a:endParaRPr lang="zh-CN" altLang="en-US"/>
        </a:p>
      </dgm:t>
    </dgm:pt>
    <dgm:pt modelId="{656F2505-2CE1-43BE-B84A-5A311495855E}" type="sibTrans" cxnId="{793EFA6A-5FB1-4AEA-A5DD-E7CD7C701381}">
      <dgm:prSet/>
      <dgm:spPr/>
      <dgm:t>
        <a:bodyPr/>
        <a:lstStyle/>
        <a:p>
          <a:endParaRPr lang="zh-CN" altLang="en-US"/>
        </a:p>
      </dgm:t>
    </dgm:pt>
    <dgm:pt modelId="{5EB5A9BF-1329-4534-9875-118C5D1A754A}">
      <dgm:prSet phldrT="[文本]" custT="1"/>
      <dgm:spPr/>
      <dgm:t>
        <a:bodyPr/>
        <a:lstStyle/>
        <a:p>
          <a:pPr>
            <a:buNone/>
          </a:pPr>
          <a:endParaRPr lang="zh-CN" altLang="en-US" sz="16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A48F9D80-56C8-4471-A96A-02019A5611C2}" type="parTrans" cxnId="{BDC441B3-DC4D-4FDA-9FCB-2D7FBB956D6D}">
      <dgm:prSet/>
      <dgm:spPr/>
      <dgm:t>
        <a:bodyPr/>
        <a:lstStyle/>
        <a:p>
          <a:endParaRPr lang="zh-CN" altLang="en-US"/>
        </a:p>
      </dgm:t>
    </dgm:pt>
    <dgm:pt modelId="{40F4696C-B3CE-4E3B-B7DF-CFF31A960E87}" type="sibTrans" cxnId="{BDC441B3-DC4D-4FDA-9FCB-2D7FBB956D6D}">
      <dgm:prSet/>
      <dgm:spPr/>
      <dgm:t>
        <a:bodyPr/>
        <a:lstStyle/>
        <a:p>
          <a:endParaRPr lang="zh-CN" altLang="en-US"/>
        </a:p>
      </dgm:t>
    </dgm:pt>
    <dgm:pt modelId="{20963F87-B61A-470F-A9D5-19741486FFD2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nsolas" panose="020B0609020204030204" pitchFamily="49" charset="0"/>
            <a:ea typeface="+mn-ea"/>
            <a:cs typeface="+mn-cs"/>
          </a:endParaRPr>
        </a:p>
      </dgm:t>
    </dgm:pt>
    <dgm:pt modelId="{A6C5B30F-8381-4377-B8CA-D12510696320}" type="parTrans" cxnId="{90CFCB0E-380C-41D9-A199-670EFF858D4C}">
      <dgm:prSet/>
      <dgm:spPr/>
      <dgm:t>
        <a:bodyPr/>
        <a:lstStyle/>
        <a:p>
          <a:endParaRPr lang="zh-CN" altLang="en-US"/>
        </a:p>
      </dgm:t>
    </dgm:pt>
    <dgm:pt modelId="{FE7DD0DE-32DC-473F-A8A0-DAB58FFB7A20}" type="sibTrans" cxnId="{90CFCB0E-380C-41D9-A199-670EFF858D4C}">
      <dgm:prSet/>
      <dgm:spPr/>
      <dgm:t>
        <a:bodyPr/>
        <a:lstStyle/>
        <a:p>
          <a:endParaRPr lang="zh-CN" altLang="en-US"/>
        </a:p>
      </dgm:t>
    </dgm:pt>
    <dgm:pt modelId="{1714B0F7-FBC4-4636-A84B-A93D20337639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nsolas" panose="020B0609020204030204" pitchFamily="49" charset="0"/>
            <a:ea typeface="+mn-ea"/>
            <a:cs typeface="+mn-cs"/>
          </a:endParaRPr>
        </a:p>
      </dgm:t>
    </dgm:pt>
    <dgm:pt modelId="{C76E8B51-05C4-46EC-BFA5-CBE99E6D8388}" type="parTrans" cxnId="{47E74030-C397-4515-BA1C-00A6459689AB}">
      <dgm:prSet/>
      <dgm:spPr/>
      <dgm:t>
        <a:bodyPr/>
        <a:lstStyle/>
        <a:p>
          <a:endParaRPr lang="zh-CN" altLang="en-US"/>
        </a:p>
      </dgm:t>
    </dgm:pt>
    <dgm:pt modelId="{740C2297-5C64-4E70-A17E-2402CA5FE360}" type="sibTrans" cxnId="{47E74030-C397-4515-BA1C-00A6459689AB}">
      <dgm:prSet/>
      <dgm:spPr/>
      <dgm:t>
        <a:bodyPr/>
        <a:lstStyle/>
        <a:p>
          <a:endParaRPr lang="zh-CN" altLang="en-US"/>
        </a:p>
      </dgm:t>
    </dgm:pt>
    <dgm:pt modelId="{48089613-BC5E-4927-BB5C-BA5449916458}">
      <dgm:prSet custT="1"/>
      <dgm:spPr/>
      <dgm:t>
        <a:bodyPr/>
        <a:lstStyle/>
        <a:p>
          <a:pPr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auto y = g();</a:t>
          </a:r>
          <a:endParaRPr lang="zh-CN" sz="1600" kern="1200" dirty="0">
            <a:latin typeface="Consolas" panose="020B0609020204030204" pitchFamily="49" charset="0"/>
            <a:ea typeface="+mn-ea"/>
            <a:cs typeface="+mn-cs"/>
          </a:endParaRPr>
        </a:p>
      </dgm:t>
    </dgm:pt>
    <dgm:pt modelId="{88E9389D-8043-43E0-88DE-3F1DEA48F8FE}" type="parTrans" cxnId="{CE4BDD98-7DB5-45E3-A885-574180D96FBB}">
      <dgm:prSet/>
      <dgm:spPr/>
      <dgm:t>
        <a:bodyPr/>
        <a:lstStyle/>
        <a:p>
          <a:endParaRPr lang="zh-CN" altLang="en-US"/>
        </a:p>
      </dgm:t>
    </dgm:pt>
    <dgm:pt modelId="{C8BDA88B-86C1-4956-91C7-057E12894389}" type="sibTrans" cxnId="{CE4BDD98-7DB5-45E3-A885-574180D96FBB}">
      <dgm:prSet/>
      <dgm:spPr/>
      <dgm:t>
        <a:bodyPr/>
        <a:lstStyle/>
        <a:p>
          <a:endParaRPr lang="zh-CN" altLang="en-US"/>
        </a:p>
      </dgm:t>
    </dgm:pt>
    <dgm:pt modelId="{E2C638B1-FD4D-4428-A747-C48336964D08}">
      <dgm:prSet phldrT="[文本]" custT="1"/>
      <dgm:spPr/>
      <dgm:t>
        <a:bodyPr/>
        <a:lstStyle/>
        <a:p>
          <a:pPr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{ return linked_list({1,2,3}); }</a:t>
          </a:r>
          <a:endParaRPr lang="zh-CN" altLang="en-US" sz="1600" kern="1200" dirty="0">
            <a:latin typeface="Consolas" panose="020B0609020204030204" pitchFamily="49" charset="0"/>
            <a:ea typeface="+mn-ea"/>
            <a:cs typeface="+mn-cs"/>
          </a:endParaRPr>
        </a:p>
      </dgm:t>
    </dgm:pt>
    <dgm:pt modelId="{1DC3A6B9-4E4C-434D-9504-BEE957092135}" type="parTrans" cxnId="{039D2AD6-A864-4CA8-97B1-955A1F3CD03D}">
      <dgm:prSet/>
      <dgm:spPr/>
      <dgm:t>
        <a:bodyPr/>
        <a:lstStyle/>
        <a:p>
          <a:endParaRPr lang="zh-CN" altLang="en-US"/>
        </a:p>
      </dgm:t>
    </dgm:pt>
    <dgm:pt modelId="{D9C8B074-50E6-4C91-805E-9D62097CFE60}" type="sibTrans" cxnId="{039D2AD6-A864-4CA8-97B1-955A1F3CD03D}">
      <dgm:prSet/>
      <dgm:spPr/>
      <dgm:t>
        <a:bodyPr/>
        <a:lstStyle/>
        <a:p>
          <a:endParaRPr lang="zh-CN" altLang="en-US"/>
        </a:p>
      </dgm:t>
    </dgm:pt>
    <dgm:pt modelId="{C8695228-1953-43B7-9F0C-80DA5548AB67}">
      <dgm:prSet phldrT="[文本]" custT="1"/>
      <dgm:spPr/>
      <dgm:t>
        <a:bodyPr/>
        <a:lstStyle/>
        <a:p>
          <a:pPr>
            <a:buNone/>
          </a:pPr>
          <a:endParaRPr lang="zh-CN" alt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nsolas" panose="020B0609020204030204" pitchFamily="49" charset="0"/>
            <a:ea typeface="+mn-ea"/>
            <a:cs typeface="+mn-cs"/>
          </a:endParaRPr>
        </a:p>
      </dgm:t>
    </dgm:pt>
    <dgm:pt modelId="{C17AD6BA-DDDB-42AE-AC31-0A48C6BA9102}" type="parTrans" cxnId="{2343374C-70A6-4187-80DD-69BC640DF810}">
      <dgm:prSet/>
      <dgm:spPr/>
      <dgm:t>
        <a:bodyPr/>
        <a:lstStyle/>
        <a:p>
          <a:endParaRPr lang="zh-CN" altLang="en-US"/>
        </a:p>
      </dgm:t>
    </dgm:pt>
    <dgm:pt modelId="{0492BF95-D700-46E5-8DFB-EC04B3D484A5}" type="sibTrans" cxnId="{2343374C-70A6-4187-80DD-69BC640DF810}">
      <dgm:prSet/>
      <dgm:spPr/>
      <dgm:t>
        <a:bodyPr/>
        <a:lstStyle/>
        <a:p>
          <a:endParaRPr lang="zh-CN" altLang="en-US"/>
        </a:p>
      </dgm:t>
    </dgm:pt>
    <dgm:pt modelId="{4A8CA4E8-3E20-4D02-88A1-8E7F55432E3B}" type="pres">
      <dgm:prSet presAssocID="{FE42CC03-780B-4FDE-BAAB-43C05E60EC51}" presName="Name0" presStyleCnt="0">
        <dgm:presLayoutVars>
          <dgm:dir/>
          <dgm:animLvl val="lvl"/>
          <dgm:resizeHandles val="exact"/>
        </dgm:presLayoutVars>
      </dgm:prSet>
      <dgm:spPr/>
    </dgm:pt>
    <dgm:pt modelId="{911954D5-7DB7-4171-8696-BF6ED71F9362}" type="pres">
      <dgm:prSet presAssocID="{8F86E875-1028-4740-BEAF-AC7A75E6186F}" presName="composite" presStyleCnt="0"/>
      <dgm:spPr/>
    </dgm:pt>
    <dgm:pt modelId="{CFFD25B2-8C72-48CE-BD68-D0B77405C721}" type="pres">
      <dgm:prSet presAssocID="{8F86E875-1028-4740-BEAF-AC7A75E618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72640D6-4F06-465D-9AC0-9FEEF64418BE}" type="pres">
      <dgm:prSet presAssocID="{8F86E875-1028-4740-BEAF-AC7A75E6186F}" presName="desTx" presStyleLbl="alignAccFollowNode1" presStyleIdx="0" presStyleCnt="3">
        <dgm:presLayoutVars>
          <dgm:bulletEnabled val="1"/>
        </dgm:presLayoutVars>
      </dgm:prSet>
      <dgm:spPr/>
    </dgm:pt>
    <dgm:pt modelId="{85A8C06E-DFD0-4DF2-AC13-78EB4BC74C9B}" type="pres">
      <dgm:prSet presAssocID="{DD0C4B90-53A1-432E-B3EB-BCEF8AADBB9C}" presName="space" presStyleCnt="0"/>
      <dgm:spPr/>
    </dgm:pt>
    <dgm:pt modelId="{A3CD4E86-66EA-4CEF-8F63-0F77FD5BFA37}" type="pres">
      <dgm:prSet presAssocID="{461BA370-FFE0-43D2-A6AD-266C7CD4363C}" presName="composite" presStyleCnt="0"/>
      <dgm:spPr/>
    </dgm:pt>
    <dgm:pt modelId="{A9EE0FC7-AB70-457F-903B-9EB39060007A}" type="pres">
      <dgm:prSet presAssocID="{461BA370-FFE0-43D2-A6AD-266C7CD4363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F9BD7C8-70E6-4A64-97D7-3A6741B49817}" type="pres">
      <dgm:prSet presAssocID="{461BA370-FFE0-43D2-A6AD-266C7CD4363C}" presName="desTx" presStyleLbl="alignAccFollowNode1" presStyleIdx="1" presStyleCnt="3">
        <dgm:presLayoutVars>
          <dgm:bulletEnabled val="1"/>
        </dgm:presLayoutVars>
      </dgm:prSet>
      <dgm:spPr/>
    </dgm:pt>
    <dgm:pt modelId="{7DD32A9A-43D3-4230-8903-B6DF5AD75CFC}" type="pres">
      <dgm:prSet presAssocID="{9C635DAD-02E6-4E7E-842D-0F8199CC43F0}" presName="space" presStyleCnt="0"/>
      <dgm:spPr/>
    </dgm:pt>
    <dgm:pt modelId="{4BBD273E-9CDC-4C6C-B290-E8C1973A5CE6}" type="pres">
      <dgm:prSet presAssocID="{94A48054-5CF5-40FF-AAE4-108CAADF4A61}" presName="composite" presStyleCnt="0"/>
      <dgm:spPr/>
    </dgm:pt>
    <dgm:pt modelId="{BF7F6538-FA3D-4F66-8892-5591C0D2C473}" type="pres">
      <dgm:prSet presAssocID="{94A48054-5CF5-40FF-AAE4-108CAADF4A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7FB26E-C731-4F75-BFF8-0764F6E480EA}" type="pres">
      <dgm:prSet presAssocID="{94A48054-5CF5-40FF-AAE4-108CAADF4A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EB2F905-8556-493B-96E9-8630EA68F3C4}" srcId="{461BA370-FFE0-43D2-A6AD-266C7CD4363C}" destId="{EDF1E770-B044-4BED-A043-A1EC327FC746}" srcOrd="4" destOrd="0" parTransId="{21A39497-BEBE-4224-A8B8-7EFDABAF1BDF}" sibTransId="{A4E2C790-7D31-44B8-96EC-18CB6BE2086E}"/>
    <dgm:cxn modelId="{9C444409-6045-4E42-A468-E7D0D38A7FFD}" type="presOf" srcId="{1714B0F7-FBC4-4636-A84B-A93D20337639}" destId="{9F9BD7C8-70E6-4A64-97D7-3A6741B49817}" srcOrd="0" destOrd="3" presId="urn:microsoft.com/office/officeart/2005/8/layout/hList1"/>
    <dgm:cxn modelId="{E2B0310B-67EB-4A53-B370-C5F550C0D77B}" type="presOf" srcId="{C754867A-8186-4F8C-BD02-F68AB4FE3E78}" destId="{9F9BD7C8-70E6-4A64-97D7-3A6741B49817}" srcOrd="0" destOrd="2" presId="urn:microsoft.com/office/officeart/2005/8/layout/hList1"/>
    <dgm:cxn modelId="{90CFCB0E-380C-41D9-A199-670EFF858D4C}" srcId="{461BA370-FFE0-43D2-A6AD-266C7CD4363C}" destId="{20963F87-B61A-470F-A9D5-19741486FFD2}" srcOrd="1" destOrd="0" parTransId="{A6C5B30F-8381-4377-B8CA-D12510696320}" sibTransId="{FE7DD0DE-32DC-473F-A8A0-DAB58FFB7A20}"/>
    <dgm:cxn modelId="{07D60012-4884-4D1C-B20B-4E79349468EB}" srcId="{461BA370-FFE0-43D2-A6AD-266C7CD4363C}" destId="{C754867A-8186-4F8C-BD02-F68AB4FE3E78}" srcOrd="2" destOrd="0" parTransId="{29E66363-E8F9-4CB4-89F9-1BC9D4A6C493}" sibTransId="{7C0F567A-DBE5-45CB-9FB0-6B3D0C4A0109}"/>
    <dgm:cxn modelId="{0D396313-C63C-4981-B25B-89FC00316312}" srcId="{8F86E875-1028-4740-BEAF-AC7A75E6186F}" destId="{7237DF50-92E9-4F3D-9A88-BB0575E90615}" srcOrd="1" destOrd="0" parTransId="{00E97850-3ACC-4E4C-A225-E45F1BD1ACAD}" sibTransId="{66DA17A9-F5DA-434D-9469-F599AF8CB209}"/>
    <dgm:cxn modelId="{E9925A15-6729-4047-8077-5FBE70F78D74}" srcId="{8F86E875-1028-4740-BEAF-AC7A75E6186F}" destId="{988229E4-1D3C-4A77-8965-D1C38BD83147}" srcOrd="0" destOrd="0" parTransId="{36E00A57-9B71-4D3F-BB16-C6D7DD3F4FCF}" sibTransId="{003EFE51-95DA-4FA3-9BA2-B36CC99C4C8F}"/>
    <dgm:cxn modelId="{F82FA91A-F819-4935-925E-707D3505A975}" type="presOf" srcId="{94A48054-5CF5-40FF-AAE4-108CAADF4A61}" destId="{BF7F6538-FA3D-4F66-8892-5591C0D2C473}" srcOrd="0" destOrd="0" presId="urn:microsoft.com/office/officeart/2005/8/layout/hList1"/>
    <dgm:cxn modelId="{539D022E-FB9C-4F2C-A9E9-66274F24FF1C}" type="presOf" srcId="{48089613-BC5E-4927-BB5C-BA5449916458}" destId="{A27FB26E-C731-4F75-BFF8-0764F6E480EA}" srcOrd="0" destOrd="3" presId="urn:microsoft.com/office/officeart/2005/8/layout/hList1"/>
    <dgm:cxn modelId="{F3C6862F-A158-4B32-9696-E4BBC4FF0B74}" type="presOf" srcId="{9FE0BCD4-B4D2-48EA-8A72-F945655CDA56}" destId="{E72640D6-4F06-465D-9AC0-9FEEF64418BE}" srcOrd="0" destOrd="4" presId="urn:microsoft.com/office/officeart/2005/8/layout/hList1"/>
    <dgm:cxn modelId="{47E74030-C397-4515-BA1C-00A6459689AB}" srcId="{461BA370-FFE0-43D2-A6AD-266C7CD4363C}" destId="{1714B0F7-FBC4-4636-A84B-A93D20337639}" srcOrd="3" destOrd="0" parTransId="{C76E8B51-05C4-46EC-BFA5-CBE99E6D8388}" sibTransId="{740C2297-5C64-4E70-A17E-2402CA5FE360}"/>
    <dgm:cxn modelId="{8C0F8F42-7F1F-44E2-86A6-70B6B5C430BD}" srcId="{8F86E875-1028-4740-BEAF-AC7A75E6186F}" destId="{9FE0BCD4-B4D2-48EA-8A72-F945655CDA56}" srcOrd="4" destOrd="0" parTransId="{E62FB803-94E0-420F-9A0D-7571EF750F68}" sibTransId="{6A046515-FF0A-45F9-B1E3-56FE3880E6D8}"/>
    <dgm:cxn modelId="{A5508E49-C6F4-4BDA-99C3-3915538F12EC}" type="presOf" srcId="{E56572A4-89AE-4DE9-B721-CC56877B8099}" destId="{E72640D6-4F06-465D-9AC0-9FEEF64418BE}" srcOrd="0" destOrd="3" presId="urn:microsoft.com/office/officeart/2005/8/layout/hList1"/>
    <dgm:cxn modelId="{793EFA6A-5FB1-4AEA-A5DD-E7CD7C701381}" srcId="{8F86E875-1028-4740-BEAF-AC7A75E6186F}" destId="{E56572A4-89AE-4DE9-B721-CC56877B8099}" srcOrd="3" destOrd="0" parTransId="{132451F8-0A65-4A68-B4BF-B91B5E8CF3B8}" sibTransId="{656F2505-2CE1-43BE-B84A-5A311495855E}"/>
    <dgm:cxn modelId="{2343374C-70A6-4187-80DD-69BC640DF810}" srcId="{94A48054-5CF5-40FF-AAE4-108CAADF4A61}" destId="{C8695228-1953-43B7-9F0C-80DA5548AB67}" srcOrd="2" destOrd="0" parTransId="{C17AD6BA-DDDB-42AE-AC31-0A48C6BA9102}" sibTransId="{0492BF95-D700-46E5-8DFB-EC04B3D484A5}"/>
    <dgm:cxn modelId="{FAFC936D-3F01-42D1-8B59-EA5344157AB5}" srcId="{94A48054-5CF5-40FF-AAE4-108CAADF4A61}" destId="{245C172D-D9A2-4E3B-B12D-DAC8DF87E6AF}" srcOrd="0" destOrd="0" parTransId="{B30FD752-027C-4543-9342-E0C795D2346B}" sibTransId="{DD674C98-4575-4B9B-9CAB-DEBDBD19F5B8}"/>
    <dgm:cxn modelId="{1DE46A53-36F2-47F5-AF0E-60F77D9A75CC}" type="presOf" srcId="{20963F87-B61A-470F-A9D5-19741486FFD2}" destId="{9F9BD7C8-70E6-4A64-97D7-3A6741B49817}" srcOrd="0" destOrd="1" presId="urn:microsoft.com/office/officeart/2005/8/layout/hList1"/>
    <dgm:cxn modelId="{22639255-2A1A-43C4-AA09-0E7B58BC931B}" type="presOf" srcId="{C8695228-1953-43B7-9F0C-80DA5548AB67}" destId="{A27FB26E-C731-4F75-BFF8-0764F6E480EA}" srcOrd="0" destOrd="2" presId="urn:microsoft.com/office/officeart/2005/8/layout/hList1"/>
    <dgm:cxn modelId="{4B5F3176-A8DA-4CE5-8B55-200982C17BB6}" type="presOf" srcId="{461BA370-FFE0-43D2-A6AD-266C7CD4363C}" destId="{A9EE0FC7-AB70-457F-903B-9EB39060007A}" srcOrd="0" destOrd="0" presId="urn:microsoft.com/office/officeart/2005/8/layout/hList1"/>
    <dgm:cxn modelId="{01554D56-2574-4B67-B844-AF7B2B49F9E9}" srcId="{FE42CC03-780B-4FDE-BAAB-43C05E60EC51}" destId="{8F86E875-1028-4740-BEAF-AC7A75E6186F}" srcOrd="0" destOrd="0" parTransId="{1DF016A9-C140-44A4-8DCB-1921193CF19B}" sibTransId="{DD0C4B90-53A1-432E-B3EB-BCEF8AADBB9C}"/>
    <dgm:cxn modelId="{D44A3197-3042-4406-B85D-C4138A5D17AD}" type="presOf" srcId="{5EB5A9BF-1329-4534-9875-118C5D1A754A}" destId="{E72640D6-4F06-465D-9AC0-9FEEF64418BE}" srcOrd="0" destOrd="2" presId="urn:microsoft.com/office/officeart/2005/8/layout/hList1"/>
    <dgm:cxn modelId="{CE4BDD98-7DB5-45E3-A885-574180D96FBB}" srcId="{94A48054-5CF5-40FF-AAE4-108CAADF4A61}" destId="{48089613-BC5E-4927-BB5C-BA5449916458}" srcOrd="3" destOrd="0" parTransId="{88E9389D-8043-43E0-88DE-3F1DEA48F8FE}" sibTransId="{C8BDA88B-86C1-4956-91C7-057E12894389}"/>
    <dgm:cxn modelId="{2BE661AB-FC32-4AF6-8897-982926F6345F}" type="presOf" srcId="{E2C638B1-FD4D-4428-A747-C48336964D08}" destId="{A27FB26E-C731-4F75-BFF8-0764F6E480EA}" srcOrd="0" destOrd="1" presId="urn:microsoft.com/office/officeart/2005/8/layout/hList1"/>
    <dgm:cxn modelId="{11099EAD-D187-4B09-BF69-40E982173C1E}" type="presOf" srcId="{EDF1E770-B044-4BED-A043-A1EC327FC746}" destId="{9F9BD7C8-70E6-4A64-97D7-3A6741B49817}" srcOrd="0" destOrd="4" presId="urn:microsoft.com/office/officeart/2005/8/layout/hList1"/>
    <dgm:cxn modelId="{4C46C5B1-6387-4E76-8DFF-194E72E980E6}" type="presOf" srcId="{245C172D-D9A2-4E3B-B12D-DAC8DF87E6AF}" destId="{A27FB26E-C731-4F75-BFF8-0764F6E480EA}" srcOrd="0" destOrd="0" presId="urn:microsoft.com/office/officeart/2005/8/layout/hList1"/>
    <dgm:cxn modelId="{BDC441B3-DC4D-4FDA-9FCB-2D7FBB956D6D}" srcId="{8F86E875-1028-4740-BEAF-AC7A75E6186F}" destId="{5EB5A9BF-1329-4534-9875-118C5D1A754A}" srcOrd="2" destOrd="0" parTransId="{A48F9D80-56C8-4471-A96A-02019A5611C2}" sibTransId="{40F4696C-B3CE-4E3B-B7DF-CFF31A960E87}"/>
    <dgm:cxn modelId="{1E7005C0-565D-41AE-BCED-14A4DAC914B0}" type="presOf" srcId="{7237DF50-92E9-4F3D-9A88-BB0575E90615}" destId="{E72640D6-4F06-465D-9AC0-9FEEF64418BE}" srcOrd="0" destOrd="1" presId="urn:microsoft.com/office/officeart/2005/8/layout/hList1"/>
    <dgm:cxn modelId="{030251D2-2F77-4D70-8D2E-6D6A1F774698}" type="presOf" srcId="{8F86E875-1028-4740-BEAF-AC7A75E6186F}" destId="{CFFD25B2-8C72-48CE-BD68-D0B77405C721}" srcOrd="0" destOrd="0" presId="urn:microsoft.com/office/officeart/2005/8/layout/hList1"/>
    <dgm:cxn modelId="{93473AD4-B2F6-41A2-BEB8-8D76899C04AA}" type="presOf" srcId="{988229E4-1D3C-4A77-8965-D1C38BD83147}" destId="{E72640D6-4F06-465D-9AC0-9FEEF64418BE}" srcOrd="0" destOrd="0" presId="urn:microsoft.com/office/officeart/2005/8/layout/hList1"/>
    <dgm:cxn modelId="{348B8FD4-10BE-4AFB-83DA-8C6AD0DBA0F7}" srcId="{FE42CC03-780B-4FDE-BAAB-43C05E60EC51}" destId="{461BA370-FFE0-43D2-A6AD-266C7CD4363C}" srcOrd="1" destOrd="0" parTransId="{2F0D49B6-407F-4276-9B10-119C3F555717}" sibTransId="{9C635DAD-02E6-4E7E-842D-0F8199CC43F0}"/>
    <dgm:cxn modelId="{039D2AD6-A864-4CA8-97B1-955A1F3CD03D}" srcId="{94A48054-5CF5-40FF-AAE4-108CAADF4A61}" destId="{E2C638B1-FD4D-4428-A747-C48336964D08}" srcOrd="1" destOrd="0" parTransId="{1DC3A6B9-4E4C-434D-9504-BEE957092135}" sibTransId="{D9C8B074-50E6-4C91-805E-9D62097CFE60}"/>
    <dgm:cxn modelId="{E9DD5CE2-E373-431E-8A8E-D150F279135D}" type="presOf" srcId="{09013978-79F3-4B0F-8E8C-91374D437F1A}" destId="{9F9BD7C8-70E6-4A64-97D7-3A6741B49817}" srcOrd="0" destOrd="0" presId="urn:microsoft.com/office/officeart/2005/8/layout/hList1"/>
    <dgm:cxn modelId="{55284CE2-4FE9-42C6-9018-05991511C9EE}" srcId="{FE42CC03-780B-4FDE-BAAB-43C05E60EC51}" destId="{94A48054-5CF5-40FF-AAE4-108CAADF4A61}" srcOrd="2" destOrd="0" parTransId="{58581504-E50A-42C7-89AC-40F0CFCA8351}" sibTransId="{D6168F97-F2CC-4A64-B60A-945D57C632A9}"/>
    <dgm:cxn modelId="{4DC18EE4-00AE-4BB9-88FE-3160271A66FE}" srcId="{461BA370-FFE0-43D2-A6AD-266C7CD4363C}" destId="{09013978-79F3-4B0F-8E8C-91374D437F1A}" srcOrd="0" destOrd="0" parTransId="{14DF27EE-87E9-4647-B552-EAA5E00F4A93}" sibTransId="{EDCC40ED-7B77-44BD-BCAC-35A5E4EDD7B3}"/>
    <dgm:cxn modelId="{87A895F6-C9E3-4CF4-A6F3-C650E711BA2A}" type="presOf" srcId="{FE42CC03-780B-4FDE-BAAB-43C05E60EC51}" destId="{4A8CA4E8-3E20-4D02-88A1-8E7F55432E3B}" srcOrd="0" destOrd="0" presId="urn:microsoft.com/office/officeart/2005/8/layout/hList1"/>
    <dgm:cxn modelId="{5F8BDD1D-3A8C-4808-ACF4-5C65D56DEC9E}" type="presParOf" srcId="{4A8CA4E8-3E20-4D02-88A1-8E7F55432E3B}" destId="{911954D5-7DB7-4171-8696-BF6ED71F9362}" srcOrd="0" destOrd="0" presId="urn:microsoft.com/office/officeart/2005/8/layout/hList1"/>
    <dgm:cxn modelId="{B52DDE9D-E597-4D34-9D09-93C9FFF76E45}" type="presParOf" srcId="{911954D5-7DB7-4171-8696-BF6ED71F9362}" destId="{CFFD25B2-8C72-48CE-BD68-D0B77405C721}" srcOrd="0" destOrd="0" presId="urn:microsoft.com/office/officeart/2005/8/layout/hList1"/>
    <dgm:cxn modelId="{3FE5BECD-B4D2-4199-8812-71D14E5E4700}" type="presParOf" srcId="{911954D5-7DB7-4171-8696-BF6ED71F9362}" destId="{E72640D6-4F06-465D-9AC0-9FEEF64418BE}" srcOrd="1" destOrd="0" presId="urn:microsoft.com/office/officeart/2005/8/layout/hList1"/>
    <dgm:cxn modelId="{537F73B4-F2B2-4DA3-ABBA-CB695EC5FB9E}" type="presParOf" srcId="{4A8CA4E8-3E20-4D02-88A1-8E7F55432E3B}" destId="{85A8C06E-DFD0-4DF2-AC13-78EB4BC74C9B}" srcOrd="1" destOrd="0" presId="urn:microsoft.com/office/officeart/2005/8/layout/hList1"/>
    <dgm:cxn modelId="{5812881B-9535-4546-A5F3-DE104AED8FAF}" type="presParOf" srcId="{4A8CA4E8-3E20-4D02-88A1-8E7F55432E3B}" destId="{A3CD4E86-66EA-4CEF-8F63-0F77FD5BFA37}" srcOrd="2" destOrd="0" presId="urn:microsoft.com/office/officeart/2005/8/layout/hList1"/>
    <dgm:cxn modelId="{E56BC617-B556-411D-A3E4-2A2DA8FF5FF0}" type="presParOf" srcId="{A3CD4E86-66EA-4CEF-8F63-0F77FD5BFA37}" destId="{A9EE0FC7-AB70-457F-903B-9EB39060007A}" srcOrd="0" destOrd="0" presId="urn:microsoft.com/office/officeart/2005/8/layout/hList1"/>
    <dgm:cxn modelId="{AAE7E396-DE14-4602-87F0-6CAE19FC84BF}" type="presParOf" srcId="{A3CD4E86-66EA-4CEF-8F63-0F77FD5BFA37}" destId="{9F9BD7C8-70E6-4A64-97D7-3A6741B49817}" srcOrd="1" destOrd="0" presId="urn:microsoft.com/office/officeart/2005/8/layout/hList1"/>
    <dgm:cxn modelId="{CE998BE4-DC6F-4638-91C2-C632CB47FCB2}" type="presParOf" srcId="{4A8CA4E8-3E20-4D02-88A1-8E7F55432E3B}" destId="{7DD32A9A-43D3-4230-8903-B6DF5AD75CFC}" srcOrd="3" destOrd="0" presId="urn:microsoft.com/office/officeart/2005/8/layout/hList1"/>
    <dgm:cxn modelId="{8E4F2203-044E-436B-B958-BCC676EAA737}" type="presParOf" srcId="{4A8CA4E8-3E20-4D02-88A1-8E7F55432E3B}" destId="{4BBD273E-9CDC-4C6C-B290-E8C1973A5CE6}" srcOrd="4" destOrd="0" presId="urn:microsoft.com/office/officeart/2005/8/layout/hList1"/>
    <dgm:cxn modelId="{4C9F761D-94AF-412A-9209-9F2C6E9DF853}" type="presParOf" srcId="{4BBD273E-9CDC-4C6C-B290-E8C1973A5CE6}" destId="{BF7F6538-FA3D-4F66-8892-5591C0D2C473}" srcOrd="0" destOrd="0" presId="urn:microsoft.com/office/officeart/2005/8/layout/hList1"/>
    <dgm:cxn modelId="{E5633778-3FA7-4078-8761-FE8DAE59AC27}" type="presParOf" srcId="{4BBD273E-9CDC-4C6C-B290-E8C1973A5CE6}" destId="{A27FB26E-C731-4F75-BFF8-0764F6E480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复制构造函数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赋值时的深复制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D25B2-8C72-48CE-BD68-D0B77405C721}">
      <dsp:nvSpPr>
        <dsp:cNvPr id="0" name=""/>
        <dsp:cNvSpPr/>
      </dsp:nvSpPr>
      <dsp:spPr>
        <a:xfrm>
          <a:off x="3230" y="3149"/>
          <a:ext cx="3149798" cy="1259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  <a:ea typeface="微软雅黑" panose="020B0503020204020204" pitchFamily="34" charset="-122"/>
            </a:rPr>
            <a:t>初始化</a:t>
          </a:r>
        </a:p>
      </dsp:txBody>
      <dsp:txXfrm>
        <a:off x="3230" y="3149"/>
        <a:ext cx="3149798" cy="1259919"/>
      </dsp:txXfrm>
    </dsp:sp>
    <dsp:sp modelId="{E72640D6-4F06-465D-9AC0-9FEEF64418BE}">
      <dsp:nvSpPr>
        <dsp:cNvPr id="0" name=""/>
        <dsp:cNvSpPr/>
      </dsp:nvSpPr>
      <dsp:spPr>
        <a:xfrm>
          <a:off x="3230" y="1263069"/>
          <a:ext cx="3149798" cy="2020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//</a:t>
          </a:r>
          <a:r>
            <a:rPr lang="zh-CN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直接初始化</a:t>
          </a:r>
          <a:endParaRPr lang="zh-CN" altLang="en-US" sz="1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latin typeface="Consolas" panose="020B0609020204030204" pitchFamily="49" charset="0"/>
              <a:ea typeface="微软雅黑" panose="020B0503020204020204" pitchFamily="34" charset="-122"/>
            </a:rPr>
            <a:t>linked_list</a:t>
          </a:r>
          <a:r>
            <a:rPr lang="en-US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 l2{l1};</a:t>
          </a:r>
          <a:endParaRPr lang="zh-CN" altLang="en-US" sz="1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//</a:t>
          </a:r>
          <a:r>
            <a:rPr lang="zh-CN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复制初始化</a:t>
          </a:r>
          <a:r>
            <a:rPr lang="en-US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  </a:t>
          </a:r>
          <a:endParaRPr lang="zh-CN" altLang="en-US" sz="1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latin typeface="Consolas" panose="020B0609020204030204" pitchFamily="49" charset="0"/>
              <a:ea typeface="微软雅黑" panose="020B0503020204020204" pitchFamily="34" charset="-122"/>
            </a:rPr>
            <a:t>linked_list</a:t>
          </a:r>
          <a:r>
            <a:rPr lang="en-US" sz="1600" kern="1200" dirty="0">
              <a:latin typeface="Consolas" panose="020B0609020204030204" pitchFamily="49" charset="0"/>
              <a:ea typeface="微软雅黑" panose="020B0503020204020204" pitchFamily="34" charset="-122"/>
            </a:rPr>
            <a:t> l3 = l1; </a:t>
          </a:r>
          <a:endParaRPr lang="zh-CN" sz="1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3230" y="1263069"/>
        <a:ext cx="3149798" cy="2020320"/>
      </dsp:txXfrm>
    </dsp:sp>
    <dsp:sp modelId="{A9EE0FC7-AB70-457F-903B-9EB39060007A}">
      <dsp:nvSpPr>
        <dsp:cNvPr id="0" name=""/>
        <dsp:cNvSpPr/>
      </dsp:nvSpPr>
      <dsp:spPr>
        <a:xfrm>
          <a:off x="3594000" y="3149"/>
          <a:ext cx="3149798" cy="1259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  <a:ea typeface="微软雅黑" panose="020B0503020204020204" pitchFamily="34" charset="-122"/>
            </a:rPr>
            <a:t>“值”参数</a:t>
          </a:r>
        </a:p>
      </dsp:txBody>
      <dsp:txXfrm>
        <a:off x="3594000" y="3149"/>
        <a:ext cx="3149798" cy="1259919"/>
      </dsp:txXfrm>
    </dsp:sp>
    <dsp:sp modelId="{9F9BD7C8-70E6-4A64-97D7-3A6741B49817}">
      <dsp:nvSpPr>
        <dsp:cNvPr id="0" name=""/>
        <dsp:cNvSpPr/>
      </dsp:nvSpPr>
      <dsp:spPr>
        <a:xfrm>
          <a:off x="3594000" y="1263069"/>
          <a:ext cx="3149798" cy="2020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void f(linked_list l);</a:t>
          </a:r>
          <a:endParaRPr lang="zh-CN" altLang="en-US" sz="1600" kern="1200" dirty="0"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linked_list x;</a:t>
          </a:r>
          <a:endParaRPr lang="zh-CN" sz="1600" kern="1200" dirty="0"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f(x);</a:t>
          </a:r>
          <a:endParaRPr lang="zh-CN" sz="1600" kern="1200" dirty="0">
            <a:latin typeface="Consolas" panose="020B0609020204030204" pitchFamily="49" charset="0"/>
            <a:ea typeface="+mn-ea"/>
            <a:cs typeface="+mn-cs"/>
          </a:endParaRPr>
        </a:p>
      </dsp:txBody>
      <dsp:txXfrm>
        <a:off x="3594000" y="1263069"/>
        <a:ext cx="3149798" cy="2020320"/>
      </dsp:txXfrm>
    </dsp:sp>
    <dsp:sp modelId="{BF7F6538-FA3D-4F66-8892-5591C0D2C473}">
      <dsp:nvSpPr>
        <dsp:cNvPr id="0" name=""/>
        <dsp:cNvSpPr/>
      </dsp:nvSpPr>
      <dsp:spPr>
        <a:xfrm>
          <a:off x="7184770" y="3149"/>
          <a:ext cx="3149798" cy="1259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  <a:ea typeface="微软雅黑" panose="020B0503020204020204" pitchFamily="34" charset="-122"/>
            </a:rPr>
            <a:t>返回“值”</a:t>
          </a:r>
        </a:p>
      </dsp:txBody>
      <dsp:txXfrm>
        <a:off x="7184770" y="3149"/>
        <a:ext cx="3149798" cy="1259919"/>
      </dsp:txXfrm>
    </dsp:sp>
    <dsp:sp modelId="{A27FB26E-C731-4F75-BFF8-0764F6E480EA}">
      <dsp:nvSpPr>
        <dsp:cNvPr id="0" name=""/>
        <dsp:cNvSpPr/>
      </dsp:nvSpPr>
      <dsp:spPr>
        <a:xfrm>
          <a:off x="7184770" y="1263069"/>
          <a:ext cx="3149798" cy="20203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linked_list g()</a:t>
          </a:r>
          <a:endParaRPr lang="zh-CN" altLang="en-US" sz="1600" kern="1200" dirty="0"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{ return linked_list({1,2,3}); }</a:t>
          </a:r>
          <a:endParaRPr lang="zh-CN" altLang="en-US" sz="1600" kern="1200" dirty="0"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nsolas" panose="020B0609020204030204" pitchFamily="49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>
              <a:latin typeface="Consolas" panose="020B0609020204030204" pitchFamily="49" charset="0"/>
              <a:ea typeface="+mn-ea"/>
              <a:cs typeface="+mn-cs"/>
            </a:rPr>
            <a:t>auto y = g();</a:t>
          </a:r>
          <a:endParaRPr lang="zh-CN" sz="1600" kern="1200" dirty="0">
            <a:latin typeface="Consolas" panose="020B0609020204030204" pitchFamily="49" charset="0"/>
            <a:ea typeface="+mn-ea"/>
            <a:cs typeface="+mn-cs"/>
          </a:endParaRPr>
        </a:p>
      </dsp:txBody>
      <dsp:txXfrm>
        <a:off x="7184770" y="1263069"/>
        <a:ext cx="3149798" cy="2020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复制构造函数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</a:t>
          </a: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sp:txBody>
      <dsp:txXfrm>
        <a:off x="3542" y="0"/>
        <a:ext cx="7158977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赋值时的深复制</a:t>
          </a:r>
        </a:p>
      </dsp:txBody>
      <dsp:txXfrm>
        <a:off x="3542" y="0"/>
        <a:ext cx="7158977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WK-4-2-3 </a:t>
            </a:r>
            <a:r>
              <a:rPr lang="zh-CN" altLang="en-US" dirty="0"/>
              <a:t>复制控制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复制操作会在多种场合发生。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4953425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BE3863C-99A4-453A-8579-EC5304C7E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040430"/>
              </p:ext>
            </p:extLst>
          </p:nvPr>
        </p:nvGraphicFramePr>
        <p:xfrm>
          <a:off x="927100" y="2511287"/>
          <a:ext cx="10337800" cy="328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20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如果复制中的对象是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简单</a:t>
            </a:r>
            <a:r>
              <a:rPr lang="zh-CN" altLang="en-US" sz="3200" dirty="0">
                <a:latin typeface="Consolas" panose="020B0609020204030204" pitchFamily="49" charset="0"/>
              </a:rPr>
              <a:t>对象，那么可以认为对象间的复制为内存复制。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但如果是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复杂</a:t>
            </a:r>
            <a:r>
              <a:rPr lang="zh-CN" altLang="en-US" sz="3200" dirty="0">
                <a:latin typeface="Consolas" panose="020B0609020204030204" pitchFamily="49" charset="0"/>
              </a:rPr>
              <a:t>对象，而程序员也没有告知编译器复制方法，那么编译器将很难</a:t>
            </a:r>
            <a:r>
              <a:rPr lang="zh-CN" altLang="zh-CN" sz="3200" dirty="0">
                <a:latin typeface="Consolas" panose="020B0609020204030204" pitchFamily="49" charset="0"/>
              </a:rPr>
              <a:t>把握复制意图，从而只能采用最简单的复制策略</a:t>
            </a:r>
            <a:r>
              <a:rPr lang="en-US" altLang="zh-CN" sz="3200" dirty="0">
                <a:latin typeface="Consolas" panose="020B0609020204030204" pitchFamily="49" charset="0"/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内存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复制</a:t>
            </a:r>
            <a:r>
              <a:rPr lang="en-US" altLang="zh-CN" sz="3200" dirty="0">
                <a:latin typeface="Consolas" panose="020B0609020204030204" pitchFamily="49" charset="0"/>
              </a:rPr>
              <a:t>—</a:t>
            </a:r>
            <a:r>
              <a:rPr lang="zh-CN" altLang="zh-CN" sz="3200" dirty="0">
                <a:latin typeface="Consolas" panose="020B0609020204030204" pitchFamily="49" charset="0"/>
              </a:rPr>
              <a:t>来响应请求。</a:t>
            </a:r>
            <a:r>
              <a:rPr lang="zh-CN" altLang="en-US" sz="3200" dirty="0">
                <a:latin typeface="Consolas" panose="020B0609020204030204" pitchFamily="49" charset="0"/>
              </a:rPr>
              <a:t>但</a:t>
            </a:r>
            <a:r>
              <a:rPr lang="zh-CN" altLang="zh-CN" sz="3200" dirty="0">
                <a:latin typeface="Consolas" panose="020B0609020204030204" pitchFamily="49" charset="0"/>
              </a:rPr>
              <a:t>这个策略极有可能导致错误的</a:t>
            </a:r>
            <a:r>
              <a:rPr lang="zh-CN" altLang="en-US" sz="3200" dirty="0">
                <a:latin typeface="Consolas" panose="020B0609020204030204" pitchFamily="49" charset="0"/>
              </a:rPr>
              <a:t>发生</a:t>
            </a:r>
            <a:r>
              <a:rPr lang="zh-CN" altLang="zh-CN" sz="3200" dirty="0">
                <a:latin typeface="Consolas" panose="020B0609020204030204" pitchFamily="49" charset="0"/>
              </a:rPr>
              <a:t>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3200" dirty="0">
                <a:latin typeface="Consolas" panose="020B0609020204030204" pitchFamily="49" charset="0"/>
              </a:rPr>
              <a:t>因此，在</a:t>
            </a:r>
            <a:r>
              <a:rPr lang="zh-CN" altLang="en-US" sz="3200" dirty="0">
                <a:latin typeface="Consolas" panose="020B0609020204030204" pitchFamily="49" charset="0"/>
              </a:rPr>
              <a:t>此情况下（</a:t>
            </a:r>
            <a:r>
              <a:rPr lang="zh-CN" altLang="zh-CN" sz="3200" dirty="0">
                <a:latin typeface="Consolas" panose="020B0609020204030204" pitchFamily="49" charset="0"/>
              </a:rPr>
              <a:t>特别是对象</a:t>
            </a:r>
            <a:r>
              <a:rPr lang="zh-CN" altLang="en-US" sz="3200" dirty="0">
                <a:latin typeface="Consolas" panose="020B0609020204030204" pitchFamily="49" charset="0"/>
              </a:rPr>
              <a:t>带有</a:t>
            </a:r>
            <a:r>
              <a:rPr lang="zh-CN" altLang="zh-CN" sz="3200" dirty="0">
                <a:latin typeface="Consolas" panose="020B0609020204030204" pitchFamily="49" charset="0"/>
              </a:rPr>
              <a:t>资源的情况下</a:t>
            </a:r>
            <a:r>
              <a:rPr lang="zh-CN" altLang="en-US" sz="3200" dirty="0">
                <a:latin typeface="Consolas" panose="020B0609020204030204" pitchFamily="49" charset="0"/>
              </a:rPr>
              <a:t>）</a:t>
            </a:r>
            <a:r>
              <a:rPr lang="zh-CN" altLang="zh-CN" sz="3200" dirty="0">
                <a:latin typeface="Consolas" panose="020B0609020204030204" pitchFamily="49" charset="0"/>
              </a:rPr>
              <a:t>，应该</a:t>
            </a:r>
            <a:r>
              <a:rPr lang="zh-CN" altLang="en-US" sz="3200" dirty="0">
                <a:latin typeface="Consolas" panose="020B0609020204030204" pitchFamily="49" charset="0"/>
              </a:rPr>
              <a:t>明确告知编译器复制方法。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具体的做法就是：</a:t>
            </a:r>
            <a:r>
              <a:rPr lang="zh-CN" altLang="zh-CN" sz="3200" dirty="0">
                <a:latin typeface="Consolas" panose="020B0609020204030204" pitchFamily="49" charset="0"/>
              </a:rPr>
              <a:t>显式地为类提供一个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复制构造函数</a:t>
            </a:r>
            <a:r>
              <a:rPr lang="zh-CN" altLang="zh-CN" sz="3200" dirty="0">
                <a:latin typeface="Consolas" panose="020B0609020204030204" pitchFamily="49" charset="0"/>
              </a:rPr>
              <a:t>。</a:t>
            </a:r>
            <a:endParaRPr lang="en-US" altLang="zh-CN" sz="3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1561631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928D268-9079-4C94-B626-6324D8A1FBB7}"/>
              </a:ext>
            </a:extLst>
          </p:cNvPr>
          <p:cNvSpPr/>
          <p:nvPr/>
        </p:nvSpPr>
        <p:spPr>
          <a:xfrm>
            <a:off x="2432575" y="2412293"/>
            <a:ext cx="7326849" cy="2655533"/>
          </a:xfrm>
          <a:prstGeom prst="wedgeRoundRectCallout">
            <a:avLst>
              <a:gd name="adj1" fmla="val 21539"/>
              <a:gd name="adj2" fmla="val -4864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class T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T(int); //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普通构造函数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T(</a:t>
            </a:r>
            <a:r>
              <a:rPr lang="en-US" altLang="zh-CN" sz="2400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T&amp;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); //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复制构造函数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4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赋值</a:t>
            </a:r>
            <a:r>
              <a:rPr lang="zh-CN" altLang="en-US" sz="3200" dirty="0">
                <a:latin typeface="Consolas" panose="020B0609020204030204" pitchFamily="49" charset="0"/>
              </a:rPr>
              <a:t>其实也是一种复制。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不过，赋值和初始化复制还是有不同。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初始化时，复制目标对象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正在被创建</a:t>
            </a:r>
            <a:r>
              <a:rPr lang="zh-CN" altLang="en-US" sz="3200" dirty="0">
                <a:latin typeface="Consolas" panose="020B0609020204030204" pitchFamily="49" charset="0"/>
              </a:rPr>
              <a:t>中。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赋值时，复制目标对象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已经存在</a:t>
            </a:r>
            <a:r>
              <a:rPr lang="zh-CN" altLang="en-US" sz="3200" dirty="0">
                <a:latin typeface="Consolas" panose="020B0609020204030204" pitchFamily="49" charset="0"/>
              </a:rPr>
              <a:t>了，可能拥有资源。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3200" dirty="0">
                <a:latin typeface="Consolas" panose="020B0609020204030204" pitchFamily="49" charset="0"/>
              </a:rPr>
              <a:t>因此，赋值用不同的方式进行：</a:t>
            </a:r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重载赋值运算符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3200" dirty="0">
                <a:latin typeface="Consolas" panose="020B0609020204030204" pitchFamily="49" charset="0"/>
              </a:rPr>
              <a:t>。</a:t>
            </a:r>
            <a:endParaRPr lang="en-US" altLang="zh-CN" sz="3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687711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928D268-9079-4C94-B626-6324D8A1FBB7}"/>
              </a:ext>
            </a:extLst>
          </p:cNvPr>
          <p:cNvSpPr/>
          <p:nvPr/>
        </p:nvSpPr>
        <p:spPr>
          <a:xfrm>
            <a:off x="2432575" y="4329803"/>
            <a:ext cx="7326849" cy="2020192"/>
          </a:xfrm>
          <a:prstGeom prst="wedgeRoundRectCallout">
            <a:avLst>
              <a:gd name="adj1" fmla="val 21539"/>
              <a:gd name="adj2" fmla="val -4864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class T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T&amp; operator=(const T&amp;)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8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A6EAF3-573F-488D-BAC6-190DEA1A2301}"/>
              </a:ext>
            </a:extLst>
          </p:cNvPr>
          <p:cNvGrpSpPr/>
          <p:nvPr/>
        </p:nvGrpSpPr>
        <p:grpSpPr>
          <a:xfrm>
            <a:off x="2386911" y="3497480"/>
            <a:ext cx="1202633" cy="427659"/>
            <a:chOff x="747714" y="375262"/>
            <a:chExt cx="471487" cy="16766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3B5098E-B067-48E9-8DC8-7C86555AD340}"/>
                </a:ext>
              </a:extLst>
            </p:cNvPr>
            <p:cNvSpPr/>
            <p:nvPr/>
          </p:nvSpPr>
          <p:spPr>
            <a:xfrm>
              <a:off x="747714" y="376237"/>
              <a:ext cx="304800" cy="166687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2E17421-49C5-4B6D-A082-8FCEA6F97148}"/>
                </a:ext>
              </a:extLst>
            </p:cNvPr>
            <p:cNvSpPr/>
            <p:nvPr/>
          </p:nvSpPr>
          <p:spPr>
            <a:xfrm>
              <a:off x="1052514" y="375262"/>
              <a:ext cx="166687" cy="16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1A7896-6E5A-47F4-B990-7E6752580FA7}"/>
              </a:ext>
            </a:extLst>
          </p:cNvPr>
          <p:cNvGrpSpPr/>
          <p:nvPr/>
        </p:nvGrpSpPr>
        <p:grpSpPr>
          <a:xfrm>
            <a:off x="4060821" y="3497508"/>
            <a:ext cx="1201824" cy="427603"/>
            <a:chOff x="0" y="0"/>
            <a:chExt cx="471487" cy="16766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E1896D3-E6E2-4FC0-B8FB-14EEA46B1399}"/>
                </a:ext>
              </a:extLst>
            </p:cNvPr>
            <p:cNvSpPr/>
            <p:nvPr/>
          </p:nvSpPr>
          <p:spPr>
            <a:xfrm>
              <a:off x="0" y="975"/>
              <a:ext cx="304800" cy="166687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FB15B0A-3256-4CD7-9104-20AEA4539D80}"/>
                </a:ext>
              </a:extLst>
            </p:cNvPr>
            <p:cNvSpPr/>
            <p:nvPr/>
          </p:nvSpPr>
          <p:spPr>
            <a:xfrm>
              <a:off x="304800" y="0"/>
              <a:ext cx="166687" cy="16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F5194A-4DF8-4EF3-83CB-3F2124D71D40}"/>
              </a:ext>
            </a:extLst>
          </p:cNvPr>
          <p:cNvGrpSpPr/>
          <p:nvPr/>
        </p:nvGrpSpPr>
        <p:grpSpPr>
          <a:xfrm>
            <a:off x="5785808" y="3497508"/>
            <a:ext cx="1201824" cy="427603"/>
            <a:chOff x="0" y="0"/>
            <a:chExt cx="471487" cy="16766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44E766D-66D0-47F6-A6C1-DA7C58D9B10C}"/>
                </a:ext>
              </a:extLst>
            </p:cNvPr>
            <p:cNvSpPr/>
            <p:nvPr/>
          </p:nvSpPr>
          <p:spPr>
            <a:xfrm>
              <a:off x="0" y="975"/>
              <a:ext cx="304800" cy="166687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1EFBB7-E6AF-4445-92E5-44A331A4306D}"/>
                </a:ext>
              </a:extLst>
            </p:cNvPr>
            <p:cNvSpPr/>
            <p:nvPr/>
          </p:nvSpPr>
          <p:spPr>
            <a:xfrm>
              <a:off x="304800" y="0"/>
              <a:ext cx="166687" cy="16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B1F878-8F6E-42DF-846B-22384C581F34}"/>
              </a:ext>
            </a:extLst>
          </p:cNvPr>
          <p:cNvGrpSpPr/>
          <p:nvPr/>
        </p:nvGrpSpPr>
        <p:grpSpPr>
          <a:xfrm>
            <a:off x="7437912" y="3497508"/>
            <a:ext cx="1201824" cy="427603"/>
            <a:chOff x="0" y="0"/>
            <a:chExt cx="471487" cy="16766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F4D230B-79A7-4A3E-93E4-C80B83DD37CF}"/>
                </a:ext>
              </a:extLst>
            </p:cNvPr>
            <p:cNvSpPr/>
            <p:nvPr/>
          </p:nvSpPr>
          <p:spPr>
            <a:xfrm>
              <a:off x="0" y="975"/>
              <a:ext cx="304800" cy="166687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9C4529C-DA28-46E3-8939-F0AC52A8117B}"/>
                </a:ext>
              </a:extLst>
            </p:cNvPr>
            <p:cNvSpPr/>
            <p:nvPr/>
          </p:nvSpPr>
          <p:spPr>
            <a:xfrm>
              <a:off x="304800" y="0"/>
              <a:ext cx="166687" cy="16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A5FDDC-9BE7-486E-A53A-DB999E0C713F}"/>
              </a:ext>
            </a:extLst>
          </p:cNvPr>
          <p:cNvCxnSpPr>
            <a:cxnSpLocks/>
          </p:cNvCxnSpPr>
          <p:nvPr/>
        </p:nvCxnSpPr>
        <p:spPr>
          <a:xfrm>
            <a:off x="3589544" y="3709864"/>
            <a:ext cx="471277" cy="2891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E6F54D-AEDD-4586-9E88-F57403666527}"/>
              </a:ext>
            </a:extLst>
          </p:cNvPr>
          <p:cNvCxnSpPr>
            <a:cxnSpLocks/>
          </p:cNvCxnSpPr>
          <p:nvPr/>
        </p:nvCxnSpPr>
        <p:spPr>
          <a:xfrm>
            <a:off x="5262645" y="3709864"/>
            <a:ext cx="523163" cy="2891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B20EB6-D60C-4208-9944-FFC3C2EDFADD}"/>
              </a:ext>
            </a:extLst>
          </p:cNvPr>
          <p:cNvCxnSpPr>
            <a:cxnSpLocks/>
          </p:cNvCxnSpPr>
          <p:nvPr/>
        </p:nvCxnSpPr>
        <p:spPr>
          <a:xfrm>
            <a:off x="6987632" y="3709864"/>
            <a:ext cx="450280" cy="2891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5C32C9-6565-4603-8287-D7394E8E3EB7}"/>
              </a:ext>
            </a:extLst>
          </p:cNvPr>
          <p:cNvCxnSpPr>
            <a:cxnSpLocks/>
          </p:cNvCxnSpPr>
          <p:nvPr/>
        </p:nvCxnSpPr>
        <p:spPr>
          <a:xfrm>
            <a:off x="8639736" y="3710486"/>
            <a:ext cx="498873" cy="1647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E1BA2D3-043B-40F4-B72A-C37D2B146CAC}"/>
              </a:ext>
            </a:extLst>
          </p:cNvPr>
          <p:cNvGrpSpPr/>
          <p:nvPr/>
        </p:nvGrpSpPr>
        <p:grpSpPr>
          <a:xfrm>
            <a:off x="9138609" y="3497508"/>
            <a:ext cx="1201824" cy="427603"/>
            <a:chOff x="0" y="0"/>
            <a:chExt cx="471487" cy="1676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4A3C54-3900-4E09-B2C8-900006F6D582}"/>
                </a:ext>
              </a:extLst>
            </p:cNvPr>
            <p:cNvSpPr/>
            <p:nvPr/>
          </p:nvSpPr>
          <p:spPr>
            <a:xfrm>
              <a:off x="0" y="975"/>
              <a:ext cx="304800" cy="166687"/>
            </a:xfrm>
            <a:prstGeom prst="rect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0D19E59-6987-4893-9BA1-67A1676CC8ED}"/>
                </a:ext>
              </a:extLst>
            </p:cNvPr>
            <p:cNvSpPr/>
            <p:nvPr/>
          </p:nvSpPr>
          <p:spPr>
            <a:xfrm>
              <a:off x="304800" y="0"/>
              <a:ext cx="166687" cy="16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^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FB2C80-C328-4ED2-97AE-FE0116DF8928}"/>
              </a:ext>
            </a:extLst>
          </p:cNvPr>
          <p:cNvGrpSpPr/>
          <p:nvPr/>
        </p:nvGrpSpPr>
        <p:grpSpPr>
          <a:xfrm>
            <a:off x="1592323" y="2548734"/>
            <a:ext cx="2958515" cy="426851"/>
            <a:chOff x="702899" y="65700"/>
            <a:chExt cx="1159873" cy="16734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5D9D872-AA75-4631-8CB8-21389FCD67A6}"/>
                </a:ext>
              </a:extLst>
            </p:cNvPr>
            <p:cNvGrpSpPr/>
            <p:nvPr/>
          </p:nvGrpSpPr>
          <p:grpSpPr>
            <a:xfrm>
              <a:off x="1003912" y="66675"/>
              <a:ext cx="858860" cy="166370"/>
              <a:chOff x="180000" y="180000"/>
              <a:chExt cx="858860" cy="16637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2D0F81-543E-4A65-A8F3-EC03383DB2B4}"/>
                  </a:ext>
                </a:extLst>
              </p:cNvPr>
              <p:cNvSpPr/>
              <p:nvPr/>
            </p:nvSpPr>
            <p:spPr>
              <a:xfrm>
                <a:off x="180000" y="180975"/>
                <a:ext cx="429600" cy="16442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head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6DAC63A-1752-4EAD-8ADE-8A1543EA15D4}"/>
                  </a:ext>
                </a:extLst>
              </p:cNvPr>
              <p:cNvSpPr/>
              <p:nvPr/>
            </p:nvSpPr>
            <p:spPr>
              <a:xfrm>
                <a:off x="609600" y="180000"/>
                <a:ext cx="429260" cy="166370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tail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240BFB-A3EA-49C5-B6A8-AC0916839778}"/>
                </a:ext>
              </a:extLst>
            </p:cNvPr>
            <p:cNvSpPr/>
            <p:nvPr/>
          </p:nvSpPr>
          <p:spPr>
            <a:xfrm>
              <a:off x="702899" y="65700"/>
              <a:ext cx="301013" cy="166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l1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38A2CD-98D8-4BF2-A371-3E680CA88F68}"/>
              </a:ext>
            </a:extLst>
          </p:cNvPr>
          <p:cNvGrpSpPr/>
          <p:nvPr/>
        </p:nvGrpSpPr>
        <p:grpSpPr>
          <a:xfrm>
            <a:off x="1592323" y="4528827"/>
            <a:ext cx="2957584" cy="429223"/>
            <a:chOff x="0" y="0"/>
            <a:chExt cx="1159873" cy="16861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E829B8A-9811-47DA-B630-9399932AAE39}"/>
                </a:ext>
              </a:extLst>
            </p:cNvPr>
            <p:cNvGrpSpPr/>
            <p:nvPr/>
          </p:nvGrpSpPr>
          <p:grpSpPr>
            <a:xfrm>
              <a:off x="301013" y="975"/>
              <a:ext cx="858860" cy="167640"/>
              <a:chOff x="301013" y="975"/>
              <a:chExt cx="858860" cy="16764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B2370F7-0D8D-4CBF-B5E0-04A018612E4E}"/>
                  </a:ext>
                </a:extLst>
              </p:cNvPr>
              <p:cNvSpPr/>
              <p:nvPr/>
            </p:nvSpPr>
            <p:spPr>
              <a:xfrm>
                <a:off x="301013" y="1950"/>
                <a:ext cx="429600" cy="166665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head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AD61208-F888-49E1-BEA4-70EA985C44A3}"/>
                  </a:ext>
                </a:extLst>
              </p:cNvPr>
              <p:cNvSpPr/>
              <p:nvPr/>
            </p:nvSpPr>
            <p:spPr>
              <a:xfrm>
                <a:off x="730613" y="975"/>
                <a:ext cx="429260" cy="166370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tail</a:t>
                </a:r>
                <a:endParaRPr 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4EAED76-74FE-4EF5-BF0F-F1445EE8ED5F}"/>
                </a:ext>
              </a:extLst>
            </p:cNvPr>
            <p:cNvSpPr/>
            <p:nvPr/>
          </p:nvSpPr>
          <p:spPr>
            <a:xfrm>
              <a:off x="0" y="0"/>
              <a:ext cx="301013" cy="166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l2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22" name="曲线连接符 51">
            <a:extLst>
              <a:ext uri="{FF2B5EF4-FFF2-40B4-BE49-F238E27FC236}">
                <a16:creationId xmlns:a16="http://schemas.microsoft.com/office/drawing/2014/main" id="{EE7A724E-E1D7-4E7A-976B-7B5C9708A057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rot="5400000">
            <a:off x="2578397" y="3170343"/>
            <a:ext cx="526869" cy="132378"/>
          </a:xfrm>
          <a:prstGeom prst="curvedConnector3">
            <a:avLst/>
          </a:prstGeom>
          <a:ln>
            <a:headEnd type="oval"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128">
            <a:extLst>
              <a:ext uri="{FF2B5EF4-FFF2-40B4-BE49-F238E27FC236}">
                <a16:creationId xmlns:a16="http://schemas.microsoft.com/office/drawing/2014/main" id="{4EE2CB65-CBE3-4701-BB2C-98C6816DA6AE}"/>
              </a:ext>
            </a:extLst>
          </p:cNvPr>
          <p:cNvCxnSpPr>
            <a:stCxn id="29" idx="0"/>
            <a:endCxn id="43" idx="2"/>
          </p:cNvCxnSpPr>
          <p:nvPr/>
        </p:nvCxnSpPr>
        <p:spPr>
          <a:xfrm rot="16200000" flipV="1">
            <a:off x="2537298" y="4163483"/>
            <a:ext cx="608652" cy="131963"/>
          </a:xfrm>
          <a:prstGeom prst="curvedConnector3">
            <a:avLst>
              <a:gd name="adj1" fmla="val 50000"/>
            </a:avLst>
          </a:prstGeom>
          <a:ln>
            <a:headEnd type="oval"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129">
            <a:extLst>
              <a:ext uri="{FF2B5EF4-FFF2-40B4-BE49-F238E27FC236}">
                <a16:creationId xmlns:a16="http://schemas.microsoft.com/office/drawing/2014/main" id="{37F24377-BFFB-40AA-9938-E256ECF7E31A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rot="5400000" flipH="1" flipV="1">
            <a:off x="6461749" y="1465980"/>
            <a:ext cx="606198" cy="5524460"/>
          </a:xfrm>
          <a:prstGeom prst="curvedConnector3">
            <a:avLst>
              <a:gd name="adj1" fmla="val 50000"/>
            </a:avLst>
          </a:prstGeom>
          <a:ln>
            <a:headEnd type="oval"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130">
            <a:extLst>
              <a:ext uri="{FF2B5EF4-FFF2-40B4-BE49-F238E27FC236}">
                <a16:creationId xmlns:a16="http://schemas.microsoft.com/office/drawing/2014/main" id="{321DC7BA-37EC-4E14-B0E6-80026EC1E927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rot="16200000" flipH="1">
            <a:off x="6503022" y="475939"/>
            <a:ext cx="524410" cy="5523701"/>
          </a:xfrm>
          <a:prstGeom prst="curvedConnector3">
            <a:avLst>
              <a:gd name="adj1" fmla="val 50000"/>
            </a:avLst>
          </a:prstGeom>
          <a:ln>
            <a:headEnd type="oval"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65BE1513-E138-4286-B5B7-575D80411F49}"/>
              </a:ext>
            </a:extLst>
          </p:cNvPr>
          <p:cNvSpPr/>
          <p:nvPr/>
        </p:nvSpPr>
        <p:spPr>
          <a:xfrm>
            <a:off x="5738797" y="4516360"/>
            <a:ext cx="4227444" cy="908744"/>
          </a:xfrm>
          <a:prstGeom prst="wedgeRoundRectCallout">
            <a:avLst>
              <a:gd name="adj1" fmla="val -59153"/>
              <a:gd name="adj2" fmla="val -3396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复制使两个链表对象共享资源。这种复制就是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浅复制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A550FF04-BFA0-455A-9C1E-BFC6B0A1CF74}"/>
              </a:ext>
            </a:extLst>
          </p:cNvPr>
          <p:cNvSpPr/>
          <p:nvPr/>
        </p:nvSpPr>
        <p:spPr>
          <a:xfrm>
            <a:off x="5659284" y="1820644"/>
            <a:ext cx="4227444" cy="1314333"/>
          </a:xfrm>
          <a:prstGeom prst="wedgeRoundRectCallout">
            <a:avLst>
              <a:gd name="adj1" fmla="val -53981"/>
              <a:gd name="adj2" fmla="val 4754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l2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析构后，释放了共享的资源，因此使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l1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的内部指针指向了无效内存。此后，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l1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的析构会导致错误。</a:t>
            </a:r>
          </a:p>
        </p:txBody>
      </p:sp>
    </p:spTree>
    <p:extLst>
      <p:ext uri="{BB962C8B-B14F-4D97-AF65-F5344CB8AC3E}">
        <p14:creationId xmlns:p14="http://schemas.microsoft.com/office/powerpoint/2010/main" val="4923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5531331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2A9D7D7-1F73-4F61-8FC2-F6D47710ED7A}"/>
              </a:ext>
            </a:extLst>
          </p:cNvPr>
          <p:cNvGrpSpPr/>
          <p:nvPr/>
        </p:nvGrpSpPr>
        <p:grpSpPr>
          <a:xfrm>
            <a:off x="1355788" y="2708366"/>
            <a:ext cx="9208167" cy="3185068"/>
            <a:chOff x="2045110" y="1784497"/>
            <a:chExt cx="5195195" cy="179699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4A55E31-A47A-4DF4-B4BE-6426F27CD669}"/>
                </a:ext>
              </a:extLst>
            </p:cNvPr>
            <p:cNvSpPr/>
            <p:nvPr/>
          </p:nvSpPr>
          <p:spPr>
            <a:xfrm>
              <a:off x="2798966" y="1784965"/>
              <a:ext cx="678980" cy="506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l1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2C51FCD-A8B5-4694-9E95-0D82CC865248}"/>
                </a:ext>
              </a:extLst>
            </p:cNvPr>
            <p:cNvSpPr/>
            <p:nvPr/>
          </p:nvSpPr>
          <p:spPr>
            <a:xfrm>
              <a:off x="2834222" y="2720555"/>
              <a:ext cx="602781" cy="54736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endParaRPr lang="zh-CN" sz="1400" kern="1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51" name="曲线连接符 521">
              <a:extLst>
                <a:ext uri="{FF2B5EF4-FFF2-40B4-BE49-F238E27FC236}">
                  <a16:creationId xmlns:a16="http://schemas.microsoft.com/office/drawing/2014/main" id="{D0C0E033-550A-4743-B88C-F566BB7CAED9}"/>
                </a:ext>
              </a:extLst>
            </p:cNvPr>
            <p:cNvCxnSpPr/>
            <p:nvPr/>
          </p:nvCxnSpPr>
          <p:spPr>
            <a:xfrm rot="5400000">
              <a:off x="2922345" y="2504443"/>
              <a:ext cx="429381" cy="2843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43A0CFF-E4FB-46BD-A234-56841A3FB76A}"/>
                </a:ext>
              </a:extLst>
            </p:cNvPr>
            <p:cNvSpPr/>
            <p:nvPr/>
          </p:nvSpPr>
          <p:spPr>
            <a:xfrm>
              <a:off x="2045110" y="3286936"/>
              <a:ext cx="1613875" cy="2841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a)</a:t>
              </a:r>
              <a:r>
                <a:rPr lang="zh-CN" sz="14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复制前</a:t>
              </a:r>
              <a:endParaRPr lang="zh-CN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6C72808-6FAE-4EB8-A75D-09A20657E722}"/>
                </a:ext>
              </a:extLst>
            </p:cNvPr>
            <p:cNvSpPr/>
            <p:nvPr/>
          </p:nvSpPr>
          <p:spPr>
            <a:xfrm>
              <a:off x="3896268" y="3284143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b)</a:t>
              </a: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复制后：资源独立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圆角矩形 530">
              <a:extLst>
                <a:ext uri="{FF2B5EF4-FFF2-40B4-BE49-F238E27FC236}">
                  <a16:creationId xmlns:a16="http://schemas.microsoft.com/office/drawing/2014/main" id="{97A253A2-1536-4F72-803C-DAD098FF25B8}"/>
                </a:ext>
              </a:extLst>
            </p:cNvPr>
            <p:cNvSpPr/>
            <p:nvPr/>
          </p:nvSpPr>
          <p:spPr>
            <a:xfrm>
              <a:off x="2096779" y="1784497"/>
              <a:ext cx="592237" cy="5060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正在创建的对象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l2</a:t>
              </a:r>
              <a:endParaRPr lang="zh-CN" sz="1400" kern="1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1B79801-87A6-4AB4-A6BB-C433CFCB9724}"/>
                </a:ext>
              </a:extLst>
            </p:cNvPr>
            <p:cNvSpPr/>
            <p:nvPr/>
          </p:nvSpPr>
          <p:spPr>
            <a:xfrm>
              <a:off x="2045110" y="2831393"/>
              <a:ext cx="671195" cy="283845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没有资源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57" name="曲线连接符 532">
              <a:extLst>
                <a:ext uri="{FF2B5EF4-FFF2-40B4-BE49-F238E27FC236}">
                  <a16:creationId xmlns:a16="http://schemas.microsoft.com/office/drawing/2014/main" id="{E7E60B75-0A47-428E-A9FC-F1EBBEABAC16}"/>
                </a:ext>
              </a:extLst>
            </p:cNvPr>
            <p:cNvCxnSpPr/>
            <p:nvPr/>
          </p:nvCxnSpPr>
          <p:spPr>
            <a:xfrm rot="5400000">
              <a:off x="2116985" y="2560097"/>
              <a:ext cx="537845" cy="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E7FA397-3E3C-44E0-9240-D8B6BDF5C3BB}"/>
                </a:ext>
              </a:extLst>
            </p:cNvPr>
            <p:cNvSpPr/>
            <p:nvPr/>
          </p:nvSpPr>
          <p:spPr>
            <a:xfrm>
              <a:off x="5626770" y="3297649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c)</a:t>
              </a: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失效后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F65FC5F-B739-4ECC-838C-DE2E7D41B580}"/>
                </a:ext>
              </a:extLst>
            </p:cNvPr>
            <p:cNvSpPr/>
            <p:nvPr/>
          </p:nvSpPr>
          <p:spPr>
            <a:xfrm>
              <a:off x="3936409" y="1785714"/>
              <a:ext cx="668655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4A07BC-E6BD-45D5-B36D-1B520ACADA19}"/>
                </a:ext>
              </a:extLst>
            </p:cNvPr>
            <p:cNvSpPr/>
            <p:nvPr/>
          </p:nvSpPr>
          <p:spPr>
            <a:xfrm>
              <a:off x="4734604" y="1785714"/>
              <a:ext cx="614045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l1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41FC878-D370-4EC9-93A0-6EF7ACB7CA5A}"/>
                </a:ext>
              </a:extLst>
            </p:cNvPr>
            <p:cNvSpPr/>
            <p:nvPr/>
          </p:nvSpPr>
          <p:spPr>
            <a:xfrm>
              <a:off x="4746669" y="2709004"/>
              <a:ext cx="602615" cy="546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62" name="曲线连接符 182">
              <a:extLst>
                <a:ext uri="{FF2B5EF4-FFF2-40B4-BE49-F238E27FC236}">
                  <a16:creationId xmlns:a16="http://schemas.microsoft.com/office/drawing/2014/main" id="{892178FE-E317-4523-97DF-D7DD5841869A}"/>
                </a:ext>
              </a:extLst>
            </p:cNvPr>
            <p:cNvCxnSpPr/>
            <p:nvPr/>
          </p:nvCxnSpPr>
          <p:spPr>
            <a:xfrm rot="16200000" flipH="1">
              <a:off x="4836204" y="2497549"/>
              <a:ext cx="417195" cy="5715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183">
              <a:extLst>
                <a:ext uri="{FF2B5EF4-FFF2-40B4-BE49-F238E27FC236}">
                  <a16:creationId xmlns:a16="http://schemas.microsoft.com/office/drawing/2014/main" id="{B9474332-65FF-49F1-AF4F-D181CBD1913B}"/>
                </a:ext>
              </a:extLst>
            </p:cNvPr>
            <p:cNvCxnSpPr>
              <a:stCxn id="59" idx="2"/>
              <a:endCxn id="70" idx="0"/>
            </p:cNvCxnSpPr>
            <p:nvPr/>
          </p:nvCxnSpPr>
          <p:spPr>
            <a:xfrm rot="5400000">
              <a:off x="4059702" y="2493532"/>
              <a:ext cx="412759" cy="93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29488E-A6B9-4F1D-B519-3CF4AFF38D4A}"/>
                </a:ext>
              </a:extLst>
            </p:cNvPr>
            <p:cNvSpPr/>
            <p:nvPr/>
          </p:nvSpPr>
          <p:spPr>
            <a:xfrm>
              <a:off x="6461169" y="1785714"/>
              <a:ext cx="668655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依然存在的对象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l1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087FE1-4AEA-409B-A91C-83CFB00093F8}"/>
                </a:ext>
              </a:extLst>
            </p:cNvPr>
            <p:cNvSpPr/>
            <p:nvPr/>
          </p:nvSpPr>
          <p:spPr>
            <a:xfrm>
              <a:off x="5709329" y="1785079"/>
              <a:ext cx="614045" cy="5060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率先失效的对象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AAB2B38-A680-4511-BCB5-924B6A9EAC6D}"/>
                </a:ext>
              </a:extLst>
            </p:cNvPr>
            <p:cNvSpPr/>
            <p:nvPr/>
          </p:nvSpPr>
          <p:spPr>
            <a:xfrm>
              <a:off x="5709329" y="2705829"/>
              <a:ext cx="602615" cy="546735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被</a:t>
              </a:r>
              <a:r>
                <a:rPr lang="en-US" sz="1400" kern="10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l2</a:t>
              </a:r>
              <a:r>
                <a:rPr lang="zh-CN" sz="1400" kern="10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释放的副本</a:t>
              </a:r>
              <a:endParaRPr lang="zh-CN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67" name="曲线连接符 187">
              <a:extLst>
                <a:ext uri="{FF2B5EF4-FFF2-40B4-BE49-F238E27FC236}">
                  <a16:creationId xmlns:a16="http://schemas.microsoft.com/office/drawing/2014/main" id="{7592A5CC-EED6-4D94-833F-2EA721B47DBD}"/>
                </a:ext>
              </a:extLst>
            </p:cNvPr>
            <p:cNvCxnSpPr/>
            <p:nvPr/>
          </p:nvCxnSpPr>
          <p:spPr>
            <a:xfrm rot="5400000">
              <a:off x="5806167" y="2495326"/>
              <a:ext cx="414020" cy="57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线连接符 188">
              <a:extLst>
                <a:ext uri="{FF2B5EF4-FFF2-40B4-BE49-F238E27FC236}">
                  <a16:creationId xmlns:a16="http://schemas.microsoft.com/office/drawing/2014/main" id="{33D336F9-22C9-462B-9DEA-125F514476FC}"/>
                </a:ext>
              </a:extLst>
            </p:cNvPr>
            <p:cNvCxnSpPr/>
            <p:nvPr/>
          </p:nvCxnSpPr>
          <p:spPr>
            <a:xfrm rot="5400000">
              <a:off x="6578644" y="2505169"/>
              <a:ext cx="429895" cy="31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D63BD8E-4AC1-4A7A-A7EE-28DB0BA1E337}"/>
                </a:ext>
              </a:extLst>
            </p:cNvPr>
            <p:cNvSpPr/>
            <p:nvPr/>
          </p:nvSpPr>
          <p:spPr>
            <a:xfrm>
              <a:off x="6491014" y="2721704"/>
              <a:ext cx="602615" cy="546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98B312C-9D92-4C37-B63D-4838B5CE19BB}"/>
                </a:ext>
              </a:extLst>
            </p:cNvPr>
            <p:cNvSpPr/>
            <p:nvPr/>
          </p:nvSpPr>
          <p:spPr>
            <a:xfrm>
              <a:off x="3960116" y="2704568"/>
              <a:ext cx="602615" cy="546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r>
                <a:rPr lang="zh-CN" sz="1400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的副本</a:t>
              </a:r>
              <a:endParaRPr lang="zh-CN" sz="14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AFD345C4-C29E-4524-8EDA-FF77BF1D994A}"/>
              </a:ext>
            </a:extLst>
          </p:cNvPr>
          <p:cNvSpPr/>
          <p:nvPr/>
        </p:nvSpPr>
        <p:spPr>
          <a:xfrm>
            <a:off x="1355788" y="1444487"/>
            <a:ext cx="9067047" cy="8071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解决问题的方法就是将源对象的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资源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也复制一份。这就是深复制的思想。</a:t>
            </a:r>
            <a:endParaRPr lang="zh-CN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610015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AFD345C4-C29E-4524-8EDA-FF77BF1D994A}"/>
              </a:ext>
            </a:extLst>
          </p:cNvPr>
          <p:cNvSpPr/>
          <p:nvPr/>
        </p:nvSpPr>
        <p:spPr>
          <a:xfrm>
            <a:off x="1355788" y="1444487"/>
            <a:ext cx="9067047" cy="8071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rPr>
              <a:t>赋值的思路与深复制类似。不过需要注意的是：赋值时，目标对象已经拥有资源，因此需要在复制前将这些资源释放掉。</a:t>
            </a:r>
            <a:endParaRPr lang="zh-CN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DE73F8E-E9FC-47A2-B2B2-CDD2608DB34B}"/>
              </a:ext>
            </a:extLst>
          </p:cNvPr>
          <p:cNvGrpSpPr/>
          <p:nvPr/>
        </p:nvGrpSpPr>
        <p:grpSpPr>
          <a:xfrm>
            <a:off x="1437267" y="2629437"/>
            <a:ext cx="9495014" cy="3289103"/>
            <a:chOff x="1437267" y="2629438"/>
            <a:chExt cx="5195195" cy="179963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7AB192-BF55-434C-9B38-BED679C828D8}"/>
                </a:ext>
              </a:extLst>
            </p:cNvPr>
            <p:cNvSpPr/>
            <p:nvPr/>
          </p:nvSpPr>
          <p:spPr>
            <a:xfrm>
              <a:off x="2191123" y="2632541"/>
              <a:ext cx="678980" cy="506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l1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9ADE3E3-3E2B-4528-8488-0644933F9F1F}"/>
                </a:ext>
              </a:extLst>
            </p:cNvPr>
            <p:cNvSpPr/>
            <p:nvPr/>
          </p:nvSpPr>
          <p:spPr>
            <a:xfrm>
              <a:off x="2226379" y="3568131"/>
              <a:ext cx="602781" cy="54736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endParaRPr lang="zh-CN" sz="1400" kern="1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33" name="曲线连接符 18">
              <a:extLst>
                <a:ext uri="{FF2B5EF4-FFF2-40B4-BE49-F238E27FC236}">
                  <a16:creationId xmlns:a16="http://schemas.microsoft.com/office/drawing/2014/main" id="{C8390A4F-49DB-438A-A8AE-5DF4D94EE4F0}"/>
                </a:ext>
              </a:extLst>
            </p:cNvPr>
            <p:cNvCxnSpPr/>
            <p:nvPr/>
          </p:nvCxnSpPr>
          <p:spPr>
            <a:xfrm rot="5400000">
              <a:off x="2314502" y="3352019"/>
              <a:ext cx="429381" cy="2843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494A0E-493C-4270-87C4-BF385D7D8886}"/>
                </a:ext>
              </a:extLst>
            </p:cNvPr>
            <p:cNvSpPr/>
            <p:nvPr/>
          </p:nvSpPr>
          <p:spPr>
            <a:xfrm>
              <a:off x="1437267" y="4134512"/>
              <a:ext cx="1613875" cy="2841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a)</a:t>
              </a: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复制前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6A2345-CE13-4D3E-81F5-844F5CFB072E}"/>
                </a:ext>
              </a:extLst>
            </p:cNvPr>
            <p:cNvSpPr/>
            <p:nvPr/>
          </p:nvSpPr>
          <p:spPr>
            <a:xfrm>
              <a:off x="3328566" y="2632655"/>
              <a:ext cx="668741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FB41A6-9AF0-495E-A532-83D376BFEA21}"/>
                </a:ext>
              </a:extLst>
            </p:cNvPr>
            <p:cNvSpPr/>
            <p:nvPr/>
          </p:nvSpPr>
          <p:spPr>
            <a:xfrm>
              <a:off x="4126541" y="2632655"/>
              <a:ext cx="614569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l1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301EE12-CD34-495D-96A2-69F6C64772C9}"/>
                </a:ext>
              </a:extLst>
            </p:cNvPr>
            <p:cNvSpPr/>
            <p:nvPr/>
          </p:nvSpPr>
          <p:spPr>
            <a:xfrm>
              <a:off x="4138495" y="3556299"/>
              <a:ext cx="602615" cy="546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38" name="曲线连接符 36">
              <a:extLst>
                <a:ext uri="{FF2B5EF4-FFF2-40B4-BE49-F238E27FC236}">
                  <a16:creationId xmlns:a16="http://schemas.microsoft.com/office/drawing/2014/main" id="{DE1912E0-CE64-4B93-B7C9-535AC08B9E08}"/>
                </a:ext>
              </a:extLst>
            </p:cNvPr>
            <p:cNvCxnSpPr/>
            <p:nvPr/>
          </p:nvCxnSpPr>
          <p:spPr>
            <a:xfrm rot="16200000" flipH="1">
              <a:off x="4228040" y="3344535"/>
              <a:ext cx="417549" cy="5977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0B1B3F-DF85-47AB-B8C4-A74221481D5D}"/>
                </a:ext>
              </a:extLst>
            </p:cNvPr>
            <p:cNvSpPr/>
            <p:nvPr/>
          </p:nvSpPr>
          <p:spPr>
            <a:xfrm>
              <a:off x="3303779" y="4144798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b)</a:t>
              </a: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复制后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40" name="曲线连接符 38">
              <a:extLst>
                <a:ext uri="{FF2B5EF4-FFF2-40B4-BE49-F238E27FC236}">
                  <a16:creationId xmlns:a16="http://schemas.microsoft.com/office/drawing/2014/main" id="{29394367-E5D7-4D4A-A09B-54AB5889487B}"/>
                </a:ext>
              </a:extLst>
            </p:cNvPr>
            <p:cNvCxnSpPr>
              <a:stCxn id="35" idx="2"/>
              <a:endCxn id="77" idx="0"/>
            </p:cNvCxnSpPr>
            <p:nvPr/>
          </p:nvCxnSpPr>
          <p:spPr>
            <a:xfrm rot="16200000" flipH="1">
              <a:off x="3521060" y="3280626"/>
              <a:ext cx="417549" cy="13379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9670661-ADDF-4F5B-B9B0-46BD4F756051}"/>
                </a:ext>
              </a:extLst>
            </p:cNvPr>
            <p:cNvSpPr/>
            <p:nvPr/>
          </p:nvSpPr>
          <p:spPr>
            <a:xfrm>
              <a:off x="5853317" y="2632655"/>
              <a:ext cx="668655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依然存在的对象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l1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286514-76F7-438B-B506-98668158B25D}"/>
                </a:ext>
              </a:extLst>
            </p:cNvPr>
            <p:cNvSpPr/>
            <p:nvPr/>
          </p:nvSpPr>
          <p:spPr>
            <a:xfrm>
              <a:off x="5101053" y="2632026"/>
              <a:ext cx="614045" cy="5060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率先失效的对象</a:t>
              </a:r>
              <a:r>
                <a:rPr lang="en-US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E51E9C6-DD39-491F-A911-AAC6FDFAE5DD}"/>
                </a:ext>
              </a:extLst>
            </p:cNvPr>
            <p:cNvSpPr/>
            <p:nvPr/>
          </p:nvSpPr>
          <p:spPr>
            <a:xfrm>
              <a:off x="5101053" y="3552728"/>
              <a:ext cx="602615" cy="546735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被</a:t>
              </a:r>
              <a:r>
                <a:rPr lang="en-US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l2</a:t>
              </a:r>
              <a:r>
                <a:rPr lang="zh-CN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释放的资源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45" name="曲线连接符 46">
              <a:extLst>
                <a:ext uri="{FF2B5EF4-FFF2-40B4-BE49-F238E27FC236}">
                  <a16:creationId xmlns:a16="http://schemas.microsoft.com/office/drawing/2014/main" id="{45022A95-C732-4121-A0EC-2DFB7A372419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 rot="5400000">
              <a:off x="5197916" y="3342567"/>
              <a:ext cx="414607" cy="571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FD88258-28E3-432D-A40D-FC23551B08C9}"/>
                </a:ext>
              </a:extLst>
            </p:cNvPr>
            <p:cNvSpPr/>
            <p:nvPr/>
          </p:nvSpPr>
          <p:spPr>
            <a:xfrm>
              <a:off x="5018927" y="4145225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c)</a:t>
              </a: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对象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失效后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47" name="曲线连接符 48">
              <a:extLst>
                <a:ext uri="{FF2B5EF4-FFF2-40B4-BE49-F238E27FC236}">
                  <a16:creationId xmlns:a16="http://schemas.microsoft.com/office/drawing/2014/main" id="{2FFE9E2A-6F26-4A87-AC56-6749D3EC0CC3}"/>
                </a:ext>
              </a:extLst>
            </p:cNvPr>
            <p:cNvCxnSpPr>
              <a:stCxn id="42" idx="2"/>
              <a:endCxn id="48" idx="0"/>
            </p:cNvCxnSpPr>
            <p:nvPr/>
          </p:nvCxnSpPr>
          <p:spPr>
            <a:xfrm rot="5400000">
              <a:off x="5970988" y="3352103"/>
              <a:ext cx="430010" cy="33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1BF512B-BE95-4B1B-8706-285E7F9309B3}"/>
                </a:ext>
              </a:extLst>
            </p:cNvPr>
            <p:cNvSpPr/>
            <p:nvPr/>
          </p:nvSpPr>
          <p:spPr>
            <a:xfrm>
              <a:off x="5883033" y="3568760"/>
              <a:ext cx="602615" cy="546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4660483-E9E1-4DC3-94D2-DAF072DA9D33}"/>
                </a:ext>
              </a:extLst>
            </p:cNvPr>
            <p:cNvSpPr/>
            <p:nvPr/>
          </p:nvSpPr>
          <p:spPr>
            <a:xfrm>
              <a:off x="1447722" y="2629438"/>
              <a:ext cx="668655" cy="50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已经存在的对象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l2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73" name="曲线连接符 135">
              <a:extLst>
                <a:ext uri="{FF2B5EF4-FFF2-40B4-BE49-F238E27FC236}">
                  <a16:creationId xmlns:a16="http://schemas.microsoft.com/office/drawing/2014/main" id="{D9C760A5-82CB-4514-BEEB-A3640585C893}"/>
                </a:ext>
              </a:extLst>
            </p:cNvPr>
            <p:cNvCxnSpPr/>
            <p:nvPr/>
          </p:nvCxnSpPr>
          <p:spPr>
            <a:xfrm rot="16200000" flipH="1">
              <a:off x="1576309" y="3340956"/>
              <a:ext cx="417195" cy="635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9FAF8D6-6948-4841-9C5A-6989F00B4592}"/>
                </a:ext>
              </a:extLst>
            </p:cNvPr>
            <p:cNvSpPr/>
            <p:nvPr/>
          </p:nvSpPr>
          <p:spPr>
            <a:xfrm>
              <a:off x="1487092" y="3552728"/>
              <a:ext cx="602615" cy="546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r2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FB3D7F5-23B0-4285-BBE8-834134285354}"/>
                </a:ext>
              </a:extLst>
            </p:cNvPr>
            <p:cNvSpPr/>
            <p:nvPr/>
          </p:nvSpPr>
          <p:spPr>
            <a:xfrm>
              <a:off x="3012833" y="3556299"/>
              <a:ext cx="602615" cy="546735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r2</a:t>
              </a:r>
              <a:r>
                <a:rPr lang="zh-CN" sz="1400" kern="10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被释放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76" name="曲线连接符 138">
              <a:extLst>
                <a:ext uri="{FF2B5EF4-FFF2-40B4-BE49-F238E27FC236}">
                  <a16:creationId xmlns:a16="http://schemas.microsoft.com/office/drawing/2014/main" id="{1D4FF6D1-65CD-4E03-8EBB-A86B503C719C}"/>
                </a:ext>
              </a:extLst>
            </p:cNvPr>
            <p:cNvCxnSpPr>
              <a:stCxn id="35" idx="2"/>
            </p:cNvCxnSpPr>
            <p:nvPr/>
          </p:nvCxnSpPr>
          <p:spPr>
            <a:xfrm rot="5400000">
              <a:off x="3269010" y="3158165"/>
              <a:ext cx="413343" cy="3745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7B6E6442-CB26-4420-9342-A35A039C20EE}"/>
                </a:ext>
              </a:extLst>
            </p:cNvPr>
            <p:cNvSpPr/>
            <p:nvPr/>
          </p:nvSpPr>
          <p:spPr>
            <a:xfrm>
              <a:off x="3495424" y="3556299"/>
              <a:ext cx="602615" cy="546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资源</a:t>
              </a:r>
              <a:r>
                <a:rPr lang="en-US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r1</a:t>
              </a:r>
              <a:r>
                <a:rPr lang="zh-CN" sz="14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的副本</a:t>
              </a:r>
              <a:endParaRPr lang="zh-CN" sz="14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5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-4-2-3</a:t>
            </a:r>
            <a:r>
              <a:rPr lang="zh-CN" altLang="en-US" dirty="0"/>
              <a:t>：复制控制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有时，我们希望只产生一个类的唯一实例，不允许复制发生。那么可以这么做：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&amp;)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 operator=(const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 l)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sz="20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0914218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F2B5679-7F97-48A7-8A92-F5D673AB1FCC}"/>
              </a:ext>
            </a:extLst>
          </p:cNvPr>
          <p:cNvSpPr/>
          <p:nvPr/>
        </p:nvSpPr>
        <p:spPr>
          <a:xfrm>
            <a:off x="2177632" y="4952591"/>
            <a:ext cx="7326849" cy="877639"/>
          </a:xfrm>
          <a:prstGeom prst="wedgeRoundRectCallout">
            <a:avLst>
              <a:gd name="adj1" fmla="val -19771"/>
              <a:gd name="adj2" fmla="val -959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这样一来，所有的复制请求都会被编译器拒绝。</a:t>
            </a:r>
            <a:endParaRPr lang="zh-CN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8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660</Words>
  <Application>Microsoft Office PowerPoint</Application>
  <PresentationFormat>宽屏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微课-4-2-3：复制控制</vt:lpstr>
      <vt:lpstr>微课-4-2-3：复制控制</vt:lpstr>
      <vt:lpstr>微课-4-2-3：复制控制</vt:lpstr>
      <vt:lpstr>微课-4-2-3：复制控制</vt:lpstr>
      <vt:lpstr>微课-4-2-3：复制控制</vt:lpstr>
      <vt:lpstr>微课-4-2-3：复制控制</vt:lpstr>
      <vt:lpstr>微课-4-2-3：复制控制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267</cp:revision>
  <dcterms:created xsi:type="dcterms:W3CDTF">2019-01-26T01:53:38Z</dcterms:created>
  <dcterms:modified xsi:type="dcterms:W3CDTF">2019-07-10T10:45:24Z</dcterms:modified>
</cp:coreProperties>
</file>