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85" r:id="rId3"/>
    <p:sldId id="286" r:id="rId4"/>
    <p:sldId id="287" r:id="rId5"/>
    <p:sldId id="288" r:id="rId6"/>
    <p:sldId id="29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2" y="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10FE89FD-DAA0-4F86-B36D-F370FB341464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深复制</a:t>
          </a:r>
        </a:p>
      </dgm:t>
    </dgm:pt>
    <dgm:pt modelId="{DD31E020-B427-40CC-B08E-E91235117AC1}" type="par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4A891122-11BB-4486-8EC0-1619E8262F32}" type="sib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1EA3CAB9-0F15-423E-8BA6-8443DC26D028}" type="pres">
      <dgm:prSet presAssocID="{10FE89FD-DAA0-4F86-B36D-F370FB341464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BD3BC1B4-FF36-4A58-A2DA-C27BBBF1D9B0}" srcId="{A885556A-91B6-419D-A877-1CB35B9D2E52}" destId="{10FE89FD-DAA0-4F86-B36D-F370FB341464}" srcOrd="0" destOrd="0" parTransId="{DD31E020-B427-40CC-B08E-E91235117AC1}" sibTransId="{4A891122-11BB-4486-8EC0-1619E8262F32}"/>
    <dgm:cxn modelId="{3A9F3DC7-DC11-420D-BF2D-A398719A865D}" type="presOf" srcId="{10FE89FD-DAA0-4F86-B36D-F370FB341464}" destId="{1EA3CAB9-0F15-423E-8BA6-8443DC26D028}" srcOrd="0" destOrd="0" presId="urn:microsoft.com/office/officeart/2005/8/layout/hChevron3"/>
    <dgm:cxn modelId="{49F10E7F-1463-4336-A4BD-3F69978A8748}" type="presParOf" srcId="{BB44B8D7-DA2A-4A62-9CCC-6CE3C07D2D28}" destId="{1EA3CAB9-0F15-423E-8BA6-8443DC26D02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10FE89FD-DAA0-4F86-B36D-F370FB341464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深复制</a:t>
          </a:r>
        </a:p>
      </dgm:t>
    </dgm:pt>
    <dgm:pt modelId="{DD31E020-B427-40CC-B08E-E91235117AC1}" type="par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4A891122-11BB-4486-8EC0-1619E8262F32}" type="sib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1EA3CAB9-0F15-423E-8BA6-8443DC26D028}" type="pres">
      <dgm:prSet presAssocID="{10FE89FD-DAA0-4F86-B36D-F370FB341464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BD3BC1B4-FF36-4A58-A2DA-C27BBBF1D9B0}" srcId="{A885556A-91B6-419D-A877-1CB35B9D2E52}" destId="{10FE89FD-DAA0-4F86-B36D-F370FB341464}" srcOrd="0" destOrd="0" parTransId="{DD31E020-B427-40CC-B08E-E91235117AC1}" sibTransId="{4A891122-11BB-4486-8EC0-1619E8262F32}"/>
    <dgm:cxn modelId="{3A9F3DC7-DC11-420D-BF2D-A398719A865D}" type="presOf" srcId="{10FE89FD-DAA0-4F86-B36D-F370FB341464}" destId="{1EA3CAB9-0F15-423E-8BA6-8443DC26D028}" srcOrd="0" destOrd="0" presId="urn:microsoft.com/office/officeart/2005/8/layout/hChevron3"/>
    <dgm:cxn modelId="{49F10E7F-1463-4336-A4BD-3F69978A8748}" type="presParOf" srcId="{BB44B8D7-DA2A-4A62-9CCC-6CE3C07D2D28}" destId="{1EA3CAB9-0F15-423E-8BA6-8443DC26D02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10FE89FD-DAA0-4F86-B36D-F370FB341464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转移对象</a:t>
          </a:r>
        </a:p>
      </dgm:t>
    </dgm:pt>
    <dgm:pt modelId="{DD31E020-B427-40CC-B08E-E91235117AC1}" type="par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4A891122-11BB-4486-8EC0-1619E8262F32}" type="sib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1EA3CAB9-0F15-423E-8BA6-8443DC26D028}" type="pres">
      <dgm:prSet presAssocID="{10FE89FD-DAA0-4F86-B36D-F370FB341464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BD3BC1B4-FF36-4A58-A2DA-C27BBBF1D9B0}" srcId="{A885556A-91B6-419D-A877-1CB35B9D2E52}" destId="{10FE89FD-DAA0-4F86-B36D-F370FB341464}" srcOrd="0" destOrd="0" parTransId="{DD31E020-B427-40CC-B08E-E91235117AC1}" sibTransId="{4A891122-11BB-4486-8EC0-1619E8262F32}"/>
    <dgm:cxn modelId="{3A9F3DC7-DC11-420D-BF2D-A398719A865D}" type="presOf" srcId="{10FE89FD-DAA0-4F86-B36D-F370FB341464}" destId="{1EA3CAB9-0F15-423E-8BA6-8443DC26D028}" srcOrd="0" destOrd="0" presId="urn:microsoft.com/office/officeart/2005/8/layout/hChevron3"/>
    <dgm:cxn modelId="{49F10E7F-1463-4336-A4BD-3F69978A8748}" type="presParOf" srcId="{BB44B8D7-DA2A-4A62-9CCC-6CE3C07D2D28}" destId="{1EA3CAB9-0F15-423E-8BA6-8443DC26D02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10FE89FD-DAA0-4F86-B36D-F370FB341464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转移语义</a:t>
          </a:r>
        </a:p>
      </dgm:t>
    </dgm:pt>
    <dgm:pt modelId="{DD31E020-B427-40CC-B08E-E91235117AC1}" type="par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4A891122-11BB-4486-8EC0-1619E8262F32}" type="sib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1EA3CAB9-0F15-423E-8BA6-8443DC26D028}" type="pres">
      <dgm:prSet presAssocID="{10FE89FD-DAA0-4F86-B36D-F370FB341464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BD3BC1B4-FF36-4A58-A2DA-C27BBBF1D9B0}" srcId="{A885556A-91B6-419D-A877-1CB35B9D2E52}" destId="{10FE89FD-DAA0-4F86-B36D-F370FB341464}" srcOrd="0" destOrd="0" parTransId="{DD31E020-B427-40CC-B08E-E91235117AC1}" sibTransId="{4A891122-11BB-4486-8EC0-1619E8262F32}"/>
    <dgm:cxn modelId="{3A9F3DC7-DC11-420D-BF2D-A398719A865D}" type="presOf" srcId="{10FE89FD-DAA0-4F86-B36D-F370FB341464}" destId="{1EA3CAB9-0F15-423E-8BA6-8443DC26D028}" srcOrd="0" destOrd="0" presId="urn:microsoft.com/office/officeart/2005/8/layout/hChevron3"/>
    <dgm:cxn modelId="{49F10E7F-1463-4336-A4BD-3F69978A8748}" type="presParOf" srcId="{BB44B8D7-DA2A-4A62-9CCC-6CE3C07D2D28}" destId="{1EA3CAB9-0F15-423E-8BA6-8443DC26D02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10FE89FD-DAA0-4F86-B36D-F370FB341464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转移赋值</a:t>
          </a:r>
        </a:p>
      </dgm:t>
    </dgm:pt>
    <dgm:pt modelId="{DD31E020-B427-40CC-B08E-E91235117AC1}" type="par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4A891122-11BB-4486-8EC0-1619E8262F32}" type="sib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1EA3CAB9-0F15-423E-8BA6-8443DC26D028}" type="pres">
      <dgm:prSet presAssocID="{10FE89FD-DAA0-4F86-B36D-F370FB341464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BD3BC1B4-FF36-4A58-A2DA-C27BBBF1D9B0}" srcId="{A885556A-91B6-419D-A877-1CB35B9D2E52}" destId="{10FE89FD-DAA0-4F86-B36D-F370FB341464}" srcOrd="0" destOrd="0" parTransId="{DD31E020-B427-40CC-B08E-E91235117AC1}" sibTransId="{4A891122-11BB-4486-8EC0-1619E8262F32}"/>
    <dgm:cxn modelId="{3A9F3DC7-DC11-420D-BF2D-A398719A865D}" type="presOf" srcId="{10FE89FD-DAA0-4F86-B36D-F370FB341464}" destId="{1EA3CAB9-0F15-423E-8BA6-8443DC26D028}" srcOrd="0" destOrd="0" presId="urn:microsoft.com/office/officeart/2005/8/layout/hChevron3"/>
    <dgm:cxn modelId="{49F10E7F-1463-4336-A4BD-3F69978A8748}" type="presParOf" srcId="{BB44B8D7-DA2A-4A62-9CCC-6CE3C07D2D28}" destId="{1EA3CAB9-0F15-423E-8BA6-8443DC26D02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3CAB9-0F15-423E-8BA6-8443DC26D028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深复制</a:t>
          </a:r>
        </a:p>
      </dsp:txBody>
      <dsp:txXfrm>
        <a:off x="3542" y="0"/>
        <a:ext cx="7158977" cy="3540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3CAB9-0F15-423E-8BA6-8443DC26D028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深复制</a:t>
          </a:r>
        </a:p>
      </dsp:txBody>
      <dsp:txXfrm>
        <a:off x="3542" y="0"/>
        <a:ext cx="7158977" cy="3540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3CAB9-0F15-423E-8BA6-8443DC26D028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转移对象</a:t>
          </a:r>
        </a:p>
      </dsp:txBody>
      <dsp:txXfrm>
        <a:off x="3542" y="0"/>
        <a:ext cx="7158977" cy="3540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3CAB9-0F15-423E-8BA6-8443DC26D028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转移语义</a:t>
          </a:r>
        </a:p>
      </dsp:txBody>
      <dsp:txXfrm>
        <a:off x="3542" y="0"/>
        <a:ext cx="7158977" cy="3540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3CAB9-0F15-423E-8BA6-8443DC26D028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转移赋值</a:t>
          </a:r>
        </a:p>
      </dsp:txBody>
      <dsp:txXfrm>
        <a:off x="3542" y="0"/>
        <a:ext cx="7158977" cy="354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8BFD2-0315-4736-8570-26A187B3428E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229F9-2DF6-4E99-87FA-A86E21EE8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08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29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75586"/>
            <a:ext cx="9144000" cy="148221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1524000" y="254493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程序设计 </a:t>
            </a:r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现代方法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298E408-C45E-4AD2-B91C-18FD73F61112}"/>
              </a:ext>
            </a:extLst>
          </p:cNvPr>
          <p:cNvSpPr/>
          <p:nvPr userDrawn="1"/>
        </p:nvSpPr>
        <p:spPr>
          <a:xfrm rot="19079473">
            <a:off x="-935337" y="519325"/>
            <a:ext cx="3420275" cy="509551"/>
          </a:xfrm>
          <a:prstGeom prst="rect">
            <a:avLst/>
          </a:prstGeom>
          <a:solidFill>
            <a:schemeClr val="tx1">
              <a:lumMod val="95000"/>
              <a:lumOff val="5000"/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  课</a:t>
            </a:r>
          </a:p>
        </p:txBody>
      </p:sp>
    </p:spTree>
    <p:extLst>
      <p:ext uri="{BB962C8B-B14F-4D97-AF65-F5344CB8AC3E}">
        <p14:creationId xmlns:p14="http://schemas.microsoft.com/office/powerpoint/2010/main" val="348596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AA72-E04B-4D6E-A0DB-1CD7E3A92676}" type="datetime1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70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E787-BEF9-412C-99A0-9C5E7C85B3B1}" type="datetime1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43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045110" y="365126"/>
            <a:ext cx="9308690" cy="451616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章标题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2635"/>
            <a:ext cx="10515600" cy="5130240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>
            <a:lvl1pPr algn="ctr">
              <a:defRPr/>
            </a:lvl1pPr>
          </a:lstStyle>
          <a:p>
            <a:fld id="{F558298A-8F68-4BFD-B41C-874D86D2BCE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1572845" y="3932903"/>
            <a:ext cx="430887" cy="25599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C++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程序设计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现代方法</a:t>
            </a: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838200" y="330380"/>
            <a:ext cx="894736" cy="795747"/>
            <a:chOff x="530941" y="295635"/>
            <a:chExt cx="894736" cy="795747"/>
          </a:xfrm>
        </p:grpSpPr>
        <p:sp>
          <p:nvSpPr>
            <p:cNvPr id="7" name="泪滴形 6"/>
            <p:cNvSpPr/>
            <p:nvPr userDrawn="1"/>
          </p:nvSpPr>
          <p:spPr>
            <a:xfrm rot="5400000">
              <a:off x="540773" y="285803"/>
              <a:ext cx="432619" cy="452284"/>
            </a:xfrm>
            <a:prstGeom prst="teardrop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泪滴形 15"/>
            <p:cNvSpPr/>
            <p:nvPr userDrawn="1"/>
          </p:nvSpPr>
          <p:spPr>
            <a:xfrm rot="10800000">
              <a:off x="1055122" y="365124"/>
              <a:ext cx="370555" cy="363129"/>
            </a:xfrm>
            <a:prstGeom prst="teardrop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泪滴形 16"/>
            <p:cNvSpPr/>
            <p:nvPr userDrawn="1"/>
          </p:nvSpPr>
          <p:spPr>
            <a:xfrm>
              <a:off x="678426" y="781998"/>
              <a:ext cx="304799" cy="309384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泪滴形 17"/>
            <p:cNvSpPr/>
            <p:nvPr userDrawn="1"/>
          </p:nvSpPr>
          <p:spPr>
            <a:xfrm rot="16200000">
              <a:off x="1056969" y="780151"/>
              <a:ext cx="245807" cy="249500"/>
            </a:xfrm>
            <a:prstGeom prst="teardrop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1" name="直接连接符 20"/>
          <p:cNvCxnSpPr/>
          <p:nvPr userDrawn="1"/>
        </p:nvCxnSpPr>
        <p:spPr>
          <a:xfrm>
            <a:off x="2045110" y="816742"/>
            <a:ext cx="93086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 userDrawn="1"/>
        </p:nvSpPr>
        <p:spPr>
          <a:xfrm>
            <a:off x="2905432" y="6551505"/>
            <a:ext cx="6381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电子科技大学信息与软件工程学院 白忠建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B753316-60FA-47D2-87B2-D2AC08B6F5C7}"/>
              </a:ext>
            </a:extLst>
          </p:cNvPr>
          <p:cNvSpPr/>
          <p:nvPr userDrawn="1"/>
        </p:nvSpPr>
        <p:spPr>
          <a:xfrm rot="2705345">
            <a:off x="10560391" y="367284"/>
            <a:ext cx="2211163" cy="4472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  课</a:t>
            </a:r>
          </a:p>
        </p:txBody>
      </p:sp>
    </p:spTree>
    <p:extLst>
      <p:ext uri="{BB962C8B-B14F-4D97-AF65-F5344CB8AC3E}">
        <p14:creationId xmlns:p14="http://schemas.microsoft.com/office/powerpoint/2010/main" val="25726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A9D1-46FA-4FB4-8D9E-7B4C1F67C57A}" type="datetime1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5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A8A-EE2E-4542-A907-0E24D8EF02A7}" type="datetime1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17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DA80-C84D-4D39-9338-19333F45AEA2}" type="datetime1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DCED-73E1-439D-92C8-AB511EE4B386}" type="datetime1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45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5C53-5F64-44CF-901D-294CC330B180}" type="datetime1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75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C799-DBA9-4BC5-A74F-0F6088522C6D}" type="datetime1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45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F39C-525D-4DC2-B51F-67AB8402E6EF}" type="datetime1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53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A1121-1445-4FD0-B6D8-4C8E8788BA0A}" type="datetime1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9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29000">
              <a:schemeClr val="accent5">
                <a:lumMod val="75000"/>
              </a:schemeClr>
            </a:gs>
            <a:gs pos="100000">
              <a:schemeClr val="accent5">
                <a:lumMod val="5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WK-4-2-4 </a:t>
            </a:r>
            <a:r>
              <a:rPr lang="zh-CN" altLang="en-US" dirty="0"/>
              <a:t>转移语义</a:t>
            </a:r>
          </a:p>
        </p:txBody>
      </p:sp>
    </p:spTree>
    <p:extLst>
      <p:ext uri="{BB962C8B-B14F-4D97-AF65-F5344CB8AC3E}">
        <p14:creationId xmlns:p14="http://schemas.microsoft.com/office/powerpoint/2010/main" val="2941629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-4-2-4</a:t>
            </a:r>
            <a:r>
              <a:rPr lang="zh-CN" altLang="en-US" dirty="0"/>
              <a:t>：转移语义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zh-CN" altLang="en-US">
                <a:latin typeface="Consolas" panose="020B0609020204030204" pitchFamily="49" charset="0"/>
              </a:rPr>
              <a:t>假设用于链表</a:t>
            </a:r>
            <a:r>
              <a:rPr lang="en-US" altLang="zh-CN" dirty="0" err="1">
                <a:latin typeface="Consolas" panose="020B0609020204030204" pitchFamily="49" charset="0"/>
              </a:rPr>
              <a:t>linked_list</a:t>
            </a:r>
            <a:r>
              <a:rPr lang="zh-CN" altLang="en-US" dirty="0">
                <a:latin typeface="Consolas" panose="020B0609020204030204" pitchFamily="49" charset="0"/>
              </a:rPr>
              <a:t>的复制操作是深复制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just">
              <a:lnSpc>
                <a:spcPct val="100000"/>
              </a:lnSpc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err="1">
                <a:latin typeface="Consolas" panose="020B0609020204030204" pitchFamily="49" charset="0"/>
              </a:rPr>
              <a:t>linked_list</a:t>
            </a:r>
            <a:r>
              <a:rPr lang="en-US" altLang="zh-CN" dirty="0">
                <a:latin typeface="Consolas" panose="020B0609020204030204" pitchFamily="49" charset="0"/>
              </a:rPr>
              <a:t> f() 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linked_list</a:t>
            </a:r>
            <a:r>
              <a:rPr lang="en-US" altLang="zh-CN" dirty="0">
                <a:latin typeface="Consolas" panose="020B0609020204030204" pitchFamily="49" charset="0"/>
              </a:rPr>
              <a:t> t{1,2,3}; 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return t; 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auto l = f();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298060587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2061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-4-2-4</a:t>
            </a:r>
            <a:r>
              <a:rPr lang="zh-CN" altLang="en-US" dirty="0"/>
              <a:t>：转移语义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</a:rPr>
              <a:t>那么</a:t>
            </a:r>
            <a:r>
              <a:rPr lang="en-US" altLang="zh-CN" dirty="0">
                <a:latin typeface="Consolas" panose="020B0609020204030204" pitchFamily="49" charset="0"/>
              </a:rPr>
              <a:t>f()</a:t>
            </a:r>
            <a:r>
              <a:rPr lang="zh-CN" altLang="en-US" dirty="0">
                <a:latin typeface="Consolas" panose="020B0609020204030204" pitchFamily="49" charset="0"/>
              </a:rPr>
              <a:t>返回时可能发生情况是：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3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/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7" name="组合 16">
            <a:extLst>
              <a:ext uri="{FF2B5EF4-FFF2-40B4-BE49-F238E27FC236}">
                <a16:creationId xmlns:a16="http://schemas.microsoft.com/office/drawing/2014/main" id="{171C55EA-B21A-476D-81F1-04E13BAE314C}"/>
              </a:ext>
            </a:extLst>
          </p:cNvPr>
          <p:cNvGrpSpPr/>
          <p:nvPr/>
        </p:nvGrpSpPr>
        <p:grpSpPr>
          <a:xfrm>
            <a:off x="2391298" y="2920311"/>
            <a:ext cx="1295400" cy="2098675"/>
            <a:chOff x="2279650" y="3743325"/>
            <a:chExt cx="1295400" cy="209867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E3DF9FF-A27E-417D-8C15-0A5D1B836125}"/>
                </a:ext>
              </a:extLst>
            </p:cNvPr>
            <p:cNvSpPr/>
            <p:nvPr/>
          </p:nvSpPr>
          <p:spPr>
            <a:xfrm>
              <a:off x="2279650" y="3743325"/>
              <a:ext cx="1295400" cy="450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t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3480470-70DE-4F6F-8F44-3F1FFF6EDD1F}"/>
                </a:ext>
              </a:extLst>
            </p:cNvPr>
            <p:cNvSpPr/>
            <p:nvPr/>
          </p:nvSpPr>
          <p:spPr>
            <a:xfrm>
              <a:off x="2435225" y="4857750"/>
              <a:ext cx="984250" cy="9842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7A2BC2E1-80AD-4558-BA13-EAAE77BD5CCD}"/>
                </a:ext>
              </a:extLst>
            </p:cNvPr>
            <p:cNvCxnSpPr/>
            <p:nvPr/>
          </p:nvCxnSpPr>
          <p:spPr>
            <a:xfrm>
              <a:off x="2927350" y="4194175"/>
              <a:ext cx="0" cy="6635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ECF7601-2978-4198-AE2D-91A37FFD2D1C}"/>
              </a:ext>
            </a:extLst>
          </p:cNvPr>
          <p:cNvGrpSpPr/>
          <p:nvPr/>
        </p:nvGrpSpPr>
        <p:grpSpPr>
          <a:xfrm>
            <a:off x="5280548" y="2929836"/>
            <a:ext cx="1295400" cy="2098675"/>
            <a:chOff x="5168900" y="3752850"/>
            <a:chExt cx="1295400" cy="209867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A1D98FC-C565-41C2-B1A7-4BC7E00E3242}"/>
                </a:ext>
              </a:extLst>
            </p:cNvPr>
            <p:cNvSpPr/>
            <p:nvPr/>
          </p:nvSpPr>
          <p:spPr>
            <a:xfrm>
              <a:off x="5168900" y="3752850"/>
              <a:ext cx="1295400" cy="45085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匿名临时对象</a:t>
              </a: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BCFDFDE-FE88-48EA-89CE-A62013B47700}"/>
                </a:ext>
              </a:extLst>
            </p:cNvPr>
            <p:cNvSpPr/>
            <p:nvPr/>
          </p:nvSpPr>
          <p:spPr>
            <a:xfrm>
              <a:off x="5324475" y="4867275"/>
              <a:ext cx="984250" cy="98425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的副本</a:t>
              </a: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AAEF14F7-4455-43B4-8430-7FF1F734D617}"/>
                </a:ext>
              </a:extLst>
            </p:cNvPr>
            <p:cNvCxnSpPr/>
            <p:nvPr/>
          </p:nvCxnSpPr>
          <p:spPr>
            <a:xfrm>
              <a:off x="5816600" y="4203700"/>
              <a:ext cx="0" cy="6635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DA685B2-EF5E-461E-99C0-5AC84A12A411}"/>
              </a:ext>
            </a:extLst>
          </p:cNvPr>
          <p:cNvGrpSpPr/>
          <p:nvPr/>
        </p:nvGrpSpPr>
        <p:grpSpPr>
          <a:xfrm>
            <a:off x="8169798" y="2920311"/>
            <a:ext cx="1295400" cy="2098675"/>
            <a:chOff x="8058150" y="3743325"/>
            <a:chExt cx="1295400" cy="2098675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3205335-B608-40EC-9DA9-D00CBBFA73D7}"/>
                </a:ext>
              </a:extLst>
            </p:cNvPr>
            <p:cNvSpPr/>
            <p:nvPr/>
          </p:nvSpPr>
          <p:spPr>
            <a:xfrm>
              <a:off x="8058150" y="3743325"/>
              <a:ext cx="1295400" cy="45085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l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3DE3BAA5-47C4-4BF4-A08E-7871207C2BCA}"/>
                </a:ext>
              </a:extLst>
            </p:cNvPr>
            <p:cNvSpPr/>
            <p:nvPr/>
          </p:nvSpPr>
          <p:spPr>
            <a:xfrm>
              <a:off x="8213725" y="4857750"/>
              <a:ext cx="984250" cy="9842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的副本</a:t>
              </a: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61AC5C0A-20C6-4925-B285-694F6C676B4A}"/>
                </a:ext>
              </a:extLst>
            </p:cNvPr>
            <p:cNvCxnSpPr/>
            <p:nvPr/>
          </p:nvCxnSpPr>
          <p:spPr>
            <a:xfrm>
              <a:off x="8705850" y="4194175"/>
              <a:ext cx="0" cy="6635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箭头: 右 19">
            <a:extLst>
              <a:ext uri="{FF2B5EF4-FFF2-40B4-BE49-F238E27FC236}">
                <a16:creationId xmlns:a16="http://schemas.microsoft.com/office/drawing/2014/main" id="{C9CBCAFA-1297-459F-B742-98F7FE699654}"/>
              </a:ext>
            </a:extLst>
          </p:cNvPr>
          <p:cNvSpPr/>
          <p:nvPr/>
        </p:nvSpPr>
        <p:spPr>
          <a:xfrm>
            <a:off x="4112146" y="3593411"/>
            <a:ext cx="863601" cy="663575"/>
          </a:xfrm>
          <a:prstGeom prst="rightArrow">
            <a:avLst>
              <a:gd name="adj1" fmla="val 69139"/>
              <a:gd name="adj2" fmla="val 4808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复制</a:t>
            </a: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20D8E459-E5B0-4ACB-B855-6FA66B2CAEDC}"/>
              </a:ext>
            </a:extLst>
          </p:cNvPr>
          <p:cNvSpPr/>
          <p:nvPr/>
        </p:nvSpPr>
        <p:spPr>
          <a:xfrm>
            <a:off x="7093473" y="3593410"/>
            <a:ext cx="863601" cy="663575"/>
          </a:xfrm>
          <a:prstGeom prst="rightArrow">
            <a:avLst>
              <a:gd name="adj1" fmla="val 69139"/>
              <a:gd name="adj2" fmla="val 4808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复制</a:t>
            </a:r>
          </a:p>
        </p:txBody>
      </p:sp>
      <p:sp>
        <p:nvSpPr>
          <p:cNvPr id="22" name="对话气泡: 圆角矩形 21">
            <a:extLst>
              <a:ext uri="{FF2B5EF4-FFF2-40B4-BE49-F238E27FC236}">
                <a16:creationId xmlns:a16="http://schemas.microsoft.com/office/drawing/2014/main" id="{E3F815A3-358C-49B7-97FF-97144C5ECE58}"/>
              </a:ext>
            </a:extLst>
          </p:cNvPr>
          <p:cNvSpPr/>
          <p:nvPr/>
        </p:nvSpPr>
        <p:spPr>
          <a:xfrm>
            <a:off x="6026259" y="5229170"/>
            <a:ext cx="3438939" cy="854130"/>
          </a:xfrm>
          <a:prstGeom prst="wedgeRoundRectCallout">
            <a:avLst>
              <a:gd name="adj1" fmla="val -6031"/>
              <a:gd name="adj2" fmla="val -155501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这里有两次复制，必然造成效率低下。因此，这一步复制应该被优化。</a:t>
            </a:r>
            <a:endParaRPr lang="zh-CN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3" name="对话气泡: 圆角矩形 22">
            <a:extLst>
              <a:ext uri="{FF2B5EF4-FFF2-40B4-BE49-F238E27FC236}">
                <a16:creationId xmlns:a16="http://schemas.microsoft.com/office/drawing/2014/main" id="{242660C7-3A26-4CC7-9517-D63404C6E16B}"/>
              </a:ext>
            </a:extLst>
          </p:cNvPr>
          <p:cNvSpPr/>
          <p:nvPr/>
        </p:nvSpPr>
        <p:spPr>
          <a:xfrm>
            <a:off x="2771537" y="2014131"/>
            <a:ext cx="2681217" cy="717410"/>
          </a:xfrm>
          <a:prstGeom prst="wedgeRoundRectCallout">
            <a:avLst>
              <a:gd name="adj1" fmla="val 39049"/>
              <a:gd name="adj2" fmla="val 80631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优化的关键是如何识别这个匿名临时对象。</a:t>
            </a:r>
            <a:endParaRPr lang="zh-CN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437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1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-4-2-4</a:t>
            </a:r>
            <a:r>
              <a:rPr lang="zh-CN" altLang="en-US" dirty="0"/>
              <a:t>：转移语义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855003675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7" name="组合 16">
            <a:extLst>
              <a:ext uri="{FF2B5EF4-FFF2-40B4-BE49-F238E27FC236}">
                <a16:creationId xmlns:a16="http://schemas.microsoft.com/office/drawing/2014/main" id="{171C55EA-B21A-476D-81F1-04E13BAE314C}"/>
              </a:ext>
            </a:extLst>
          </p:cNvPr>
          <p:cNvGrpSpPr/>
          <p:nvPr/>
        </p:nvGrpSpPr>
        <p:grpSpPr>
          <a:xfrm>
            <a:off x="2437681" y="2999824"/>
            <a:ext cx="1295400" cy="2098675"/>
            <a:chOff x="2279650" y="3743325"/>
            <a:chExt cx="1295400" cy="209867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E3DF9FF-A27E-417D-8C15-0A5D1B836125}"/>
                </a:ext>
              </a:extLst>
            </p:cNvPr>
            <p:cNvSpPr/>
            <p:nvPr/>
          </p:nvSpPr>
          <p:spPr>
            <a:xfrm>
              <a:off x="2279650" y="3743325"/>
              <a:ext cx="1295400" cy="450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t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3480470-70DE-4F6F-8F44-3F1FFF6EDD1F}"/>
                </a:ext>
              </a:extLst>
            </p:cNvPr>
            <p:cNvSpPr/>
            <p:nvPr/>
          </p:nvSpPr>
          <p:spPr>
            <a:xfrm>
              <a:off x="2435225" y="4857750"/>
              <a:ext cx="984250" cy="9842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7A2BC2E1-80AD-4558-BA13-EAAE77BD5CCD}"/>
                </a:ext>
              </a:extLst>
            </p:cNvPr>
            <p:cNvCxnSpPr/>
            <p:nvPr/>
          </p:nvCxnSpPr>
          <p:spPr>
            <a:xfrm>
              <a:off x="2927350" y="4194175"/>
              <a:ext cx="0" cy="6635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ECF7601-2978-4198-AE2D-91A37FFD2D1C}"/>
              </a:ext>
            </a:extLst>
          </p:cNvPr>
          <p:cNvGrpSpPr/>
          <p:nvPr/>
        </p:nvGrpSpPr>
        <p:grpSpPr>
          <a:xfrm>
            <a:off x="5326931" y="3009349"/>
            <a:ext cx="1295400" cy="2098675"/>
            <a:chOff x="5168900" y="3752850"/>
            <a:chExt cx="1295400" cy="209867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A1D98FC-C565-41C2-B1A7-4BC7E00E3242}"/>
                </a:ext>
              </a:extLst>
            </p:cNvPr>
            <p:cNvSpPr/>
            <p:nvPr/>
          </p:nvSpPr>
          <p:spPr>
            <a:xfrm>
              <a:off x="5168900" y="3752850"/>
              <a:ext cx="1295400" cy="45085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匿名临时对象</a:t>
              </a: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BCFDFDE-FE88-48EA-89CE-A62013B47700}"/>
                </a:ext>
              </a:extLst>
            </p:cNvPr>
            <p:cNvSpPr/>
            <p:nvPr/>
          </p:nvSpPr>
          <p:spPr>
            <a:xfrm>
              <a:off x="5324475" y="4867275"/>
              <a:ext cx="984250" cy="98425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的副本</a:t>
              </a: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AAEF14F7-4455-43B4-8430-7FF1F734D617}"/>
                </a:ext>
              </a:extLst>
            </p:cNvPr>
            <p:cNvCxnSpPr/>
            <p:nvPr/>
          </p:nvCxnSpPr>
          <p:spPr>
            <a:xfrm>
              <a:off x="5816600" y="4203700"/>
              <a:ext cx="0" cy="6635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DA685B2-EF5E-461E-99C0-5AC84A12A411}"/>
              </a:ext>
            </a:extLst>
          </p:cNvPr>
          <p:cNvGrpSpPr/>
          <p:nvPr/>
        </p:nvGrpSpPr>
        <p:grpSpPr>
          <a:xfrm>
            <a:off x="8216181" y="2999824"/>
            <a:ext cx="1295400" cy="2098675"/>
            <a:chOff x="8058150" y="3743325"/>
            <a:chExt cx="1295400" cy="2098675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3205335-B608-40EC-9DA9-D00CBBFA73D7}"/>
                </a:ext>
              </a:extLst>
            </p:cNvPr>
            <p:cNvSpPr/>
            <p:nvPr/>
          </p:nvSpPr>
          <p:spPr>
            <a:xfrm>
              <a:off x="8058150" y="3743325"/>
              <a:ext cx="1295400" cy="45085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l1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3DE3BAA5-47C4-4BF4-A08E-7871207C2BCA}"/>
                </a:ext>
              </a:extLst>
            </p:cNvPr>
            <p:cNvSpPr/>
            <p:nvPr/>
          </p:nvSpPr>
          <p:spPr>
            <a:xfrm>
              <a:off x="8213725" y="4857750"/>
              <a:ext cx="984250" cy="9842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的副本</a:t>
              </a: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61AC5C0A-20C6-4925-B285-694F6C676B4A}"/>
                </a:ext>
              </a:extLst>
            </p:cNvPr>
            <p:cNvCxnSpPr/>
            <p:nvPr/>
          </p:nvCxnSpPr>
          <p:spPr>
            <a:xfrm>
              <a:off x="8705850" y="4194175"/>
              <a:ext cx="0" cy="6635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箭头: 右 19">
            <a:extLst>
              <a:ext uri="{FF2B5EF4-FFF2-40B4-BE49-F238E27FC236}">
                <a16:creationId xmlns:a16="http://schemas.microsoft.com/office/drawing/2014/main" id="{C9CBCAFA-1297-459F-B742-98F7FE699654}"/>
              </a:ext>
            </a:extLst>
          </p:cNvPr>
          <p:cNvSpPr/>
          <p:nvPr/>
        </p:nvSpPr>
        <p:spPr>
          <a:xfrm>
            <a:off x="4158529" y="3672924"/>
            <a:ext cx="863601" cy="663575"/>
          </a:xfrm>
          <a:prstGeom prst="rightArrow">
            <a:avLst>
              <a:gd name="adj1" fmla="val 69139"/>
              <a:gd name="adj2" fmla="val 4808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复制</a:t>
            </a: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20D8E459-E5B0-4ACB-B855-6FA66B2CAEDC}"/>
              </a:ext>
            </a:extLst>
          </p:cNvPr>
          <p:cNvSpPr/>
          <p:nvPr/>
        </p:nvSpPr>
        <p:spPr>
          <a:xfrm>
            <a:off x="7139856" y="3672923"/>
            <a:ext cx="863601" cy="663575"/>
          </a:xfrm>
          <a:prstGeom prst="rightArrow">
            <a:avLst>
              <a:gd name="adj1" fmla="val 69139"/>
              <a:gd name="adj2" fmla="val 4808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复制</a:t>
            </a:r>
          </a:p>
        </p:txBody>
      </p:sp>
      <p:sp>
        <p:nvSpPr>
          <p:cNvPr id="22" name="对话气泡: 圆角矩形 21">
            <a:extLst>
              <a:ext uri="{FF2B5EF4-FFF2-40B4-BE49-F238E27FC236}">
                <a16:creationId xmlns:a16="http://schemas.microsoft.com/office/drawing/2014/main" id="{E3F815A3-358C-49B7-97FF-97144C5ECE58}"/>
              </a:ext>
            </a:extLst>
          </p:cNvPr>
          <p:cNvSpPr/>
          <p:nvPr/>
        </p:nvSpPr>
        <p:spPr>
          <a:xfrm>
            <a:off x="3541890" y="5372173"/>
            <a:ext cx="4829866" cy="1044056"/>
          </a:xfrm>
          <a:prstGeom prst="wedgeRoundRectCallout">
            <a:avLst>
              <a:gd name="adj1" fmla="val 12281"/>
              <a:gd name="adj2" fmla="val -72430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当复制源对象是一个转移对象（右值引用）时，可以应用</a:t>
            </a:r>
            <a:r>
              <a:rPr lang="zh-CN" altLang="en-US" b="1" dirty="0">
                <a:solidFill>
                  <a:srgbClr val="FFFF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转移语义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来处理复制操作。</a:t>
            </a:r>
            <a:endParaRPr lang="zh-CN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4" name="对话气泡: 圆角矩形 23">
            <a:extLst>
              <a:ext uri="{FF2B5EF4-FFF2-40B4-BE49-F238E27FC236}">
                <a16:creationId xmlns:a16="http://schemas.microsoft.com/office/drawing/2014/main" id="{3DBB351C-DD83-409D-8C6E-4D5ED1337419}"/>
              </a:ext>
            </a:extLst>
          </p:cNvPr>
          <p:cNvSpPr/>
          <p:nvPr/>
        </p:nvSpPr>
        <p:spPr>
          <a:xfrm>
            <a:off x="5482506" y="1401387"/>
            <a:ext cx="4214192" cy="1044056"/>
          </a:xfrm>
          <a:prstGeom prst="wedgeRoundRectCallout">
            <a:avLst>
              <a:gd name="adj1" fmla="val -33316"/>
              <a:gd name="adj2" fmla="val 76421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这个对象被称为“</a:t>
            </a:r>
            <a:r>
              <a:rPr lang="zh-CN" altLang="en-US" b="1" dirty="0">
                <a:solidFill>
                  <a:srgbClr val="FFFF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转移对象</a:t>
            </a:r>
            <a:r>
              <a:rPr lang="en-US" altLang="zh-CN" b="1" dirty="0">
                <a:solidFill>
                  <a:srgbClr val="FFFF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b="1" i="1" dirty="0">
                <a:solidFill>
                  <a:srgbClr val="FFFF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moving object</a:t>
            </a:r>
            <a:r>
              <a:rPr lang="en-US" altLang="zh-CN" b="1" dirty="0">
                <a:solidFill>
                  <a:srgbClr val="FFFF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”，其类型为“</a:t>
            </a:r>
            <a:r>
              <a:rPr lang="zh-CN" altLang="en-US" b="1" dirty="0">
                <a:solidFill>
                  <a:srgbClr val="FFFF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右值引用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”。</a:t>
            </a:r>
            <a:endParaRPr lang="zh-CN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3" name="对话气泡: 圆角矩形 22">
            <a:extLst>
              <a:ext uri="{FF2B5EF4-FFF2-40B4-BE49-F238E27FC236}">
                <a16:creationId xmlns:a16="http://schemas.microsoft.com/office/drawing/2014/main" id="{25C215E1-FFBB-4D6D-8EBC-2B441DDBCDFA}"/>
              </a:ext>
            </a:extLst>
          </p:cNvPr>
          <p:cNvSpPr/>
          <p:nvPr/>
        </p:nvSpPr>
        <p:spPr>
          <a:xfrm>
            <a:off x="3078312" y="1401387"/>
            <a:ext cx="2262671" cy="1044056"/>
          </a:xfrm>
          <a:prstGeom prst="wedgeRoundRectCallout">
            <a:avLst>
              <a:gd name="adj1" fmla="val 36084"/>
              <a:gd name="adj2" fmla="val 79462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这个对象</a:t>
            </a:r>
            <a:r>
              <a:rPr lang="zh-CN" altLang="en-US" b="1" dirty="0">
                <a:solidFill>
                  <a:srgbClr val="FFFF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即将失效（</a:t>
            </a:r>
            <a:r>
              <a:rPr lang="en-US" altLang="zh-CN" b="1" i="1" dirty="0">
                <a:solidFill>
                  <a:srgbClr val="FFFF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expiring</a:t>
            </a:r>
            <a:r>
              <a:rPr lang="zh-CN" altLang="en-US" b="1" dirty="0">
                <a:solidFill>
                  <a:srgbClr val="FFFF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。</a:t>
            </a:r>
            <a:endParaRPr lang="zh-CN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964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-4-2-4</a:t>
            </a:r>
            <a:r>
              <a:rPr lang="zh-CN" altLang="en-US" dirty="0"/>
              <a:t>：转移语义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5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06655140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7" name="组合 16">
            <a:extLst>
              <a:ext uri="{FF2B5EF4-FFF2-40B4-BE49-F238E27FC236}">
                <a16:creationId xmlns:a16="http://schemas.microsoft.com/office/drawing/2014/main" id="{171C55EA-B21A-476D-81F1-04E13BAE314C}"/>
              </a:ext>
            </a:extLst>
          </p:cNvPr>
          <p:cNvGrpSpPr/>
          <p:nvPr/>
        </p:nvGrpSpPr>
        <p:grpSpPr>
          <a:xfrm>
            <a:off x="1920847" y="2290832"/>
            <a:ext cx="1729576" cy="2802083"/>
            <a:chOff x="2279650" y="3743325"/>
            <a:chExt cx="1295400" cy="209867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E3DF9FF-A27E-417D-8C15-0A5D1B836125}"/>
                </a:ext>
              </a:extLst>
            </p:cNvPr>
            <p:cNvSpPr/>
            <p:nvPr/>
          </p:nvSpPr>
          <p:spPr>
            <a:xfrm>
              <a:off x="2279650" y="3743325"/>
              <a:ext cx="1295400" cy="450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t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3480470-70DE-4F6F-8F44-3F1FFF6EDD1F}"/>
                </a:ext>
              </a:extLst>
            </p:cNvPr>
            <p:cNvSpPr/>
            <p:nvPr/>
          </p:nvSpPr>
          <p:spPr>
            <a:xfrm>
              <a:off x="2435225" y="4857750"/>
              <a:ext cx="984250" cy="9842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7A2BC2E1-80AD-4558-BA13-EAAE77BD5CCD}"/>
                </a:ext>
              </a:extLst>
            </p:cNvPr>
            <p:cNvCxnSpPr/>
            <p:nvPr/>
          </p:nvCxnSpPr>
          <p:spPr>
            <a:xfrm>
              <a:off x="2927350" y="4194175"/>
              <a:ext cx="0" cy="6635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5A1D98FC-C565-41C2-B1A7-4BC7E00E3242}"/>
              </a:ext>
            </a:extLst>
          </p:cNvPr>
          <p:cNvSpPr/>
          <p:nvPr/>
        </p:nvSpPr>
        <p:spPr>
          <a:xfrm>
            <a:off x="5268176" y="2322433"/>
            <a:ext cx="1729576" cy="601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转移对象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BCFDFDE-FE88-48EA-89CE-A62013B47700}"/>
              </a:ext>
            </a:extLst>
          </p:cNvPr>
          <p:cNvSpPr/>
          <p:nvPr/>
        </p:nvSpPr>
        <p:spPr>
          <a:xfrm>
            <a:off x="5475895" y="3810377"/>
            <a:ext cx="1314139" cy="1314139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的副本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AEF14F7-4455-43B4-8430-7FF1F734D617}"/>
              </a:ext>
            </a:extLst>
          </p:cNvPr>
          <p:cNvCxnSpPr/>
          <p:nvPr/>
        </p:nvCxnSpPr>
        <p:spPr>
          <a:xfrm>
            <a:off x="6132964" y="2924393"/>
            <a:ext cx="0" cy="885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E3205335-B608-40EC-9DA9-D00CBBFA73D7}"/>
              </a:ext>
            </a:extLst>
          </p:cNvPr>
          <p:cNvSpPr/>
          <p:nvPr/>
        </p:nvSpPr>
        <p:spPr>
          <a:xfrm>
            <a:off x="8420419" y="2320075"/>
            <a:ext cx="1729576" cy="6019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l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C9CBCAFA-1297-459F-B742-98F7FE699654}"/>
              </a:ext>
            </a:extLst>
          </p:cNvPr>
          <p:cNvSpPr/>
          <p:nvPr/>
        </p:nvSpPr>
        <p:spPr>
          <a:xfrm>
            <a:off x="3913013" y="3213652"/>
            <a:ext cx="1153052" cy="884148"/>
          </a:xfrm>
          <a:prstGeom prst="rightArrow">
            <a:avLst>
              <a:gd name="adj1" fmla="val 69139"/>
              <a:gd name="adj2" fmla="val 4808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复制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A6FF9FDB-306E-4ACE-9B4E-114F6A711B51}"/>
              </a:ext>
            </a:extLst>
          </p:cNvPr>
          <p:cNvSpPr/>
          <p:nvPr/>
        </p:nvSpPr>
        <p:spPr>
          <a:xfrm>
            <a:off x="7029177" y="3810377"/>
            <a:ext cx="1314139" cy="1314139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nullptr</a:t>
            </a:r>
            <a:endParaRPr lang="zh-CN" altLang="en-US" sz="1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02413360-F807-4903-9779-39845468F2B0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 rot="5400000">
            <a:off x="7264915" y="1790085"/>
            <a:ext cx="888342" cy="31522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2E1C2F73-7F8F-4B31-A645-DFB5D4CA784D}"/>
              </a:ext>
            </a:extLst>
          </p:cNvPr>
          <p:cNvCxnSpPr>
            <a:cxnSpLocks/>
            <a:stCxn id="11" idx="2"/>
            <a:endCxn id="23" idx="0"/>
          </p:cNvCxnSpPr>
          <p:nvPr/>
        </p:nvCxnSpPr>
        <p:spPr>
          <a:xfrm rot="16200000" flipH="1">
            <a:off x="6466613" y="2590743"/>
            <a:ext cx="885984" cy="15532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81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20" grpId="0" animBg="1"/>
      <p:bldP spid="23" grpId="0" animBg="1"/>
      <p:bldP spid="2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-4-2-4</a:t>
            </a:r>
            <a:r>
              <a:rPr lang="zh-CN" altLang="en-US" dirty="0"/>
              <a:t>：转移语义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6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796691466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5A1D98FC-C565-41C2-B1A7-4BC7E00E3242}"/>
              </a:ext>
            </a:extLst>
          </p:cNvPr>
          <p:cNvSpPr/>
          <p:nvPr/>
        </p:nvSpPr>
        <p:spPr>
          <a:xfrm>
            <a:off x="3253845" y="2428450"/>
            <a:ext cx="1729576" cy="601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转移对象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BCFDFDE-FE88-48EA-89CE-A62013B47700}"/>
              </a:ext>
            </a:extLst>
          </p:cNvPr>
          <p:cNvSpPr/>
          <p:nvPr/>
        </p:nvSpPr>
        <p:spPr>
          <a:xfrm>
            <a:off x="3461564" y="3916394"/>
            <a:ext cx="1314139" cy="1314139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AEF14F7-4455-43B4-8430-7FF1F734D617}"/>
              </a:ext>
            </a:extLst>
          </p:cNvPr>
          <p:cNvCxnSpPr/>
          <p:nvPr/>
        </p:nvCxnSpPr>
        <p:spPr>
          <a:xfrm>
            <a:off x="4118633" y="3030410"/>
            <a:ext cx="0" cy="885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E3205335-B608-40EC-9DA9-D00CBBFA73D7}"/>
              </a:ext>
            </a:extLst>
          </p:cNvPr>
          <p:cNvSpPr/>
          <p:nvPr/>
        </p:nvSpPr>
        <p:spPr>
          <a:xfrm>
            <a:off x="6406088" y="2426092"/>
            <a:ext cx="1729576" cy="6019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l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A6FF9FDB-306E-4ACE-9B4E-114F6A711B51}"/>
              </a:ext>
            </a:extLst>
          </p:cNvPr>
          <p:cNvSpPr/>
          <p:nvPr/>
        </p:nvSpPr>
        <p:spPr>
          <a:xfrm>
            <a:off x="6613806" y="3916394"/>
            <a:ext cx="1314139" cy="1314139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s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02413360-F807-4903-9779-39845468F2B0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 rot="5400000">
            <a:off x="5250584" y="1896102"/>
            <a:ext cx="888342" cy="31522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2E1C2F73-7F8F-4B31-A645-DFB5D4CA784D}"/>
              </a:ext>
            </a:extLst>
          </p:cNvPr>
          <p:cNvCxnSpPr>
            <a:cxnSpLocks/>
            <a:stCxn id="11" idx="2"/>
            <a:endCxn id="23" idx="0"/>
          </p:cNvCxnSpPr>
          <p:nvPr/>
        </p:nvCxnSpPr>
        <p:spPr>
          <a:xfrm rot="16200000" flipH="1">
            <a:off x="5251762" y="1897280"/>
            <a:ext cx="885984" cy="315224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66AE3EB-664D-4958-8590-1307F3BFE2B6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>
            <a:off x="7270876" y="3028052"/>
            <a:ext cx="0" cy="8883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70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1" animBg="1"/>
    </p:bldLst>
  </p:timing>
</p:sld>
</file>

<file path=ppt/theme/theme1.xml><?xml version="1.0" encoding="utf-8"?>
<a:theme xmlns:a="http://schemas.openxmlformats.org/drawingml/2006/main" name="Office 主题​​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224</Words>
  <Application>Microsoft Office PowerPoint</Application>
  <PresentationFormat>宽屏</PresentationFormat>
  <Paragraphs>58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Consolas</vt:lpstr>
      <vt:lpstr>Times New Roman</vt:lpstr>
      <vt:lpstr>Office 主题​​</vt:lpstr>
      <vt:lpstr>PowerPoint 演示文稿</vt:lpstr>
      <vt:lpstr>微课-4-2-4：转移语义</vt:lpstr>
      <vt:lpstr>微课-4-2-4：转移语义</vt:lpstr>
      <vt:lpstr>微课-4-2-4：转移语义</vt:lpstr>
      <vt:lpstr>微课-4-2-4：转移语义</vt:lpstr>
      <vt:lpstr>微课-4-2-4：转移语义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Zhongjian</dc:creator>
  <cp:lastModifiedBy>Bai Zhongjian</cp:lastModifiedBy>
  <cp:revision>295</cp:revision>
  <dcterms:created xsi:type="dcterms:W3CDTF">2019-01-26T01:53:38Z</dcterms:created>
  <dcterms:modified xsi:type="dcterms:W3CDTF">2019-07-10T09:05:22Z</dcterms:modified>
</cp:coreProperties>
</file>