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2" r:id="rId5"/>
    <p:sldId id="29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类模板的部分特化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类模板的部分特化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类模板的部分特化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类模板的部分特化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WK-8-4-2 </a:t>
            </a:r>
            <a:r>
              <a:rPr lang="zh-CN" altLang="en-US" dirty="0"/>
              <a:t>类模板的特化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-8-4-2</a:t>
            </a:r>
            <a:r>
              <a:rPr lang="zh-CN" altLang="en-US" dirty="0"/>
              <a:t>：类模板的特化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一般地，类模板设计与类型无关。因此，在原则上，类模板对所有类型适用。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但是，针对于某种（些）特定类型，模板的实现可能稍有不同。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因此，针对此种情况，需要特别设计针对于特定类型的同名类模板。这就是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类模板的特化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specialization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这样，就可以保证类模板在使用时的一致性。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957793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9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-8-4-2</a:t>
            </a:r>
            <a:r>
              <a:rPr lang="zh-CN" altLang="en-US" dirty="0"/>
              <a:t>：类模板的特化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template 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 T&gt; </a:t>
            </a:r>
            <a:r>
              <a:rPr lang="en-US" altLang="zh-CN" dirty="0">
                <a:latin typeface="Consolas" panose="020B0609020204030204" pitchFamily="49" charset="0"/>
              </a:rPr>
              <a:t>class X { 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Consolas" panose="020B0609020204030204" pitchFamily="49" charset="0"/>
              </a:rPr>
              <a:t> v; … };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dirty="0" err="1">
                <a:latin typeface="Consolas" panose="020B0609020204030204" pitchFamily="49" charset="0"/>
              </a:rPr>
              <a:t>cstring</a:t>
            </a:r>
            <a:r>
              <a:rPr lang="en-US" altLang="zh-CN" dirty="0">
                <a:latin typeface="Consolas" panose="020B0609020204030204" pitchFamily="49" charset="0"/>
              </a:rPr>
              <a:t> = char *;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template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CN" dirty="0">
                <a:latin typeface="Consolas" panose="020B0609020204030204" pitchFamily="49" charset="0"/>
              </a:rPr>
              <a:t> class X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dirty="0">
                <a:latin typeface="Consolas" panose="020B0609020204030204" pitchFamily="49" charset="0"/>
              </a:rPr>
              <a:t> v; … };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X&lt;int&gt; a;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使用普通模板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X&lt;</a:t>
            </a:r>
            <a:r>
              <a:rPr lang="en-US" altLang="zh-CN" dirty="0" err="1">
                <a:latin typeface="Consolas" panose="020B0609020204030204" pitchFamily="49" charset="0"/>
              </a:rPr>
              <a:t>cstring</a:t>
            </a:r>
            <a:r>
              <a:rPr lang="en-US" altLang="zh-CN" dirty="0">
                <a:latin typeface="Consolas" panose="020B0609020204030204" pitchFamily="49" charset="0"/>
              </a:rPr>
              <a:t>&gt; b;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使用特化模板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2985883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EDABADF-70B7-49F0-B224-0D978FDF7B04}"/>
              </a:ext>
            </a:extLst>
          </p:cNvPr>
          <p:cNvSpPr/>
          <p:nvPr/>
        </p:nvSpPr>
        <p:spPr>
          <a:xfrm>
            <a:off x="5022574" y="4439478"/>
            <a:ext cx="4618383" cy="742122"/>
          </a:xfrm>
          <a:prstGeom prst="wedgeRoundRectCallout">
            <a:avLst>
              <a:gd name="adj1" fmla="val -35324"/>
              <a:gd name="adj2" fmla="val -108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如果常规模板的类型参数带有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修饰符，那么特化模板的也必须有。</a:t>
            </a:r>
          </a:p>
        </p:txBody>
      </p:sp>
    </p:spTree>
    <p:extLst>
      <p:ext uri="{BB962C8B-B14F-4D97-AF65-F5344CB8AC3E}">
        <p14:creationId xmlns:p14="http://schemas.microsoft.com/office/powerpoint/2010/main" val="16007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-8-4-2</a:t>
            </a:r>
            <a:r>
              <a:rPr lang="zh-CN" altLang="en-US" dirty="0"/>
              <a:t>：类模板的特化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在通常情况下，类模板都会使用所有的模板参数，包括类型参数和非类型参数。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但是，在一些特殊情况下，类模板可能只用</a:t>
            </a:r>
            <a:r>
              <a:rPr lang="zh-CN" altLang="en-US">
                <a:latin typeface="Consolas" panose="020B0609020204030204" pitchFamily="49" charset="0"/>
              </a:rPr>
              <a:t>到了模板参数的一部分。</a:t>
            </a:r>
            <a:r>
              <a:rPr lang="zh-CN" altLang="en-US" dirty="0">
                <a:latin typeface="Consolas" panose="020B0609020204030204" pitchFamily="49" charset="0"/>
              </a:rPr>
              <a:t>这称为类模板的“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部分特化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partial specialization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”，又称为“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偏特化</a:t>
            </a:r>
            <a:r>
              <a:rPr lang="zh-CN" altLang="en-US" dirty="0">
                <a:latin typeface="Consolas" panose="020B0609020204030204" pitchFamily="49" charset="0"/>
              </a:rPr>
              <a:t>”。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5827949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8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-8-4-2</a:t>
            </a:r>
            <a:r>
              <a:rPr lang="zh-CN" altLang="en-US" dirty="0"/>
              <a:t>：类模板的特化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从这个例子可以看到，利用类模板偏特化的特性，可以萃取指针类型的基类型。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当然，偏特化的用途远不止这个。充分利用偏特化的特性可以编写出非常灵活的代码。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24468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9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320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微课-8-4-2：类模板的特化</vt:lpstr>
      <vt:lpstr>微课-8-4-2：类模板的特化</vt:lpstr>
      <vt:lpstr>微课-8-4-2：类模板的特化</vt:lpstr>
      <vt:lpstr>微课-8-4-2：类模板的特化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330</cp:revision>
  <dcterms:created xsi:type="dcterms:W3CDTF">2019-01-26T01:53:38Z</dcterms:created>
  <dcterms:modified xsi:type="dcterms:W3CDTF">2019-07-09T10:15:08Z</dcterms:modified>
</cp:coreProperties>
</file>