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66" r:id="rId5"/>
    <p:sldId id="268" r:id="rId6"/>
    <p:sldId id="269" r:id="rId7"/>
    <p:sldId id="261" r:id="rId8"/>
    <p:sldId id="272" r:id="rId9"/>
    <p:sldId id="26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DavidisP4/p4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gilroyregular"/>
              </a:rPr>
              <a:t>	P4 Traffic Classification</a:t>
            </a: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uy Davidi &amp; Amit Davidi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Company: MARVELL</a:t>
            </a:r>
          </a:p>
          <a:p>
            <a:pPr marL="0" indent="0">
              <a:buNone/>
            </a:pPr>
            <a:endParaRPr lang="en-US" b="1" dirty="0">
              <a:latin typeface="gilroyregular"/>
              <a:cs typeface="+mj-cs"/>
            </a:endParaRP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2" y="265164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C9D005F-E06A-9C4B-E090-A12DA27D8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70993"/>
              </p:ext>
            </p:extLst>
          </p:nvPr>
        </p:nvGraphicFramePr>
        <p:xfrm>
          <a:off x="419100" y="1247776"/>
          <a:ext cx="11229974" cy="4646945"/>
        </p:xfrm>
        <a:graphic>
          <a:graphicData uri="http://schemas.openxmlformats.org/drawingml/2006/table">
            <a:tbl>
              <a:tblPr/>
              <a:tblGrid>
                <a:gridCol w="3381067">
                  <a:extLst>
                    <a:ext uri="{9D8B030D-6E8A-4147-A177-3AD203B41FA5}">
                      <a16:colId xmlns:a16="http://schemas.microsoft.com/office/drawing/2014/main" val="3105812048"/>
                    </a:ext>
                  </a:extLst>
                </a:gridCol>
                <a:gridCol w="6564540">
                  <a:extLst>
                    <a:ext uri="{9D8B030D-6E8A-4147-A177-3AD203B41FA5}">
                      <a16:colId xmlns:a16="http://schemas.microsoft.com/office/drawing/2014/main" val="2775801056"/>
                    </a:ext>
                  </a:extLst>
                </a:gridCol>
                <a:gridCol w="669627">
                  <a:extLst>
                    <a:ext uri="{9D8B030D-6E8A-4147-A177-3AD203B41FA5}">
                      <a16:colId xmlns:a16="http://schemas.microsoft.com/office/drawing/2014/main" val="3504656978"/>
                    </a:ext>
                  </a:extLst>
                </a:gridCol>
                <a:gridCol w="614740">
                  <a:extLst>
                    <a:ext uri="{9D8B030D-6E8A-4147-A177-3AD203B41FA5}">
                      <a16:colId xmlns:a16="http://schemas.microsoft.com/office/drawing/2014/main" val="241422959"/>
                    </a:ext>
                  </a:extLst>
                </a:gridCol>
              </a:tblGrid>
              <a:tr h="288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</a:t>
                      </a:r>
                    </a:p>
                  </a:txBody>
                  <a:tcPr marL="5140" marR="5140" marT="514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expalnation</a:t>
                      </a:r>
                    </a:p>
                  </a:txBody>
                  <a:tcPr marL="5140" marR="5140" marT="514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</a:p>
                  </a:txBody>
                  <a:tcPr marL="5140" marR="5140" marT="514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5140" marR="5140" marT="514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930284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submmiting a work plan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21.11.22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99994"/>
                  </a:ext>
                </a:extLst>
              </a:tr>
              <a:tr h="269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DPDK packet processing study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getting familiar with DPDK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30.11.22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62907"/>
                  </a:ext>
                </a:extLst>
              </a:tr>
              <a:tr h="269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Completion of Basic computer communication concepts \ topics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 study of communitcation protocols \ operating systems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1.12.22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15947"/>
                  </a:ext>
                </a:extLst>
              </a:tr>
              <a:tr h="269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development setup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bring up setup with 2 Nics, Ixia(traffic generator), server to work on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30.12.22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03734"/>
                  </a:ext>
                </a:extLst>
              </a:tr>
              <a:tr h="809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Integraion of DPDK and our setup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Setting up and installing P4C, DPDK, connecting NICS to DPDK, and to the traffic generator.</a:t>
                      </a:r>
                      <a:b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 a way of implementing a software switch. (DPDK | p4runtime | OVS | p4-dpdk-target | dpdk-pipeline )</a:t>
                      </a:r>
                      <a:b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2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15.1.23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4675"/>
                  </a:ext>
                </a:extLst>
              </a:tr>
              <a:tr h="269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Getting familiar with p4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part we Implemented : an L2 forward and L3 forwarding applications in P4. and tested them with our packet generator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5.2.23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835450"/>
                  </a:ext>
                </a:extLst>
              </a:tr>
              <a:tr h="269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of traffic classification algorithm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 a way of configuring the match-action tables of the software switch.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5.2.23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920407"/>
                  </a:ext>
                </a:extLst>
              </a:tr>
              <a:tr h="1348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basic buffer-overflow management algorithms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 on Proff. Pat shamirr research papers,</a:t>
                      </a:r>
                      <a:b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Implmementing L3 fw algorithm, </a:t>
                      </a:r>
                      <a:b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define match action table with P4 run time</a:t>
                      </a:r>
                      <a:b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math action table with DPDK API's, assign QoS to each packet based on it's destintion IP.</a:t>
                      </a:r>
                      <a:b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200" b="0" i="0" u="none" strike="noStrike">
                        <a:solidFill>
                          <a:srgbClr val="9C57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1.4.23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70485"/>
                  </a:ext>
                </a:extLst>
              </a:tr>
              <a:tr h="269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final buffer-overflow management algorithm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and re-iterations, untill we obtain our final results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1.5.23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marL="5140" marR="5140" marT="5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72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gilroyregular"/>
              </a:rPr>
              <a:t>Abstract</a:t>
            </a:r>
            <a:endParaRPr lang="en-US" sz="12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gilroyregular"/>
              </a:rPr>
              <a:t>The Problem we want to solve: </a:t>
            </a:r>
          </a:p>
          <a:p>
            <a:r>
              <a:rPr lang="en-US" sz="1800" dirty="0"/>
              <a:t> When too many packets arrive at the switch faster than they can be processed and forwarded, a buffer overflow occurs, which leads to loss of packets, and reduced </a:t>
            </a:r>
            <a:r>
              <a:rPr lang="en-US" sz="1800" b="1" dirty="0"/>
              <a:t>quality of service</a:t>
            </a:r>
            <a:r>
              <a:rPr lang="en-US" sz="1800" dirty="0"/>
              <a:t>.</a:t>
            </a:r>
            <a:endParaRPr lang="en-US" sz="20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gilroyregular"/>
              </a:rPr>
              <a:t>Goal</a:t>
            </a:r>
            <a:r>
              <a:rPr lang="en-US" sz="1600" b="1" dirty="0">
                <a:solidFill>
                  <a:srgbClr val="000000"/>
                </a:solidFill>
                <a:latin typeface="gilroyregular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gilroyregular"/>
              </a:rPr>
              <a:t>On a Switch, run a packet management algorithm that will classify packets and maximize the data throughput in case of buffer overflow thus increasing </a:t>
            </a:r>
            <a:r>
              <a:rPr lang="en-US" sz="2400" b="1" dirty="0">
                <a:solidFill>
                  <a:srgbClr val="000000"/>
                </a:solidFill>
                <a:latin typeface="gilroyregular"/>
              </a:rPr>
              <a:t>QOS</a:t>
            </a:r>
            <a:r>
              <a:rPr lang="en-US" sz="2400" dirty="0">
                <a:solidFill>
                  <a:srgbClr val="000000"/>
                </a:solidFill>
                <a:latin typeface="gilroyregular"/>
              </a:rPr>
              <a:t>.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DC687E9-4EF6-985A-F258-1BF5FDDA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882347"/>
            <a:ext cx="3591556" cy="23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0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Quantitative metrics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software switch that runs an algorithm that classifies packets and implement a buffer management procedure that maximizes the data throughput and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be tested with a traffic generator.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software switch that can be configured to run any sort of algorithm based on p4 code.</a:t>
            </a:r>
          </a:p>
          <a:p>
            <a:pPr marL="0" indent="0">
              <a:buNone/>
            </a:pPr>
            <a:endParaRPr lang="en-US" sz="12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2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143653" cy="5107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are we going to achieve our goals?</a:t>
            </a:r>
          </a:p>
          <a:p>
            <a:r>
              <a:rPr lang="en-US" b="1" dirty="0"/>
              <a:t>Problem</a:t>
            </a:r>
            <a:r>
              <a:rPr lang="en-US" dirty="0"/>
              <a:t>: Having a Configurable Software switch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DPDK (overview next slide)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Problem</a:t>
            </a:r>
            <a:r>
              <a:rPr lang="en-US" dirty="0"/>
              <a:t>: Configuring the Switch (pipeline) to implement Different algorithms.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P4 &amp; p4c (overview next slide)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Problem</a:t>
            </a:r>
            <a:r>
              <a:rPr lang="en-US" dirty="0"/>
              <a:t>: Validation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Packet generator – generate and pass packets into the </a:t>
            </a:r>
          </a:p>
          <a:p>
            <a:pPr marL="0" indent="0">
              <a:buNone/>
            </a:pPr>
            <a:r>
              <a:rPr lang="en-US" dirty="0"/>
              <a:t>    Switch, log the throughput of our algorithms.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3891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gilroyregular"/>
              </a:rPr>
              <a:t>What is a switch?</a:t>
            </a: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Switch’s Pipeline: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B4280230-9EB3-2C4A-7A52-1206B378E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2" y="2152361"/>
            <a:ext cx="9604168" cy="25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ilroyregular"/>
              </a:rPr>
              <a:t>P4, P4 Compiler</a:t>
            </a:r>
          </a:p>
          <a:p>
            <a:pPr marL="0" indent="0">
              <a:buNone/>
            </a:pPr>
            <a:r>
              <a:rPr lang="en-US" dirty="0"/>
              <a:t>P4 is a language for expressing how packets are processed by the data plane of a programmable forwarding element such as a hardware or software switch.</a:t>
            </a:r>
            <a:endParaRPr lang="en-US" b="1" dirty="0">
              <a:latin typeface="gilroyregular"/>
            </a:endParaRP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E67B0B4-6322-A686-C68B-E65FCB9B1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281" y="2977540"/>
            <a:ext cx="7088863" cy="29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9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070" y="1213825"/>
            <a:ext cx="10705730" cy="4963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Our topology:</a:t>
            </a: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  <a:hlinkClick r:id="rId2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  <a:hlinkClick r:id="rId2"/>
              </a:rPr>
              <a:t>https://github.com/DavidisP4/p4_project</a:t>
            </a: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F778111-5458-71FC-1E04-D80B8BB87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5" y="1748493"/>
            <a:ext cx="10785395" cy="38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F53996F-871D-E8BA-C77A-093A879D8D7C}"/>
              </a:ext>
            </a:extLst>
          </p:cNvPr>
          <p:cNvSpPr txBox="1"/>
          <p:nvPr/>
        </p:nvSpPr>
        <p:spPr>
          <a:xfrm>
            <a:off x="9472538" y="1375649"/>
            <a:ext cx="2591973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Steps</a:t>
            </a:r>
          </a:p>
          <a:p>
            <a:r>
              <a:rPr lang="en-US" dirty="0"/>
              <a:t>1. Write a .P4 program that expresses how packets are processed (pipeline)</a:t>
            </a:r>
          </a:p>
          <a:p>
            <a:endParaRPr lang="en-US" dirty="0"/>
          </a:p>
          <a:p>
            <a:r>
              <a:rPr lang="en-US" dirty="0"/>
              <a:t>2. Compile .P4 to .spec using P4C.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Configure DPDK software switch Pipeline </a:t>
            </a:r>
          </a:p>
          <a:p>
            <a:r>
              <a:rPr lang="en-US" dirty="0"/>
              <a:t>Using the .spec</a:t>
            </a:r>
          </a:p>
          <a:p>
            <a:endParaRPr lang="en-US" dirty="0"/>
          </a:p>
          <a:p>
            <a:r>
              <a:rPr lang="en-US" dirty="0"/>
              <a:t>4. Pass packets into the pipeline Using our Packet generator.</a:t>
            </a:r>
          </a:p>
          <a:p>
            <a:r>
              <a:rPr lang="en-US" dirty="0"/>
              <a:t>5. View and log packet statistics (Throughput, …)</a:t>
            </a:r>
          </a:p>
        </p:txBody>
      </p:sp>
    </p:spTree>
    <p:extLst>
      <p:ext uri="{BB962C8B-B14F-4D97-AF65-F5344CB8AC3E}">
        <p14:creationId xmlns:p14="http://schemas.microsoft.com/office/powerpoint/2010/main" val="33824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489" y="965165"/>
            <a:ext cx="10705730" cy="4963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How to configure the pipeline using P4 ?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Match Action, Packet processing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Match action tables can be easily defined in P4: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An example for a table: 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A5BDB5C-086E-3CA4-6502-75F6DCB92860}"/>
              </a:ext>
            </a:extLst>
          </p:cNvPr>
          <p:cNvSpPr txBox="1"/>
          <p:nvPr/>
        </p:nvSpPr>
        <p:spPr>
          <a:xfrm>
            <a:off x="6309349" y="3504717"/>
            <a:ext cx="30404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Example for actions: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46CA-DC36-CE3D-C987-66EABC44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13" y="4274070"/>
            <a:ext cx="5898507" cy="12523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78D390-0CBB-43E9-1E00-82D05F2BD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18" y="3430323"/>
            <a:ext cx="4037881" cy="226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4AD0CF-BEE3-978D-73E0-ACB0A0340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54042" y="1314450"/>
            <a:ext cx="8724900" cy="4229100"/>
          </a:xfrm>
        </p:spPr>
      </p:pic>
    </p:spTree>
    <p:extLst>
      <p:ext uri="{BB962C8B-B14F-4D97-AF65-F5344CB8AC3E}">
        <p14:creationId xmlns:p14="http://schemas.microsoft.com/office/powerpoint/2010/main" val="129506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620</Words>
  <Application>Microsoft Office PowerPoint</Application>
  <PresentationFormat>מסך רחב</PresentationFormat>
  <Paragraphs>139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gilroyregular</vt:lpstr>
      <vt:lpstr>Office Theme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גיא דוידי</cp:lastModifiedBy>
  <cp:revision>47</cp:revision>
  <dcterms:created xsi:type="dcterms:W3CDTF">2021-12-15T06:30:50Z</dcterms:created>
  <dcterms:modified xsi:type="dcterms:W3CDTF">2023-02-20T18:52:39Z</dcterms:modified>
</cp:coreProperties>
</file>