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5" r:id="rId5"/>
    <p:sldId id="269" r:id="rId6"/>
    <p:sldId id="284" r:id="rId7"/>
    <p:sldId id="261" r:id="rId8"/>
    <p:sldId id="285" r:id="rId9"/>
    <p:sldId id="272" r:id="rId10"/>
    <p:sldId id="264" r:id="rId11"/>
    <p:sldId id="283" r:id="rId12"/>
    <p:sldId id="273" r:id="rId13"/>
    <p:sldId id="278" r:id="rId14"/>
    <p:sldId id="277" r:id="rId15"/>
    <p:sldId id="27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0DB89-3476-4480-8437-31D01E8C4DF5}" v="93" dt="2023-06-13T18:48:3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גיא דוידי" userId="76733f763e3d354b" providerId="LiveId" clId="{8DC0DB89-3476-4480-8437-31D01E8C4DF5}"/>
    <pc:docChg chg="undo redo custSel addSld delSld modSld sldOrd modMainMaster">
      <pc:chgData name="גיא דוידי" userId="76733f763e3d354b" providerId="LiveId" clId="{8DC0DB89-3476-4480-8437-31D01E8C4DF5}" dt="2023-06-13T18:58:17.725" v="866" actId="14100"/>
      <pc:docMkLst>
        <pc:docMk/>
      </pc:docMkLst>
      <pc:sldChg chg="addSp delSp modSp mod setBg">
        <pc:chgData name="גיא דוידי" userId="76733f763e3d354b" providerId="LiveId" clId="{8DC0DB89-3476-4480-8437-31D01E8C4DF5}" dt="2023-06-13T18:44:10.939" v="706" actId="1076"/>
        <pc:sldMkLst>
          <pc:docMk/>
          <pc:sldMk cId="2194483596" sldId="256"/>
        </pc:sldMkLst>
        <pc:spChg chg="add del mod">
          <ac:chgData name="גיא דוידי" userId="76733f763e3d354b" providerId="LiveId" clId="{8DC0DB89-3476-4480-8437-31D01E8C4DF5}" dt="2023-06-13T18:43:41.906" v="701" actId="478"/>
          <ac:spMkLst>
            <pc:docMk/>
            <pc:sldMk cId="2194483596" sldId="256"/>
            <ac:spMk id="3" creationId="{7B0E28E5-BF8D-AAB8-91CC-FE10E0B15C23}"/>
          </ac:spMkLst>
        </pc:spChg>
        <pc:spChg chg="del mod">
          <ac:chgData name="גיא דוידי" userId="76733f763e3d354b" providerId="LiveId" clId="{8DC0DB89-3476-4480-8437-31D01E8C4DF5}" dt="2023-06-13T18:43:31.229" v="699" actId="478"/>
          <ac:spMkLst>
            <pc:docMk/>
            <pc:sldMk cId="2194483596" sldId="256"/>
            <ac:spMk id="4" creationId="{00000000-0000-0000-0000-000000000000}"/>
          </ac:spMkLst>
        </pc:spChg>
        <pc:spChg chg="add del mod">
          <ac:chgData name="גיא דוידי" userId="76733f763e3d354b" providerId="LiveId" clId="{8DC0DB89-3476-4480-8437-31D01E8C4DF5}" dt="2023-06-13T18:44:05.213" v="705" actId="255"/>
          <ac:spMkLst>
            <pc:docMk/>
            <pc:sldMk cId="2194483596" sldId="256"/>
            <ac:spMk id="5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2:07.588" v="676" actId="26606"/>
          <ac:spMkLst>
            <pc:docMk/>
            <pc:sldMk cId="2194483596" sldId="256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2:07.588" v="676" actId="26606"/>
          <ac:spMkLst>
            <pc:docMk/>
            <pc:sldMk cId="2194483596" sldId="256"/>
            <ac:spMk id="9" creationId="{00000000-0000-0000-0000-000000000000}"/>
          </ac:spMkLst>
        </pc:spChg>
        <pc:spChg chg="add mod">
          <ac:chgData name="גיא דוידי" userId="76733f763e3d354b" providerId="LiveId" clId="{8DC0DB89-3476-4480-8437-31D01E8C4DF5}" dt="2023-06-13T18:43:51.522" v="704" actId="14100"/>
          <ac:spMkLst>
            <pc:docMk/>
            <pc:sldMk cId="2194483596" sldId="256"/>
            <ac:spMk id="11" creationId="{D8E091B6-A46D-594B-D91F-AE407E8EC9CD}"/>
          </ac:spMkLst>
        </pc:spChg>
        <pc:spChg chg="add del">
          <ac:chgData name="גיא דוידי" userId="76733f763e3d354b" providerId="LiveId" clId="{8DC0DB89-3476-4480-8437-31D01E8C4DF5}" dt="2023-06-13T18:42:06.526" v="673" actId="26606"/>
          <ac:spMkLst>
            <pc:docMk/>
            <pc:sldMk cId="2194483596" sldId="256"/>
            <ac:spMk id="13" creationId="{352BEC0E-22F8-46D0-9632-375DB541B06C}"/>
          </ac:spMkLst>
        </pc:spChg>
        <pc:spChg chg="add del">
          <ac:chgData name="גיא דוידי" userId="76733f763e3d354b" providerId="LiveId" clId="{8DC0DB89-3476-4480-8437-31D01E8C4DF5}" dt="2023-06-13T18:35:33.551" v="642" actId="26606"/>
          <ac:spMkLst>
            <pc:docMk/>
            <pc:sldMk cId="2194483596" sldId="256"/>
            <ac:spMk id="14" creationId="{00000000-0000-0000-0000-000000000000}"/>
          </ac:spMkLst>
        </pc:spChg>
        <pc:spChg chg="add del">
          <ac:chgData name="גיא דוידי" userId="76733f763e3d354b" providerId="LiveId" clId="{8DC0DB89-3476-4480-8437-31D01E8C4DF5}" dt="2023-06-13T18:35:33.551" v="642" actId="26606"/>
          <ac:spMkLst>
            <pc:docMk/>
            <pc:sldMk cId="2194483596" sldId="256"/>
            <ac:spMk id="15" creationId="{352BEC0E-22F8-46D0-9632-375DB541B06C}"/>
          </ac:spMkLst>
        </pc:spChg>
        <pc:spChg chg="add del">
          <ac:chgData name="גיא דוידי" userId="76733f763e3d354b" providerId="LiveId" clId="{8DC0DB89-3476-4480-8437-31D01E8C4DF5}" dt="2023-06-13T18:42:06.526" v="673" actId="26606"/>
          <ac:spMkLst>
            <pc:docMk/>
            <pc:sldMk cId="2194483596" sldId="256"/>
            <ac:spMk id="16" creationId="{3FCFB1DE-0B7E-48CC-BA90-B2AB0889F9D6}"/>
          </ac:spMkLst>
        </pc:spChg>
        <pc:spChg chg="add del">
          <ac:chgData name="גיא דוידי" userId="76733f763e3d354b" providerId="LiveId" clId="{8DC0DB89-3476-4480-8437-31D01E8C4DF5}" dt="2023-06-13T18:35:33.551" v="642" actId="26606"/>
          <ac:spMkLst>
            <pc:docMk/>
            <pc:sldMk cId="2194483596" sldId="256"/>
            <ac:spMk id="17" creationId="{3FCFB1DE-0B7E-48CC-BA90-B2AB0889F9D6}"/>
          </ac:spMkLst>
        </pc:spChg>
        <pc:spChg chg="add del">
          <ac:chgData name="גיא דוידי" userId="76733f763e3d354b" providerId="LiveId" clId="{8DC0DB89-3476-4480-8437-31D01E8C4DF5}" dt="2023-06-13T18:42:07.582" v="675" actId="26606"/>
          <ac:spMkLst>
            <pc:docMk/>
            <pc:sldMk cId="2194483596" sldId="256"/>
            <ac:spMk id="18" creationId="{2CB962CF-61A3-4EF9-94F6-7C59B0329524}"/>
          </ac:spMkLst>
        </pc:spChg>
        <pc:spChg chg="add">
          <ac:chgData name="גיא דוידי" userId="76733f763e3d354b" providerId="LiveId" clId="{8DC0DB89-3476-4480-8437-31D01E8C4DF5}" dt="2023-06-13T18:42:07.588" v="676" actId="26606"/>
          <ac:spMkLst>
            <pc:docMk/>
            <pc:sldMk cId="2194483596" sldId="256"/>
            <ac:spMk id="20" creationId="{352BEC0E-22F8-46D0-9632-375DB541B06C}"/>
          </ac:spMkLst>
        </pc:spChg>
        <pc:spChg chg="add">
          <ac:chgData name="גיא דוידי" userId="76733f763e3d354b" providerId="LiveId" clId="{8DC0DB89-3476-4480-8437-31D01E8C4DF5}" dt="2023-06-13T18:42:07.588" v="676" actId="26606"/>
          <ac:spMkLst>
            <pc:docMk/>
            <pc:sldMk cId="2194483596" sldId="256"/>
            <ac:spMk id="21" creationId="{3FCFB1DE-0B7E-48CC-BA90-B2AB0889F9D6}"/>
          </ac:spMkLst>
        </pc:spChg>
        <pc:graphicFrameChg chg="add del">
          <ac:chgData name="גיא דוידי" userId="76733f763e3d354b" providerId="LiveId" clId="{8DC0DB89-3476-4480-8437-31D01E8C4DF5}" dt="2023-06-13T18:34:55.384" v="632" actId="26606"/>
          <ac:graphicFrameMkLst>
            <pc:docMk/>
            <pc:sldMk cId="2194483596" sldId="256"/>
            <ac:graphicFrameMk id="12" creationId="{AED1E344-60CF-823D-9508-9E0555F6C90F}"/>
          </ac:graphicFrameMkLst>
        </pc:graphicFrameChg>
        <pc:picChg chg="add del mod">
          <ac:chgData name="גיא דוידי" userId="76733f763e3d354b" providerId="LiveId" clId="{8DC0DB89-3476-4480-8437-31D01E8C4DF5}" dt="2023-06-13T16:47:52.574" v="7"/>
          <ac:picMkLst>
            <pc:docMk/>
            <pc:sldMk cId="2194483596" sldId="256"/>
            <ac:picMk id="2" creationId="{D391F8E8-CAB6-97B9-0365-19F001D990C7}"/>
          </ac:picMkLst>
        </pc:picChg>
        <pc:picChg chg="add del mod">
          <ac:chgData name="גיא דוידי" userId="76733f763e3d354b" providerId="LiveId" clId="{8DC0DB89-3476-4480-8437-31D01E8C4DF5}" dt="2023-06-13T16:47:31.891" v="2"/>
          <ac:picMkLst>
            <pc:docMk/>
            <pc:sldMk cId="2194483596" sldId="256"/>
            <ac:picMk id="2" creationId="{FF767ABB-9D57-56ED-37C5-60C5C4768989}"/>
          </ac:picMkLst>
        </pc:picChg>
        <pc:picChg chg="add del mod">
          <ac:chgData name="גיא דוידי" userId="76733f763e3d354b" providerId="LiveId" clId="{8DC0DB89-3476-4480-8437-31D01E8C4DF5}" dt="2023-06-13T16:47:57.101" v="9"/>
          <ac:picMkLst>
            <pc:docMk/>
            <pc:sldMk cId="2194483596" sldId="256"/>
            <ac:picMk id="3" creationId="{661BF31D-BD6B-CE57-43CB-62F72054C920}"/>
          </ac:picMkLst>
        </pc:picChg>
        <pc:picChg chg="mod">
          <ac:chgData name="גיא דוידי" userId="76733f763e3d354b" providerId="LiveId" clId="{8DC0DB89-3476-4480-8437-31D01E8C4DF5}" dt="2023-06-13T18:43:15.795" v="693" actId="1076"/>
          <ac:picMkLst>
            <pc:docMk/>
            <pc:sldMk cId="2194483596" sldId="256"/>
            <ac:picMk id="6" creationId="{00000000-0000-0000-0000-000000000000}"/>
          </ac:picMkLst>
        </pc:picChg>
        <pc:picChg chg="add del mod">
          <ac:chgData name="גיא דוידי" userId="76733f763e3d354b" providerId="LiveId" clId="{8DC0DB89-3476-4480-8437-31D01E8C4DF5}" dt="2023-06-13T16:47:58.170" v="11"/>
          <ac:picMkLst>
            <pc:docMk/>
            <pc:sldMk cId="2194483596" sldId="256"/>
            <ac:picMk id="7" creationId="{7139D55C-4789-ACE3-4448-1B27A267556B}"/>
          </ac:picMkLst>
        </pc:picChg>
        <pc:picChg chg="add mod ord">
          <ac:chgData name="גיא דוידי" userId="76733f763e3d354b" providerId="LiveId" clId="{8DC0DB89-3476-4480-8437-31D01E8C4DF5}" dt="2023-06-13T18:44:10.939" v="706" actId="1076"/>
          <ac:picMkLst>
            <pc:docMk/>
            <pc:sldMk cId="2194483596" sldId="256"/>
            <ac:picMk id="10" creationId="{47737B47-E626-B2D6-C7A7-EA29823AFD26}"/>
          </ac:picMkLst>
        </pc:picChg>
        <pc:picChg chg="add del">
          <ac:chgData name="גיא דוידי" userId="76733f763e3d354b" providerId="LiveId" clId="{8DC0DB89-3476-4480-8437-31D01E8C4DF5}" dt="2023-06-13T16:48:08.298" v="14" actId="478"/>
          <ac:picMkLst>
            <pc:docMk/>
            <pc:sldMk cId="2194483596" sldId="256"/>
            <ac:picMk id="1026" creationId="{AEB70E6C-6F7D-7A1E-D552-D8D8FE0FC844}"/>
          </ac:picMkLst>
        </pc:picChg>
      </pc:sldChg>
      <pc:sldChg chg="addSp delSp modSp mod setBg">
        <pc:chgData name="גיא דוידי" userId="76733f763e3d354b" providerId="LiveId" clId="{8DC0DB89-3476-4480-8437-31D01E8C4DF5}" dt="2023-06-13T18:46:26.103" v="732" actId="14100"/>
        <pc:sldMkLst>
          <pc:docMk/>
          <pc:sldMk cId="2936605370" sldId="257"/>
        </pc:sldMkLst>
        <pc:spChg chg="mod">
          <ac:chgData name="גיא דוידי" userId="76733f763e3d354b" providerId="LiveId" clId="{8DC0DB89-3476-4480-8437-31D01E8C4DF5}" dt="2023-06-13T18:45:11.592" v="710" actId="962"/>
          <ac:spMkLst>
            <pc:docMk/>
            <pc:sldMk cId="2936605370" sldId="257"/>
            <ac:spMk id="4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46:21.721" v="731" actId="14100"/>
          <ac:spMkLst>
            <pc:docMk/>
            <pc:sldMk cId="2936605370" sldId="257"/>
            <ac:spMk id="5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45:04.767" v="707" actId="26606"/>
          <ac:spMkLst>
            <pc:docMk/>
            <pc:sldMk cId="2936605370" sldId="257"/>
            <ac:spMk id="8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45:04.767" v="707" actId="26606"/>
          <ac:spMkLst>
            <pc:docMk/>
            <pc:sldMk cId="2936605370" sldId="257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45:04.767" v="707" actId="26606"/>
          <ac:spMkLst>
            <pc:docMk/>
            <pc:sldMk cId="2936605370" sldId="257"/>
            <ac:spMk id="13" creationId="{53B475F8-50AE-46A0-9943-B2B63183D50C}"/>
          </ac:spMkLst>
        </pc:spChg>
        <pc:spChg chg="add">
          <ac:chgData name="גיא דוידי" userId="76733f763e3d354b" providerId="LiveId" clId="{8DC0DB89-3476-4480-8437-31D01E8C4DF5}" dt="2023-06-13T18:45:04.767" v="707" actId="26606"/>
          <ac:spMkLst>
            <pc:docMk/>
            <pc:sldMk cId="2936605370" sldId="257"/>
            <ac:spMk id="14" creationId="{75F6FDB4-2351-48C2-A863-2364A02343C0}"/>
          </ac:spMkLst>
        </pc:spChg>
        <pc:spChg chg="add del">
          <ac:chgData name="גיא דוידי" userId="76733f763e3d354b" providerId="LiveId" clId="{8DC0DB89-3476-4480-8437-31D01E8C4DF5}" dt="2023-06-13T18:35:14.951" v="635" actId="26606"/>
          <ac:spMkLst>
            <pc:docMk/>
            <pc:sldMk cId="2936605370" sldId="257"/>
            <ac:spMk id="16" creationId="{6D22FA1E-E02A-4FC5-BBA6-577D6DA0C8C8}"/>
          </ac:spMkLst>
        </pc:spChg>
        <pc:spChg chg="add del">
          <ac:chgData name="גיא דוידי" userId="76733f763e3d354b" providerId="LiveId" clId="{8DC0DB89-3476-4480-8437-31D01E8C4DF5}" dt="2023-06-13T18:35:14.951" v="635" actId="26606"/>
          <ac:spMkLst>
            <pc:docMk/>
            <pc:sldMk cId="2936605370" sldId="257"/>
            <ac:spMk id="18" creationId="{05D27520-F270-4F3D-A46E-76A337B6E167}"/>
          </ac:spMkLst>
        </pc:spChg>
        <pc:spChg chg="add del">
          <ac:chgData name="גיא דוידי" userId="76733f763e3d354b" providerId="LiveId" clId="{8DC0DB89-3476-4480-8437-31D01E8C4DF5}" dt="2023-06-13T18:35:18.539" v="637" actId="26606"/>
          <ac:spMkLst>
            <pc:docMk/>
            <pc:sldMk cId="2936605370" sldId="257"/>
            <ac:spMk id="23" creationId="{AE6CA01B-0DEB-4E9A-9768-B728DA42C1D4}"/>
          </ac:spMkLst>
        </pc:spChg>
        <pc:spChg chg="add del">
          <ac:chgData name="גיא דוידי" userId="76733f763e3d354b" providerId="LiveId" clId="{8DC0DB89-3476-4480-8437-31D01E8C4DF5}" dt="2023-06-13T18:35:20.783" v="639" actId="26606"/>
          <ac:spMkLst>
            <pc:docMk/>
            <pc:sldMk cId="2936605370" sldId="257"/>
            <ac:spMk id="26" creationId="{638B61BD-0EE1-4D29-B894-126CD61C5DED}"/>
          </ac:spMkLst>
        </pc:spChg>
        <pc:spChg chg="add del">
          <ac:chgData name="גיא דוידי" userId="76733f763e3d354b" providerId="LiveId" clId="{8DC0DB89-3476-4480-8437-31D01E8C4DF5}" dt="2023-06-13T18:35:20.783" v="639" actId="26606"/>
          <ac:spMkLst>
            <pc:docMk/>
            <pc:sldMk cId="2936605370" sldId="257"/>
            <ac:spMk id="27" creationId="{BBC14DD5-C584-4158-BF76-ECE3C6DB48AD}"/>
          </ac:spMkLst>
        </pc:spChg>
        <pc:spChg chg="add del">
          <ac:chgData name="גיא דוידי" userId="76733f763e3d354b" providerId="LiveId" clId="{8DC0DB89-3476-4480-8437-31D01E8C4DF5}" dt="2023-06-13T18:35:31.756" v="641" actId="26606"/>
          <ac:spMkLst>
            <pc:docMk/>
            <pc:sldMk cId="2936605370" sldId="257"/>
            <ac:spMk id="29" creationId="{53B475F8-50AE-46A0-9943-B2B63183D50C}"/>
          </ac:spMkLst>
        </pc:spChg>
        <pc:spChg chg="add del">
          <ac:chgData name="גיא דוידי" userId="76733f763e3d354b" providerId="LiveId" clId="{8DC0DB89-3476-4480-8437-31D01E8C4DF5}" dt="2023-06-13T18:35:31.756" v="641" actId="26606"/>
          <ac:spMkLst>
            <pc:docMk/>
            <pc:sldMk cId="2936605370" sldId="257"/>
            <ac:spMk id="30" creationId="{75F6FDB4-2351-48C2-A863-2364A02343C0}"/>
          </ac:spMkLst>
        </pc:spChg>
        <pc:grpChg chg="add del">
          <ac:chgData name="גיא דוידי" userId="76733f763e3d354b" providerId="LiveId" clId="{8DC0DB89-3476-4480-8437-31D01E8C4DF5}" dt="2023-06-13T18:35:18.539" v="637" actId="26606"/>
          <ac:grpSpMkLst>
            <pc:docMk/>
            <pc:sldMk cId="2936605370" sldId="257"/>
            <ac:grpSpMk id="24" creationId="{A57D8C8E-634E-4E83-9657-225A4DFE47ED}"/>
          </ac:grpSpMkLst>
        </pc:grpChg>
        <pc:picChg chg="add mod ord">
          <ac:chgData name="גיא דוידי" userId="76733f763e3d354b" providerId="LiveId" clId="{8DC0DB89-3476-4480-8437-31D01E8C4DF5}" dt="2023-06-13T18:45:31.105" v="720" actId="1076"/>
          <ac:picMkLst>
            <pc:docMk/>
            <pc:sldMk cId="2936605370" sldId="257"/>
            <ac:picMk id="2" creationId="{34916233-D498-4C91-0895-2763CE2DA6A3}"/>
          </ac:picMkLst>
        </pc:picChg>
        <pc:picChg chg="mod ord">
          <ac:chgData name="גיא דוידי" userId="76733f763e3d354b" providerId="LiveId" clId="{8DC0DB89-3476-4480-8437-31D01E8C4DF5}" dt="2023-06-13T18:45:26.891" v="717" actId="1076"/>
          <ac:picMkLst>
            <pc:docMk/>
            <pc:sldMk cId="2936605370" sldId="257"/>
            <ac:picMk id="6" creationId="{00000000-0000-0000-0000-000000000000}"/>
          </ac:picMkLst>
        </pc:picChg>
        <pc:picChg chg="add del mod ord">
          <ac:chgData name="גיא דוידי" userId="76733f763e3d354b" providerId="LiveId" clId="{8DC0DB89-3476-4480-8437-31D01E8C4DF5}" dt="2023-06-13T18:46:26.103" v="732" actId="14100"/>
          <ac:picMkLst>
            <pc:docMk/>
            <pc:sldMk cId="2936605370" sldId="257"/>
            <ac:picMk id="11" creationId="{ADC687E9-4EF6-985A-F258-1BF5FDDAC9CC}"/>
          </ac:picMkLst>
        </pc:picChg>
        <pc:picChg chg="del">
          <ac:chgData name="גיא דוידי" userId="76733f763e3d354b" providerId="LiveId" clId="{8DC0DB89-3476-4480-8437-31D01E8C4DF5}" dt="2023-06-13T16:56:56.999" v="232" actId="478"/>
          <ac:picMkLst>
            <pc:docMk/>
            <pc:sldMk cId="2936605370" sldId="257"/>
            <ac:picMk id="1026" creationId="{AEB70E6C-6F7D-7A1E-D552-D8D8FE0FC844}"/>
          </ac:picMkLst>
        </pc:picChg>
      </pc:sldChg>
      <pc:sldChg chg="addSp delSp modSp mod setBg">
        <pc:chgData name="גיא דוידי" userId="76733f763e3d354b" providerId="LiveId" clId="{8DC0DB89-3476-4480-8437-31D01E8C4DF5}" dt="2023-06-13T18:37:29.530" v="658" actId="207"/>
        <pc:sldMkLst>
          <pc:docMk/>
          <pc:sldMk cId="3382498987" sldId="261"/>
        </pc:sldMkLst>
        <pc:spChg chg="add del mod">
          <ac:chgData name="גיא דוידי" userId="76733f763e3d354b" providerId="LiveId" clId="{8DC0DB89-3476-4480-8437-31D01E8C4DF5}" dt="2023-06-13T16:58:26.525" v="262" actId="478"/>
          <ac:spMkLst>
            <pc:docMk/>
            <pc:sldMk cId="3382498987" sldId="261"/>
            <ac:spMk id="2" creationId="{6F53996F-871D-E8BA-C77A-093A879D8D7C}"/>
          </ac:spMkLst>
        </pc:spChg>
        <pc:spChg chg="mod">
          <ac:chgData name="גיא דוידי" userId="76733f763e3d354b" providerId="LiveId" clId="{8DC0DB89-3476-4480-8437-31D01E8C4DF5}" dt="2023-06-13T16:58:31.759" v="265" actId="20577"/>
          <ac:spMkLst>
            <pc:docMk/>
            <pc:sldMk cId="3382498987" sldId="261"/>
            <ac:spMk id="5" creationId="{00000000-0000-0000-0000-000000000000}"/>
          </ac:spMkLst>
        </pc:spChg>
        <pc:spChg chg="add mod">
          <ac:chgData name="גיא דוידי" userId="76733f763e3d354b" providerId="LiveId" clId="{8DC0DB89-3476-4480-8437-31D01E8C4DF5}" dt="2023-06-13T18:26:02.527" v="629" actId="20577"/>
          <ac:spMkLst>
            <pc:docMk/>
            <pc:sldMk cId="3382498987" sldId="261"/>
            <ac:spMk id="7" creationId="{BA50E927-6DC4-1466-1972-AE490FFD99B4}"/>
          </ac:spMkLst>
        </pc:spChg>
        <pc:picChg chg="add mod">
          <ac:chgData name="גיא דוידי" userId="76733f763e3d354b" providerId="LiveId" clId="{8DC0DB89-3476-4480-8437-31D01E8C4DF5}" dt="2023-06-13T16:57:19.029" v="243"/>
          <ac:picMkLst>
            <pc:docMk/>
            <pc:sldMk cId="3382498987" sldId="261"/>
            <ac:picMk id="3" creationId="{B5CEB99A-0D5A-398B-F9C4-90AB8DAFDC6D}"/>
          </ac:picMkLst>
        </pc:picChg>
        <pc:picChg chg="mod">
          <ac:chgData name="גיא דוידי" userId="76733f763e3d354b" providerId="LiveId" clId="{8DC0DB89-3476-4480-8437-31D01E8C4DF5}" dt="2023-06-13T18:37:29.530" v="658" actId="207"/>
          <ac:picMkLst>
            <pc:docMk/>
            <pc:sldMk cId="3382498987" sldId="261"/>
            <ac:picMk id="6" creationId="{00000000-0000-0000-0000-000000000000}"/>
          </ac:picMkLst>
        </pc:picChg>
        <pc:picChg chg="add del">
          <ac:chgData name="גיא דוידי" userId="76733f763e3d354b" providerId="LiveId" clId="{8DC0DB89-3476-4480-8437-31D01E8C4DF5}" dt="2023-06-13T17:04:29.215" v="352" actId="22"/>
          <ac:picMkLst>
            <pc:docMk/>
            <pc:sldMk cId="3382498987" sldId="261"/>
            <ac:picMk id="11" creationId="{57860E0B-8EEB-B1EE-9A0C-C41FB9E91A9A}"/>
          </ac:picMkLst>
        </pc:picChg>
        <pc:picChg chg="add del mod">
          <ac:chgData name="גיא דוידי" userId="76733f763e3d354b" providerId="LiveId" clId="{8DC0DB89-3476-4480-8437-31D01E8C4DF5}" dt="2023-06-13T18:25:38.169" v="617"/>
          <ac:picMkLst>
            <pc:docMk/>
            <pc:sldMk cId="3382498987" sldId="261"/>
            <ac:picMk id="12" creationId="{B4D707F6-78C0-B8F3-2855-746ED6A5E172}"/>
          </ac:picMkLst>
        </pc:picChg>
        <pc:picChg chg="add mod">
          <ac:chgData name="גיא דוידי" userId="76733f763e3d354b" providerId="LiveId" clId="{8DC0DB89-3476-4480-8437-31D01E8C4DF5}" dt="2023-06-13T18:26:06.085" v="630" actId="1076"/>
          <ac:picMkLst>
            <pc:docMk/>
            <pc:sldMk cId="3382498987" sldId="261"/>
            <ac:picMk id="13" creationId="{218C898E-C6DD-B062-0445-B051C716AFB0}"/>
          </ac:picMkLst>
        </pc:picChg>
        <pc:picChg chg="del">
          <ac:chgData name="גיא דוידי" userId="76733f763e3d354b" providerId="LiveId" clId="{8DC0DB89-3476-4480-8437-31D01E8C4DF5}" dt="2023-06-13T16:57:18.846" v="242" actId="478"/>
          <ac:picMkLst>
            <pc:docMk/>
            <pc:sldMk cId="3382498987" sldId="261"/>
            <ac:picMk id="1026" creationId="{AEB70E6C-6F7D-7A1E-D552-D8D8FE0FC844}"/>
          </ac:picMkLst>
        </pc:picChg>
        <pc:picChg chg="add del">
          <ac:chgData name="גיא דוידי" userId="76733f763e3d354b" providerId="LiveId" clId="{8DC0DB89-3476-4480-8437-31D01E8C4DF5}" dt="2023-06-13T16:58:21.629" v="260" actId="478"/>
          <ac:picMkLst>
            <pc:docMk/>
            <pc:sldMk cId="3382498987" sldId="261"/>
            <ac:picMk id="3076" creationId="{7F778111-5458-71FC-1E04-D80B8BB87B29}"/>
          </ac:picMkLst>
        </pc:picChg>
      </pc:sldChg>
      <pc:sldChg chg="addSp delSp modSp mod">
        <pc:chgData name="גיא דוידי" userId="76733f763e3d354b" providerId="LiveId" clId="{8DC0DB89-3476-4480-8437-31D01E8C4DF5}" dt="2023-06-13T17:28:32.974" v="559" actId="20577"/>
        <pc:sldMkLst>
          <pc:docMk/>
          <pc:sldMk cId="1295069945" sldId="264"/>
        </pc:sldMkLst>
        <pc:spChg chg="add del mod">
          <ac:chgData name="גיא דוידי" userId="76733f763e3d354b" providerId="LiveId" clId="{8DC0DB89-3476-4480-8437-31D01E8C4DF5}" dt="2023-06-13T17:05:53.350" v="368" actId="478"/>
          <ac:spMkLst>
            <pc:docMk/>
            <pc:sldMk cId="1295069945" sldId="264"/>
            <ac:spMk id="5" creationId="{1C4F202D-79C5-5482-539A-2EE188981183}"/>
          </ac:spMkLst>
        </pc:spChg>
        <pc:spChg chg="add mod">
          <ac:chgData name="גיא דוידי" userId="76733f763e3d354b" providerId="LiveId" clId="{8DC0DB89-3476-4480-8437-31D01E8C4DF5}" dt="2023-06-13T17:28:32.974" v="559" actId="20577"/>
          <ac:spMkLst>
            <pc:docMk/>
            <pc:sldMk cId="1295069945" sldId="264"/>
            <ac:spMk id="7" creationId="{5EA0FB48-92C4-44E0-CC02-D60BE7185CB1}"/>
          </ac:spMkLst>
        </pc:spChg>
        <pc:picChg chg="add mod">
          <ac:chgData name="גיא דוידי" userId="76733f763e3d354b" providerId="LiveId" clId="{8DC0DB89-3476-4480-8437-31D01E8C4DF5}" dt="2023-06-13T16:57:25.518" v="247"/>
          <ac:picMkLst>
            <pc:docMk/>
            <pc:sldMk cId="1295069945" sldId="264"/>
            <ac:picMk id="2" creationId="{3B400F94-C34C-0818-3DF3-34D07925965A}"/>
          </ac:picMkLst>
        </pc:picChg>
        <pc:picChg chg="del">
          <ac:chgData name="גיא דוידי" userId="76733f763e3d354b" providerId="LiveId" clId="{8DC0DB89-3476-4480-8437-31D01E8C4DF5}" dt="2023-06-13T16:57:44.272" v="251" actId="478"/>
          <ac:picMkLst>
            <pc:docMk/>
            <pc:sldMk cId="1295069945" sldId="264"/>
            <ac:picMk id="12" creationId="{1E4AD0CF-BEE3-978D-73E0-ACB0A0340D89}"/>
          </ac:picMkLst>
        </pc:picChg>
        <pc:picChg chg="del">
          <ac:chgData name="גיא דוידי" userId="76733f763e3d354b" providerId="LiveId" clId="{8DC0DB89-3476-4480-8437-31D01E8C4DF5}" dt="2023-06-13T16:57:25.349" v="246" actId="478"/>
          <ac:picMkLst>
            <pc:docMk/>
            <pc:sldMk cId="1295069945" sldId="264"/>
            <ac:picMk id="1026" creationId="{AEB70E6C-6F7D-7A1E-D552-D8D8FE0FC844}"/>
          </ac:picMkLst>
        </pc:picChg>
      </pc:sldChg>
      <pc:sldChg chg="addSp delSp modSp mod ord setBg">
        <pc:chgData name="גיא דוידי" userId="76733f763e3d354b" providerId="LiveId" clId="{8DC0DB89-3476-4480-8437-31D01E8C4DF5}" dt="2023-06-13T18:48:29.972" v="768"/>
        <pc:sldMkLst>
          <pc:docMk/>
          <pc:sldMk cId="2121742741" sldId="266"/>
        </pc:sldMkLst>
        <pc:spChg chg="mod">
          <ac:chgData name="גיא דוידי" userId="76733f763e3d354b" providerId="LiveId" clId="{8DC0DB89-3476-4480-8437-31D01E8C4DF5}" dt="2023-06-13T18:46:44.466" v="734"/>
          <ac:spMkLst>
            <pc:docMk/>
            <pc:sldMk cId="2121742741" sldId="266"/>
            <ac:spMk id="4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7:02.404" v="747" actId="5793"/>
          <ac:spMkLst>
            <pc:docMk/>
            <pc:sldMk cId="2121742741" sldId="266"/>
            <ac:spMk id="5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6:35.156" v="733" actId="26606"/>
          <ac:spMkLst>
            <pc:docMk/>
            <pc:sldMk cId="2121742741" sldId="266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6:35.156" v="733" actId="26606"/>
          <ac:spMkLst>
            <pc:docMk/>
            <pc:sldMk cId="2121742741" sldId="266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46:35.156" v="733" actId="26606"/>
          <ac:spMkLst>
            <pc:docMk/>
            <pc:sldMk cId="2121742741" sldId="266"/>
            <ac:spMk id="14" creationId="{352BEC0E-22F8-46D0-9632-375DB541B06C}"/>
          </ac:spMkLst>
        </pc:spChg>
        <pc:spChg chg="add">
          <ac:chgData name="גיא דוידי" userId="76733f763e3d354b" providerId="LiveId" clId="{8DC0DB89-3476-4480-8437-31D01E8C4DF5}" dt="2023-06-13T18:46:35.156" v="733" actId="26606"/>
          <ac:spMkLst>
            <pc:docMk/>
            <pc:sldMk cId="2121742741" sldId="266"/>
            <ac:spMk id="16" creationId="{3FCFB1DE-0B7E-48CC-BA90-B2AB0889F9D6}"/>
          </ac:spMkLst>
        </pc:spChg>
        <pc:picChg chg="add del mod ord">
          <ac:chgData name="גיא דוידי" userId="76733f763e3d354b" providerId="LiveId" clId="{8DC0DB89-3476-4480-8437-31D01E8C4DF5}" dt="2023-06-13T18:48:29.779" v="767" actId="478"/>
          <ac:picMkLst>
            <pc:docMk/>
            <pc:sldMk cId="2121742741" sldId="266"/>
            <ac:picMk id="2" creationId="{8EF2AA3A-DF17-3151-CE1F-3844D2787BB8}"/>
          </ac:picMkLst>
        </pc:picChg>
        <pc:picChg chg="add mod">
          <ac:chgData name="גיא דוידי" userId="76733f763e3d354b" providerId="LiveId" clId="{8DC0DB89-3476-4480-8437-31D01E8C4DF5}" dt="2023-06-13T18:48:29.972" v="768"/>
          <ac:picMkLst>
            <pc:docMk/>
            <pc:sldMk cId="2121742741" sldId="266"/>
            <ac:picMk id="3" creationId="{BA7090E2-43BB-0D61-2713-4AFFF2526005}"/>
          </ac:picMkLst>
        </pc:picChg>
        <pc:picChg chg="mod">
          <ac:chgData name="גיא דוידי" userId="76733f763e3d354b" providerId="LiveId" clId="{8DC0DB89-3476-4480-8437-31D01E8C4DF5}" dt="2023-06-13T18:46:50.427" v="738" actId="1076"/>
          <ac:picMkLst>
            <pc:docMk/>
            <pc:sldMk cId="2121742741" sldId="266"/>
            <ac:picMk id="6" creationId="{00000000-0000-0000-0000-000000000000}"/>
          </ac:picMkLst>
        </pc:picChg>
        <pc:picChg chg="del">
          <ac:chgData name="גיא דוידי" userId="76733f763e3d354b" providerId="LiveId" clId="{8DC0DB89-3476-4480-8437-31D01E8C4DF5}" dt="2023-06-13T16:57:07.445" v="236" actId="478"/>
          <ac:picMkLst>
            <pc:docMk/>
            <pc:sldMk cId="2121742741" sldId="266"/>
            <ac:picMk id="1026" creationId="{AEB70E6C-6F7D-7A1E-D552-D8D8FE0FC844}"/>
          </ac:picMkLst>
        </pc:picChg>
      </pc:sldChg>
      <pc:sldChg chg="addSp delSp modSp del">
        <pc:chgData name="גיא דוידי" userId="76733f763e3d354b" providerId="LiveId" clId="{8DC0DB89-3476-4480-8437-31D01E8C4DF5}" dt="2023-06-13T16:58:43.806" v="267" actId="2696"/>
        <pc:sldMkLst>
          <pc:docMk/>
          <pc:sldMk cId="125023051" sldId="268"/>
        </pc:sldMkLst>
        <pc:picChg chg="add mod">
          <ac:chgData name="גיא דוידי" userId="76733f763e3d354b" providerId="LiveId" clId="{8DC0DB89-3476-4480-8437-31D01E8C4DF5}" dt="2023-06-13T16:57:10.872" v="239"/>
          <ac:picMkLst>
            <pc:docMk/>
            <pc:sldMk cId="125023051" sldId="268"/>
            <ac:picMk id="3" creationId="{FB0A22A6-714B-1A9C-A4DD-57515B79FB33}"/>
          </ac:picMkLst>
        </pc:picChg>
        <pc:picChg chg="del">
          <ac:chgData name="גיא דוידי" userId="76733f763e3d354b" providerId="LiveId" clId="{8DC0DB89-3476-4480-8437-31D01E8C4DF5}" dt="2023-06-13T16:57:10.686" v="238" actId="478"/>
          <ac:picMkLst>
            <pc:docMk/>
            <pc:sldMk cId="125023051" sldId="268"/>
            <ac:picMk id="1026" creationId="{AEB70E6C-6F7D-7A1E-D552-D8D8FE0FC844}"/>
          </ac:picMkLst>
        </pc:picChg>
      </pc:sldChg>
      <pc:sldChg chg="addSp delSp modSp mod setBg">
        <pc:chgData name="גיא דוידי" userId="76733f763e3d354b" providerId="LiveId" clId="{8DC0DB89-3476-4480-8437-31D01E8C4DF5}" dt="2023-06-13T18:49:30.017" v="783" actId="14100"/>
        <pc:sldMkLst>
          <pc:docMk/>
          <pc:sldMk cId="574591189" sldId="269"/>
        </pc:sldMkLst>
        <pc:spChg chg="mod">
          <ac:chgData name="גיא דוידי" userId="76733f763e3d354b" providerId="LiveId" clId="{8DC0DB89-3476-4480-8437-31D01E8C4DF5}" dt="2023-06-13T18:49:06.286" v="776" actId="962"/>
          <ac:spMkLst>
            <pc:docMk/>
            <pc:sldMk cId="574591189" sldId="269"/>
            <ac:spMk id="4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9:30.017" v="783" actId="14100"/>
          <ac:spMkLst>
            <pc:docMk/>
            <pc:sldMk cId="574591189" sldId="269"/>
            <ac:spMk id="5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9:01.105" v="773" actId="26606"/>
          <ac:spMkLst>
            <pc:docMk/>
            <pc:sldMk cId="574591189" sldId="269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49:01.105" v="773" actId="26606"/>
          <ac:spMkLst>
            <pc:docMk/>
            <pc:sldMk cId="574591189" sldId="269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49:01.105" v="773" actId="26606"/>
          <ac:spMkLst>
            <pc:docMk/>
            <pc:sldMk cId="574591189" sldId="269"/>
            <ac:spMk id="14" creationId="{352BEC0E-22F8-46D0-9632-375DB541B06C}"/>
          </ac:spMkLst>
        </pc:spChg>
        <pc:spChg chg="add">
          <ac:chgData name="גיא דוידי" userId="76733f763e3d354b" providerId="LiveId" clId="{8DC0DB89-3476-4480-8437-31D01E8C4DF5}" dt="2023-06-13T18:49:01.105" v="773" actId="26606"/>
          <ac:spMkLst>
            <pc:docMk/>
            <pc:sldMk cId="574591189" sldId="269"/>
            <ac:spMk id="16" creationId="{3FCFB1DE-0B7E-48CC-BA90-B2AB0889F9D6}"/>
          </ac:spMkLst>
        </pc:spChg>
        <pc:picChg chg="add mod ord">
          <ac:chgData name="גיא דוידי" userId="76733f763e3d354b" providerId="LiveId" clId="{8DC0DB89-3476-4480-8437-31D01E8C4DF5}" dt="2023-06-13T18:49:20.381" v="782" actId="1076"/>
          <ac:picMkLst>
            <pc:docMk/>
            <pc:sldMk cId="574591189" sldId="269"/>
            <ac:picMk id="2" creationId="{B3689B4B-AE7D-CA1F-9567-E247547AAF7C}"/>
          </ac:picMkLst>
        </pc:picChg>
        <pc:picChg chg="del">
          <ac:chgData name="גיא דוידי" userId="76733f763e3d354b" providerId="LiveId" clId="{8DC0DB89-3476-4480-8437-31D01E8C4DF5}" dt="2023-06-13T16:58:35.605" v="266" actId="478"/>
          <ac:picMkLst>
            <pc:docMk/>
            <pc:sldMk cId="574591189" sldId="269"/>
            <ac:picMk id="3" creationId="{1E67B0B4-6322-A686-C68B-E65FCB9B1F7B}"/>
          </ac:picMkLst>
        </pc:picChg>
        <pc:picChg chg="mod">
          <ac:chgData name="גיא דוידי" userId="76733f763e3d354b" providerId="LiveId" clId="{8DC0DB89-3476-4480-8437-31D01E8C4DF5}" dt="2023-06-13T18:49:12.826" v="780" actId="1076"/>
          <ac:picMkLst>
            <pc:docMk/>
            <pc:sldMk cId="574591189" sldId="269"/>
            <ac:picMk id="6" creationId="{00000000-0000-0000-0000-000000000000}"/>
          </ac:picMkLst>
        </pc:picChg>
        <pc:picChg chg="del">
          <ac:chgData name="גיא דוידי" userId="76733f763e3d354b" providerId="LiveId" clId="{8DC0DB89-3476-4480-8437-31D01E8C4DF5}" dt="2023-06-13T16:57:14.916" v="240" actId="478"/>
          <ac:picMkLst>
            <pc:docMk/>
            <pc:sldMk cId="574591189" sldId="269"/>
            <ac:picMk id="1026" creationId="{AEB70E6C-6F7D-7A1E-D552-D8D8FE0FC844}"/>
          </ac:picMkLst>
        </pc:picChg>
      </pc:sldChg>
      <pc:sldChg chg="addSp delSp modSp mod">
        <pc:chgData name="גיא דוידי" userId="76733f763e3d354b" providerId="LiveId" clId="{8DC0DB89-3476-4480-8437-31D01E8C4DF5}" dt="2023-06-13T18:53:59.040" v="805" actId="26606"/>
        <pc:sldMkLst>
          <pc:docMk/>
          <pc:sldMk cId="4083756914" sldId="272"/>
        </pc:sldMkLst>
        <pc:spChg chg="mod">
          <ac:chgData name="גיא דוידי" userId="76733f763e3d354b" providerId="LiveId" clId="{8DC0DB89-3476-4480-8437-31D01E8C4DF5}" dt="2023-06-13T16:57:49.563" v="254" actId="6549"/>
          <ac:spMkLst>
            <pc:docMk/>
            <pc:sldMk cId="4083756914" sldId="272"/>
            <ac:spMk id="5" creationId="{00000000-0000-0000-0000-000000000000}"/>
          </ac:spMkLst>
        </pc:spChg>
        <pc:spChg chg="add del">
          <ac:chgData name="גיא דוידי" userId="76733f763e3d354b" providerId="LiveId" clId="{8DC0DB89-3476-4480-8437-31D01E8C4DF5}" dt="2023-06-13T17:05:40.243" v="366" actId="22"/>
          <ac:spMkLst>
            <pc:docMk/>
            <pc:sldMk cId="4083756914" sldId="272"/>
            <ac:spMk id="10" creationId="{0786C61B-8F37-235A-7D20-AADA5FD3AFD7}"/>
          </ac:spMkLst>
        </pc:spChg>
        <pc:spChg chg="add del mod">
          <ac:chgData name="גיא דוידי" userId="76733f763e3d354b" providerId="LiveId" clId="{8DC0DB89-3476-4480-8437-31D01E8C4DF5}" dt="2023-06-13T18:53:59.040" v="805" actId="26606"/>
          <ac:spMkLst>
            <pc:docMk/>
            <pc:sldMk cId="4083756914" sldId="272"/>
            <ac:spMk id="11" creationId="{4A085E10-F6DA-9BBF-3E30-3F3D05E5BAEB}"/>
          </ac:spMkLst>
        </pc:spChg>
        <pc:spChg chg="del">
          <ac:chgData name="גיא דוידי" userId="76733f763e3d354b" providerId="LiveId" clId="{8DC0DB89-3476-4480-8437-31D01E8C4DF5}" dt="2023-06-13T16:57:53.230" v="255" actId="478"/>
          <ac:spMkLst>
            <pc:docMk/>
            <pc:sldMk cId="4083756914" sldId="272"/>
            <ac:spMk id="14" creationId="{4A5BDB5C-086E-3CA4-6502-75F6DCB92860}"/>
          </ac:spMkLst>
        </pc:spChg>
        <pc:graphicFrameChg chg="add">
          <ac:chgData name="גיא דוידי" userId="76733f763e3d354b" providerId="LiveId" clId="{8DC0DB89-3476-4480-8437-31D01E8C4DF5}" dt="2023-06-13T18:53:59.040" v="805" actId="26606"/>
          <ac:graphicFrameMkLst>
            <pc:docMk/>
            <pc:sldMk cId="4083756914" sldId="272"/>
            <ac:graphicFrameMk id="13" creationId="{43C4AD2E-14E4-15C0-648B-074D0C9DC142}"/>
          </ac:graphicFrameMkLst>
        </pc:graphicFrameChg>
        <pc:picChg chg="add mod">
          <ac:chgData name="גיא דוידי" userId="76733f763e3d354b" providerId="LiveId" clId="{8DC0DB89-3476-4480-8437-31D01E8C4DF5}" dt="2023-06-13T16:57:22.235" v="245"/>
          <ac:picMkLst>
            <pc:docMk/>
            <pc:sldMk cId="4083756914" sldId="272"/>
            <ac:picMk id="2" creationId="{63431ED7-1EC8-F21E-FE04-A9BA02271056}"/>
          </ac:picMkLst>
        </pc:picChg>
        <pc:picChg chg="del">
          <ac:chgData name="גיא דוידי" userId="76733f763e3d354b" providerId="LiveId" clId="{8DC0DB89-3476-4480-8437-31D01E8C4DF5}" dt="2023-06-13T16:57:48.171" v="253" actId="478"/>
          <ac:picMkLst>
            <pc:docMk/>
            <pc:sldMk cId="4083756914" sldId="272"/>
            <ac:picMk id="7" creationId="{180646CA-DC36-CE3D-C987-66EABC441EC8}"/>
          </ac:picMkLst>
        </pc:picChg>
        <pc:picChg chg="del">
          <ac:chgData name="גיא דוידי" userId="76733f763e3d354b" providerId="LiveId" clId="{8DC0DB89-3476-4480-8437-31D01E8C4DF5}" dt="2023-06-13T16:57:47.750" v="252" actId="478"/>
          <ac:picMkLst>
            <pc:docMk/>
            <pc:sldMk cId="4083756914" sldId="272"/>
            <ac:picMk id="17" creationId="{BE78D390-0CBB-43E9-1E00-82D05F2BD7A3}"/>
          </ac:picMkLst>
        </pc:picChg>
        <pc:picChg chg="del">
          <ac:chgData name="גיא דוידי" userId="76733f763e3d354b" providerId="LiveId" clId="{8DC0DB89-3476-4480-8437-31D01E8C4DF5}" dt="2023-06-13T16:57:22.061" v="244" actId="478"/>
          <ac:picMkLst>
            <pc:docMk/>
            <pc:sldMk cId="4083756914" sldId="272"/>
            <ac:picMk id="1026" creationId="{AEB70E6C-6F7D-7A1E-D552-D8D8FE0FC844}"/>
          </ac:picMkLst>
        </pc:picChg>
      </pc:sldChg>
      <pc:sldChg chg="addSp delSp modSp mod">
        <pc:chgData name="גיא דוידי" userId="76733f763e3d354b" providerId="LiveId" clId="{8DC0DB89-3476-4480-8437-31D01E8C4DF5}" dt="2023-06-13T17:10:37.298" v="436"/>
        <pc:sldMkLst>
          <pc:docMk/>
          <pc:sldMk cId="517693354" sldId="273"/>
        </pc:sldMkLst>
        <pc:spChg chg="add mod">
          <ac:chgData name="גיא דוידי" userId="76733f763e3d354b" providerId="LiveId" clId="{8DC0DB89-3476-4480-8437-31D01E8C4DF5}" dt="2023-06-13T17:10:37.298" v="436"/>
          <ac:spMkLst>
            <pc:docMk/>
            <pc:sldMk cId="517693354" sldId="273"/>
            <ac:spMk id="3" creationId="{8AC3C78B-E7EE-3777-695A-E6A96E924374}"/>
          </ac:spMkLst>
        </pc:spChg>
        <pc:graphicFrameChg chg="del">
          <ac:chgData name="גיא דוידי" userId="76733f763e3d354b" providerId="LiveId" clId="{8DC0DB89-3476-4480-8437-31D01E8C4DF5}" dt="2023-06-13T16:57:31.913" v="250" actId="478"/>
          <ac:graphicFrameMkLst>
            <pc:docMk/>
            <pc:sldMk cId="517693354" sldId="273"/>
            <ac:graphicFrameMk id="13" creationId="{5C9D005F-E06A-9C4B-E090-A12DA27D8266}"/>
          </ac:graphicFrameMkLst>
        </pc:graphicFrameChg>
        <pc:picChg chg="add mod">
          <ac:chgData name="גיא דוידי" userId="76733f763e3d354b" providerId="LiveId" clId="{8DC0DB89-3476-4480-8437-31D01E8C4DF5}" dt="2023-06-13T16:57:29.382" v="249"/>
          <ac:picMkLst>
            <pc:docMk/>
            <pc:sldMk cId="517693354" sldId="273"/>
            <ac:picMk id="2" creationId="{B33FB030-C9E2-0669-9B64-6981A97C8C6C}"/>
          </ac:picMkLst>
        </pc:picChg>
        <pc:picChg chg="del">
          <ac:chgData name="גיא דוידי" userId="76733f763e3d354b" providerId="LiveId" clId="{8DC0DB89-3476-4480-8437-31D01E8C4DF5}" dt="2023-06-13T16:57:29.214" v="248" actId="478"/>
          <ac:picMkLst>
            <pc:docMk/>
            <pc:sldMk cId="517693354" sldId="273"/>
            <ac:picMk id="1026" creationId="{AEB70E6C-6F7D-7A1E-D552-D8D8FE0FC844}"/>
          </ac:picMkLst>
        </pc:picChg>
      </pc:sldChg>
      <pc:sldChg chg="addSp delSp modSp mod setBg">
        <pc:chgData name="גיא דוידי" userId="76733f763e3d354b" providerId="LiveId" clId="{8DC0DB89-3476-4480-8437-31D01E8C4DF5}" dt="2023-06-13T18:48:43.756" v="772" actId="478"/>
        <pc:sldMkLst>
          <pc:docMk/>
          <pc:sldMk cId="4032427820" sldId="275"/>
        </pc:sldMkLst>
        <pc:spChg chg="mod">
          <ac:chgData name="גיא דוידי" userId="76733f763e3d354b" providerId="LiveId" clId="{8DC0DB89-3476-4480-8437-31D01E8C4DF5}" dt="2023-06-13T18:48:18.855" v="766" actId="1076"/>
          <ac:spMkLst>
            <pc:docMk/>
            <pc:sldMk cId="4032427820" sldId="275"/>
            <ac:spMk id="4" creationId="{00000000-0000-0000-0000-000000000000}"/>
          </ac:spMkLst>
        </pc:spChg>
        <pc:spChg chg="del mod">
          <ac:chgData name="גיא דוידי" userId="76733f763e3d354b" providerId="LiveId" clId="{8DC0DB89-3476-4480-8437-31D01E8C4DF5}" dt="2023-06-13T17:00:57.777" v="294" actId="478"/>
          <ac:spMkLst>
            <pc:docMk/>
            <pc:sldMk cId="4032427820" sldId="275"/>
            <ac:spMk id="5" creationId="{00000000-0000-0000-0000-000000000000}"/>
          </ac:spMkLst>
        </pc:spChg>
        <pc:spChg chg="add del mod">
          <ac:chgData name="גיא דוידי" userId="76733f763e3d354b" providerId="LiveId" clId="{8DC0DB89-3476-4480-8437-31D01E8C4DF5}" dt="2023-06-13T17:00:36.262" v="289" actId="478"/>
          <ac:spMkLst>
            <pc:docMk/>
            <pc:sldMk cId="4032427820" sldId="275"/>
            <ac:spMk id="7" creationId="{07943843-50AC-71C2-A831-AF1E3E5423A9}"/>
          </ac:spMkLst>
        </pc:spChg>
        <pc:spChg chg="mod ord">
          <ac:chgData name="גיא דוידי" userId="76733f763e3d354b" providerId="LiveId" clId="{8DC0DB89-3476-4480-8437-31D01E8C4DF5}" dt="2023-06-13T18:47:29.536" v="750" actId="26606"/>
          <ac:spMkLst>
            <pc:docMk/>
            <pc:sldMk cId="4032427820" sldId="275"/>
            <ac:spMk id="8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47:29.536" v="750" actId="26606"/>
          <ac:spMkLst>
            <pc:docMk/>
            <pc:sldMk cId="4032427820" sldId="275"/>
            <ac:spMk id="9" creationId="{00000000-0000-0000-0000-000000000000}"/>
          </ac:spMkLst>
        </pc:spChg>
        <pc:spChg chg="add del mod">
          <ac:chgData name="גיא דוידי" userId="76733f763e3d354b" providerId="LiveId" clId="{8DC0DB89-3476-4480-8437-31D01E8C4DF5}" dt="2023-06-13T17:01:02.201" v="296" actId="478"/>
          <ac:spMkLst>
            <pc:docMk/>
            <pc:sldMk cId="4032427820" sldId="275"/>
            <ac:spMk id="10" creationId="{AD693103-9AB4-5772-2124-C949BA175E39}"/>
          </ac:spMkLst>
        </pc:spChg>
        <pc:spChg chg="add del mod">
          <ac:chgData name="גיא דוידי" userId="76733f763e3d354b" providerId="LiveId" clId="{8DC0DB89-3476-4480-8437-31D01E8C4DF5}" dt="2023-06-13T17:01:03.838" v="297" actId="478"/>
          <ac:spMkLst>
            <pc:docMk/>
            <pc:sldMk cId="4032427820" sldId="275"/>
            <ac:spMk id="12" creationId="{4B02C46C-6C50-55D3-E669-E5BFEFE319A5}"/>
          </ac:spMkLst>
        </pc:spChg>
        <pc:spChg chg="add del">
          <ac:chgData name="גיא דוידי" userId="76733f763e3d354b" providerId="LiveId" clId="{8DC0DB89-3476-4480-8437-31D01E8C4DF5}" dt="2023-06-13T17:01:11.058" v="299" actId="22"/>
          <ac:spMkLst>
            <pc:docMk/>
            <pc:sldMk cId="4032427820" sldId="275"/>
            <ac:spMk id="14" creationId="{484BFAF4-E3E8-0585-568A-7C926651CB67}"/>
          </ac:spMkLst>
        </pc:spChg>
        <pc:spChg chg="add mod">
          <ac:chgData name="גיא דוידי" userId="76733f763e3d354b" providerId="LiveId" clId="{8DC0DB89-3476-4480-8437-31D01E8C4DF5}" dt="2023-06-13T18:48:09.321" v="764" actId="14100"/>
          <ac:spMkLst>
            <pc:docMk/>
            <pc:sldMk cId="4032427820" sldId="275"/>
            <ac:spMk id="15" creationId="{5703564A-B605-9BF4-7E24-7F3EF7BD34F1}"/>
          </ac:spMkLst>
        </pc:spChg>
        <pc:spChg chg="add">
          <ac:chgData name="גיא דוידי" userId="76733f763e3d354b" providerId="LiveId" clId="{8DC0DB89-3476-4480-8437-31D01E8C4DF5}" dt="2023-06-13T18:47:29.536" v="750" actId="26606"/>
          <ac:spMkLst>
            <pc:docMk/>
            <pc:sldMk cId="4032427820" sldId="275"/>
            <ac:spMk id="18" creationId="{53B475F8-50AE-46A0-9943-B2B63183D50C}"/>
          </ac:spMkLst>
        </pc:spChg>
        <pc:spChg chg="add">
          <ac:chgData name="גיא דוידי" userId="76733f763e3d354b" providerId="LiveId" clId="{8DC0DB89-3476-4480-8437-31D01E8C4DF5}" dt="2023-06-13T18:47:29.536" v="750" actId="26606"/>
          <ac:spMkLst>
            <pc:docMk/>
            <pc:sldMk cId="4032427820" sldId="275"/>
            <ac:spMk id="19" creationId="{75F6FDB4-2351-48C2-A863-2364A02343C0}"/>
          </ac:spMkLst>
        </pc:spChg>
        <pc:spChg chg="add del">
          <ac:chgData name="גיא דוידי" userId="76733f763e3d354b" providerId="LiveId" clId="{8DC0DB89-3476-4480-8437-31D01E8C4DF5}" dt="2023-06-13T18:47:20.499" v="749" actId="26606"/>
          <ac:spMkLst>
            <pc:docMk/>
            <pc:sldMk cId="4032427820" sldId="275"/>
            <ac:spMk id="21" creationId="{53B475F8-50AE-46A0-9943-B2B63183D50C}"/>
          </ac:spMkLst>
        </pc:spChg>
        <pc:spChg chg="add del">
          <ac:chgData name="גיא דוידי" userId="76733f763e3d354b" providerId="LiveId" clId="{8DC0DB89-3476-4480-8437-31D01E8C4DF5}" dt="2023-06-13T18:47:20.499" v="749" actId="26606"/>
          <ac:spMkLst>
            <pc:docMk/>
            <pc:sldMk cId="4032427820" sldId="275"/>
            <ac:spMk id="23" creationId="{75F6FDB4-2351-48C2-A863-2364A02343C0}"/>
          </ac:spMkLst>
        </pc:spChg>
        <pc:picChg chg="add del mod ord">
          <ac:chgData name="גיא דוידי" userId="76733f763e3d354b" providerId="LiveId" clId="{8DC0DB89-3476-4480-8437-31D01E8C4DF5}" dt="2023-06-13T18:48:36.329" v="769" actId="478"/>
          <ac:picMkLst>
            <pc:docMk/>
            <pc:sldMk cId="4032427820" sldId="275"/>
            <ac:picMk id="2" creationId="{924161D1-44A0-57CF-EDC1-D84193A03730}"/>
          </ac:picMkLst>
        </pc:picChg>
        <pc:picChg chg="add mod">
          <ac:chgData name="גיא דוידי" userId="76733f763e3d354b" providerId="LiveId" clId="{8DC0DB89-3476-4480-8437-31D01E8C4DF5}" dt="2023-06-13T18:48:39.351" v="770"/>
          <ac:picMkLst>
            <pc:docMk/>
            <pc:sldMk cId="4032427820" sldId="275"/>
            <ac:picMk id="3" creationId="{892E246F-8793-E8B8-7610-7B96A33CAF40}"/>
          </ac:picMkLst>
        </pc:picChg>
        <pc:picChg chg="add del mod">
          <ac:chgData name="גיא דוידי" userId="76733f763e3d354b" providerId="LiveId" clId="{8DC0DB89-3476-4480-8437-31D01E8C4DF5}" dt="2023-06-13T18:48:43.756" v="772" actId="478"/>
          <ac:picMkLst>
            <pc:docMk/>
            <pc:sldMk cId="4032427820" sldId="275"/>
            <ac:picMk id="5" creationId="{31366067-9224-0B50-6C3E-23C5B6C6957C}"/>
          </ac:picMkLst>
        </pc:picChg>
        <pc:picChg chg="mod">
          <ac:chgData name="גיא דוידי" userId="76733f763e3d354b" providerId="LiveId" clId="{8DC0DB89-3476-4480-8437-31D01E8C4DF5}" dt="2023-06-13T18:47:41.469" v="758" actId="1076"/>
          <ac:picMkLst>
            <pc:docMk/>
            <pc:sldMk cId="4032427820" sldId="275"/>
            <ac:picMk id="6" creationId="{00000000-0000-0000-0000-000000000000}"/>
          </ac:picMkLst>
        </pc:picChg>
        <pc:picChg chg="add mod">
          <ac:chgData name="גיא דוידי" userId="76733f763e3d354b" providerId="LiveId" clId="{8DC0DB89-3476-4480-8437-31D01E8C4DF5}" dt="2023-06-13T18:48:11.371" v="765" actId="1076"/>
          <ac:picMkLst>
            <pc:docMk/>
            <pc:sldMk cId="4032427820" sldId="275"/>
            <ac:picMk id="16" creationId="{1454FE8F-B442-164D-E1C2-D7B621A4F0AC}"/>
          </ac:picMkLst>
        </pc:picChg>
        <pc:picChg chg="del">
          <ac:chgData name="גיא דוידי" userId="76733f763e3d354b" providerId="LiveId" clId="{8DC0DB89-3476-4480-8437-31D01E8C4DF5}" dt="2023-06-13T16:57:04.157" v="234" actId="478"/>
          <ac:picMkLst>
            <pc:docMk/>
            <pc:sldMk cId="4032427820" sldId="275"/>
            <ac:picMk id="1026" creationId="{AEB70E6C-6F7D-7A1E-D552-D8D8FE0FC844}"/>
          </ac:picMkLst>
        </pc:picChg>
      </pc:sldChg>
      <pc:sldChg chg="addSp delSp modSp add mod">
        <pc:chgData name="גיא דוידי" userId="76733f763e3d354b" providerId="LiveId" clId="{8DC0DB89-3476-4480-8437-31D01E8C4DF5}" dt="2023-06-13T17:13:24.406" v="483" actId="1076"/>
        <pc:sldMkLst>
          <pc:docMk/>
          <pc:sldMk cId="4154109180" sldId="276"/>
        </pc:sldMkLst>
        <pc:spChg chg="del">
          <ac:chgData name="גיא דוידי" userId="76733f763e3d354b" providerId="LiveId" clId="{8DC0DB89-3476-4480-8437-31D01E8C4DF5}" dt="2023-06-13T17:13:15.393" v="479" actId="478"/>
          <ac:spMkLst>
            <pc:docMk/>
            <pc:sldMk cId="4154109180" sldId="276"/>
            <ac:spMk id="3" creationId="{8AC3C78B-E7EE-3777-695A-E6A96E924374}"/>
          </ac:spMkLst>
        </pc:spChg>
        <pc:picChg chg="add del mod">
          <ac:chgData name="גיא דוידי" userId="76733f763e3d354b" providerId="LiveId" clId="{8DC0DB89-3476-4480-8437-31D01E8C4DF5}" dt="2023-06-13T17:13:11.031" v="477"/>
          <ac:picMkLst>
            <pc:docMk/>
            <pc:sldMk cId="4154109180" sldId="276"/>
            <ac:picMk id="5" creationId="{4614410D-C4AE-0B19-0DE3-33E79B1B32C3}"/>
          </ac:picMkLst>
        </pc:picChg>
        <pc:picChg chg="add mod">
          <ac:chgData name="גיא דוידי" userId="76733f763e3d354b" providerId="LiveId" clId="{8DC0DB89-3476-4480-8437-31D01E8C4DF5}" dt="2023-06-13T17:13:24.406" v="483" actId="1076"/>
          <ac:picMkLst>
            <pc:docMk/>
            <pc:sldMk cId="4154109180" sldId="276"/>
            <ac:picMk id="7" creationId="{EF1EC5D7-B907-EB42-EBC9-96EBD081B613}"/>
          </ac:picMkLst>
        </pc:picChg>
      </pc:sldChg>
      <pc:sldChg chg="addSp delSp modSp add mod">
        <pc:chgData name="גיא דוידי" userId="76733f763e3d354b" providerId="LiveId" clId="{8DC0DB89-3476-4480-8437-31D01E8C4DF5}" dt="2023-06-13T17:12:31.594" v="471" actId="1076"/>
        <pc:sldMkLst>
          <pc:docMk/>
          <pc:sldMk cId="1039069117" sldId="277"/>
        </pc:sldMkLst>
        <pc:spChg chg="mod">
          <ac:chgData name="גיא דוידי" userId="76733f763e3d354b" providerId="LiveId" clId="{8DC0DB89-3476-4480-8437-31D01E8C4DF5}" dt="2023-06-13T17:10:38.361" v="439" actId="20577"/>
          <ac:spMkLst>
            <pc:docMk/>
            <pc:sldMk cId="1039069117" sldId="277"/>
            <ac:spMk id="3" creationId="{8AC3C78B-E7EE-3777-695A-E6A96E924374}"/>
          </ac:spMkLst>
        </pc:spChg>
        <pc:spChg chg="add mod">
          <ac:chgData name="גיא דוידי" userId="76733f763e3d354b" providerId="LiveId" clId="{8DC0DB89-3476-4480-8437-31D01E8C4DF5}" dt="2023-06-13T17:11:30.209" v="458"/>
          <ac:spMkLst>
            <pc:docMk/>
            <pc:sldMk cId="1039069117" sldId="277"/>
            <ac:spMk id="12" creationId="{4D0E0EE6-BE49-7D49-E152-AD6F5A964660}"/>
          </ac:spMkLst>
        </pc:spChg>
        <pc:graphicFrameChg chg="add del mod">
          <ac:chgData name="גיא דוידי" userId="76733f763e3d354b" providerId="LiveId" clId="{8DC0DB89-3476-4480-8437-31D01E8C4DF5}" dt="2023-06-13T17:10:52.759" v="447"/>
          <ac:graphicFrameMkLst>
            <pc:docMk/>
            <pc:sldMk cId="1039069117" sldId="277"/>
            <ac:graphicFrameMk id="10" creationId="{C5849051-51FC-44CF-DA6D-0B579E50903C}"/>
          </ac:graphicFrameMkLst>
        </pc:graphicFrameChg>
        <pc:picChg chg="add del mod">
          <ac:chgData name="גיא דוידי" userId="76733f763e3d354b" providerId="LiveId" clId="{8DC0DB89-3476-4480-8437-31D01E8C4DF5}" dt="2023-06-13T17:10:44.549" v="441" actId="478"/>
          <ac:picMkLst>
            <pc:docMk/>
            <pc:sldMk cId="1039069117" sldId="277"/>
            <ac:picMk id="7" creationId="{928E57C4-D19C-17F1-1007-B8035C11A43B}"/>
          </ac:picMkLst>
        </pc:picChg>
        <pc:picChg chg="add del mod">
          <ac:chgData name="גיא דוידי" userId="76733f763e3d354b" providerId="LiveId" clId="{8DC0DB89-3476-4480-8437-31D01E8C4DF5}" dt="2023-06-13T17:11:04.639" v="450" actId="478"/>
          <ac:picMkLst>
            <pc:docMk/>
            <pc:sldMk cId="1039069117" sldId="277"/>
            <ac:picMk id="11" creationId="{B9927023-7639-B53C-78E8-629470C0F032}"/>
          </ac:picMkLst>
        </pc:picChg>
        <pc:picChg chg="add del mod">
          <ac:chgData name="גיא דוידי" userId="76733f763e3d354b" providerId="LiveId" clId="{8DC0DB89-3476-4480-8437-31D01E8C4DF5}" dt="2023-06-13T17:11:43.069" v="466" actId="22"/>
          <ac:picMkLst>
            <pc:docMk/>
            <pc:sldMk cId="1039069117" sldId="277"/>
            <ac:picMk id="14" creationId="{BBBAA859-7AD9-C61D-F0B6-0DBD7F06622B}"/>
          </ac:picMkLst>
        </pc:picChg>
        <pc:picChg chg="add mod">
          <ac:chgData name="גיא דוידי" userId="76733f763e3d354b" providerId="LiveId" clId="{8DC0DB89-3476-4480-8437-31D01E8C4DF5}" dt="2023-06-13T17:12:31.594" v="471" actId="1076"/>
          <ac:picMkLst>
            <pc:docMk/>
            <pc:sldMk cId="1039069117" sldId="277"/>
            <ac:picMk id="16" creationId="{4730D429-4675-8860-E14D-826B2D77BBD4}"/>
          </ac:picMkLst>
        </pc:picChg>
      </pc:sldChg>
      <pc:sldChg chg="addSp modSp add mod setBg">
        <pc:chgData name="גיא דוידי" userId="76733f763e3d354b" providerId="LiveId" clId="{8DC0DB89-3476-4480-8437-31D01E8C4DF5}" dt="2023-06-13T18:57:32.659" v="849" actId="14100"/>
        <pc:sldMkLst>
          <pc:docMk/>
          <pc:sldMk cId="4093084568" sldId="278"/>
        </pc:sldMkLst>
        <pc:spChg chg="mod ord">
          <ac:chgData name="גיא דוידי" userId="76733f763e3d354b" providerId="LiveId" clId="{8DC0DB89-3476-4480-8437-31D01E8C4DF5}" dt="2023-06-13T18:57:32.659" v="849" actId="14100"/>
          <ac:spMkLst>
            <pc:docMk/>
            <pc:sldMk cId="4093084568" sldId="278"/>
            <ac:spMk id="3" creationId="{8AC3C78B-E7EE-3777-695A-E6A96E924374}"/>
          </ac:spMkLst>
        </pc:spChg>
        <pc:spChg chg="mod">
          <ac:chgData name="גיא דוידי" userId="76733f763e3d354b" providerId="LiveId" clId="{8DC0DB89-3476-4480-8437-31D01E8C4DF5}" dt="2023-06-13T18:57:13.598" v="837" actId="1076"/>
          <ac:spMkLst>
            <pc:docMk/>
            <pc:sldMk cId="4093084568" sldId="278"/>
            <ac:spMk id="4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57:05.482" v="829" actId="26606"/>
          <ac:spMkLst>
            <pc:docMk/>
            <pc:sldMk cId="4093084568" sldId="278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57:05.482" v="829" actId="26606"/>
          <ac:spMkLst>
            <pc:docMk/>
            <pc:sldMk cId="4093084568" sldId="278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57:05.482" v="829" actId="26606"/>
          <ac:spMkLst>
            <pc:docMk/>
            <pc:sldMk cId="4093084568" sldId="278"/>
            <ac:spMk id="14" creationId="{352BEC0E-22F8-46D0-9632-375DB541B06C}"/>
          </ac:spMkLst>
        </pc:spChg>
        <pc:spChg chg="add">
          <ac:chgData name="גיא דוידי" userId="76733f763e3d354b" providerId="LiveId" clId="{8DC0DB89-3476-4480-8437-31D01E8C4DF5}" dt="2023-06-13T18:57:05.482" v="829" actId="26606"/>
          <ac:spMkLst>
            <pc:docMk/>
            <pc:sldMk cId="4093084568" sldId="278"/>
            <ac:spMk id="16" creationId="{3FCFB1DE-0B7E-48CC-BA90-B2AB0889F9D6}"/>
          </ac:spMkLst>
        </pc:spChg>
        <pc:picChg chg="mod ord">
          <ac:chgData name="גיא דוידי" userId="76733f763e3d354b" providerId="LiveId" clId="{8DC0DB89-3476-4480-8437-31D01E8C4DF5}" dt="2023-06-13T18:57:25.121" v="848" actId="1076"/>
          <ac:picMkLst>
            <pc:docMk/>
            <pc:sldMk cId="4093084568" sldId="278"/>
            <ac:picMk id="2" creationId="{B33FB030-C9E2-0669-9B64-6981A97C8C6C}"/>
          </ac:picMkLst>
        </pc:picChg>
        <pc:picChg chg="mod">
          <ac:chgData name="גיא דוידי" userId="76733f763e3d354b" providerId="LiveId" clId="{8DC0DB89-3476-4480-8437-31D01E8C4DF5}" dt="2023-06-13T18:57:23.186" v="847" actId="1076"/>
          <ac:picMkLst>
            <pc:docMk/>
            <pc:sldMk cId="4093084568" sldId="278"/>
            <ac:picMk id="6" creationId="{00000000-0000-0000-0000-000000000000}"/>
          </ac:picMkLst>
        </pc:picChg>
      </pc:sldChg>
      <pc:sldChg chg="addSp modSp add mod ord setBg">
        <pc:chgData name="גיא דוידי" userId="76733f763e3d354b" providerId="LiveId" clId="{8DC0DB89-3476-4480-8437-31D01E8C4DF5}" dt="2023-06-13T18:58:17.725" v="866" actId="14100"/>
        <pc:sldMkLst>
          <pc:docMk/>
          <pc:sldMk cId="1855320005" sldId="279"/>
        </pc:sldMkLst>
        <pc:spChg chg="mod ord">
          <ac:chgData name="גיא דוידי" userId="76733f763e3d354b" providerId="LiveId" clId="{8DC0DB89-3476-4480-8437-31D01E8C4DF5}" dt="2023-06-13T18:58:17.725" v="866" actId="14100"/>
          <ac:spMkLst>
            <pc:docMk/>
            <pc:sldMk cId="1855320005" sldId="279"/>
            <ac:spMk id="3" creationId="{8AC3C78B-E7EE-3777-695A-E6A96E924374}"/>
          </ac:spMkLst>
        </pc:spChg>
        <pc:spChg chg="mod">
          <ac:chgData name="גיא דוידי" userId="76733f763e3d354b" providerId="LiveId" clId="{8DC0DB89-3476-4480-8437-31D01E8C4DF5}" dt="2023-06-13T18:57:59.728" v="855" actId="962"/>
          <ac:spMkLst>
            <pc:docMk/>
            <pc:sldMk cId="1855320005" sldId="279"/>
            <ac:spMk id="4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57:55.984" v="850" actId="26606"/>
          <ac:spMkLst>
            <pc:docMk/>
            <pc:sldMk cId="1855320005" sldId="279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57:55.984" v="850" actId="26606"/>
          <ac:spMkLst>
            <pc:docMk/>
            <pc:sldMk cId="1855320005" sldId="279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57:55.984" v="850" actId="26606"/>
          <ac:spMkLst>
            <pc:docMk/>
            <pc:sldMk cId="1855320005" sldId="279"/>
            <ac:spMk id="14" creationId="{352BEC0E-22F8-46D0-9632-375DB541B06C}"/>
          </ac:spMkLst>
        </pc:spChg>
        <pc:spChg chg="add">
          <ac:chgData name="גיא דוידי" userId="76733f763e3d354b" providerId="LiveId" clId="{8DC0DB89-3476-4480-8437-31D01E8C4DF5}" dt="2023-06-13T18:57:55.984" v="850" actId="26606"/>
          <ac:spMkLst>
            <pc:docMk/>
            <pc:sldMk cId="1855320005" sldId="279"/>
            <ac:spMk id="16" creationId="{3FCFB1DE-0B7E-48CC-BA90-B2AB0889F9D6}"/>
          </ac:spMkLst>
        </pc:spChg>
        <pc:picChg chg="mod ord">
          <ac:chgData name="גיא דוידי" userId="76733f763e3d354b" providerId="LiveId" clId="{8DC0DB89-3476-4480-8437-31D01E8C4DF5}" dt="2023-06-13T18:58:11.370" v="865" actId="1076"/>
          <ac:picMkLst>
            <pc:docMk/>
            <pc:sldMk cId="1855320005" sldId="279"/>
            <ac:picMk id="2" creationId="{B33FB030-C9E2-0669-9B64-6981A97C8C6C}"/>
          </ac:picMkLst>
        </pc:picChg>
        <pc:picChg chg="mod">
          <ac:chgData name="גיא דוידי" userId="76733f763e3d354b" providerId="LiveId" clId="{8DC0DB89-3476-4480-8437-31D01E8C4DF5}" dt="2023-06-13T18:58:08.764" v="864" actId="1076"/>
          <ac:picMkLst>
            <pc:docMk/>
            <pc:sldMk cId="1855320005" sldId="279"/>
            <ac:picMk id="6" creationId="{00000000-0000-0000-0000-000000000000}"/>
          </ac:picMkLst>
        </pc:picChg>
      </pc:sldChg>
      <pc:sldChg chg="add del">
        <pc:chgData name="גיא דוידי" userId="76733f763e3d354b" providerId="LiveId" clId="{8DC0DB89-3476-4480-8437-31D01E8C4DF5}" dt="2023-06-13T17:28:09.208" v="552" actId="2696"/>
        <pc:sldMkLst>
          <pc:docMk/>
          <pc:sldMk cId="949460007" sldId="280"/>
        </pc:sldMkLst>
      </pc:sldChg>
      <pc:sldChg chg="add del">
        <pc:chgData name="גיא דוידי" userId="76733f763e3d354b" providerId="LiveId" clId="{8DC0DB89-3476-4480-8437-31D01E8C4DF5}" dt="2023-06-13T17:28:11.042" v="553" actId="2696"/>
        <pc:sldMkLst>
          <pc:docMk/>
          <pc:sldMk cId="4222907775" sldId="281"/>
        </pc:sldMkLst>
      </pc:sldChg>
      <pc:sldChg chg="add del">
        <pc:chgData name="גיא דוידי" userId="76733f763e3d354b" providerId="LiveId" clId="{8DC0DB89-3476-4480-8437-31D01E8C4DF5}" dt="2023-06-13T17:28:12.816" v="554" actId="2696"/>
        <pc:sldMkLst>
          <pc:docMk/>
          <pc:sldMk cId="1774564443" sldId="282"/>
        </pc:sldMkLst>
      </pc:sldChg>
      <pc:sldChg chg="addSp delSp modSp add mod setBg">
        <pc:chgData name="גיא דוידי" userId="76733f763e3d354b" providerId="LiveId" clId="{8DC0DB89-3476-4480-8437-31D01E8C4DF5}" dt="2023-06-13T18:56:49.555" v="828" actId="1076"/>
        <pc:sldMkLst>
          <pc:docMk/>
          <pc:sldMk cId="2725959534" sldId="283"/>
        </pc:sldMkLst>
        <pc:spChg chg="mod">
          <ac:chgData name="גיא דוידי" userId="76733f763e3d354b" providerId="LiveId" clId="{8DC0DB89-3476-4480-8437-31D01E8C4DF5}" dt="2023-06-13T18:56:31.734" v="824" actId="20577"/>
          <ac:spMkLst>
            <pc:docMk/>
            <pc:sldMk cId="2725959534" sldId="283"/>
            <ac:spMk id="4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55:21.654" v="808" actId="5793"/>
          <ac:spMkLst>
            <pc:docMk/>
            <pc:sldMk cId="2725959534" sldId="283"/>
            <ac:spMk id="7" creationId="{5EA0FB48-92C4-44E0-CC02-D60BE7185CB1}"/>
          </ac:spMkLst>
        </pc:spChg>
        <pc:spChg chg="mod">
          <ac:chgData name="גיא דוידי" userId="76733f763e3d354b" providerId="LiveId" clId="{8DC0DB89-3476-4480-8437-31D01E8C4DF5}" dt="2023-06-13T18:55:18.336" v="806" actId="26606"/>
          <ac:spMkLst>
            <pc:docMk/>
            <pc:sldMk cId="2725959534" sldId="283"/>
            <ac:spMk id="8" creationId="{00000000-0000-0000-0000-000000000000}"/>
          </ac:spMkLst>
        </pc:spChg>
        <pc:spChg chg="mod">
          <ac:chgData name="גיא דוידי" userId="76733f763e3d354b" providerId="LiveId" clId="{8DC0DB89-3476-4480-8437-31D01E8C4DF5}" dt="2023-06-13T18:55:18.336" v="806" actId="26606"/>
          <ac:spMkLst>
            <pc:docMk/>
            <pc:sldMk cId="2725959534" sldId="283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55:18.336" v="806" actId="26606"/>
          <ac:spMkLst>
            <pc:docMk/>
            <pc:sldMk cId="2725959534" sldId="283"/>
            <ac:spMk id="18" creationId="{94BFCCA4-109C-4B21-816E-144FE75C38EE}"/>
          </ac:spMkLst>
        </pc:spChg>
        <pc:spChg chg="add">
          <ac:chgData name="גיא דוידי" userId="76733f763e3d354b" providerId="LiveId" clId="{8DC0DB89-3476-4480-8437-31D01E8C4DF5}" dt="2023-06-13T18:55:18.336" v="806" actId="26606"/>
          <ac:spMkLst>
            <pc:docMk/>
            <pc:sldMk cId="2725959534" sldId="283"/>
            <ac:spMk id="20" creationId="{0059B5C0-FEC8-4370-AF45-02E3AEF6FA6D}"/>
          </ac:spMkLst>
        </pc:spChg>
        <pc:picChg chg="mod ord">
          <ac:chgData name="גיא דוידי" userId="76733f763e3d354b" providerId="LiveId" clId="{8DC0DB89-3476-4480-8437-31D01E8C4DF5}" dt="2023-06-13T18:55:31.249" v="812" actId="1076"/>
          <ac:picMkLst>
            <pc:docMk/>
            <pc:sldMk cId="2725959534" sldId="283"/>
            <ac:picMk id="2" creationId="{3B400F94-C34C-0818-3DF3-34D07925965A}"/>
          </ac:picMkLst>
        </pc:picChg>
        <pc:picChg chg="add mod ord">
          <ac:chgData name="גיא דוידי" userId="76733f763e3d354b" providerId="LiveId" clId="{8DC0DB89-3476-4480-8437-31D01E8C4DF5}" dt="2023-06-13T18:56:42.495" v="825" actId="1076"/>
          <ac:picMkLst>
            <pc:docMk/>
            <pc:sldMk cId="2725959534" sldId="283"/>
            <ac:picMk id="5" creationId="{644F67EB-B1B7-CA41-6F41-2DFAED1C6289}"/>
          </ac:picMkLst>
        </pc:picChg>
        <pc:picChg chg="mod">
          <ac:chgData name="גיא דוידי" userId="76733f763e3d354b" providerId="LiveId" clId="{8DC0DB89-3476-4480-8437-31D01E8C4DF5}" dt="2023-06-13T18:55:37.613" v="815" actId="1076"/>
          <ac:picMkLst>
            <pc:docMk/>
            <pc:sldMk cId="2725959534" sldId="283"/>
            <ac:picMk id="6" creationId="{00000000-0000-0000-0000-000000000000}"/>
          </ac:picMkLst>
        </pc:picChg>
        <pc:picChg chg="add mod">
          <ac:chgData name="גיא דוידי" userId="76733f763e3d354b" providerId="LiveId" clId="{8DC0DB89-3476-4480-8437-31D01E8C4DF5}" dt="2023-06-13T17:27:14.222" v="541"/>
          <ac:picMkLst>
            <pc:docMk/>
            <pc:sldMk cId="2725959534" sldId="283"/>
            <ac:picMk id="10" creationId="{36742BFF-7A76-6064-A656-26D19ADC67BE}"/>
          </ac:picMkLst>
        </pc:picChg>
        <pc:picChg chg="add del mod">
          <ac:chgData name="גיא דוידי" userId="76733f763e3d354b" providerId="LiveId" clId="{8DC0DB89-3476-4480-8437-31D01E8C4DF5}" dt="2023-06-13T17:27:23.419" v="543"/>
          <ac:picMkLst>
            <pc:docMk/>
            <pc:sldMk cId="2725959534" sldId="283"/>
            <ac:picMk id="11" creationId="{4122FDA9-99B9-E325-EF2A-D67A1FD29057}"/>
          </ac:picMkLst>
        </pc:picChg>
        <pc:picChg chg="add del mod">
          <ac:chgData name="גיא דוידי" userId="76733f763e3d354b" providerId="LiveId" clId="{8DC0DB89-3476-4480-8437-31D01E8C4DF5}" dt="2023-06-13T17:27:24.527" v="545"/>
          <ac:picMkLst>
            <pc:docMk/>
            <pc:sldMk cId="2725959534" sldId="283"/>
            <ac:picMk id="12" creationId="{FACFA35B-D522-32E8-FB1F-10C8918DD1CB}"/>
          </ac:picMkLst>
        </pc:picChg>
        <pc:picChg chg="add mod ord">
          <ac:chgData name="גיא דוידי" userId="76733f763e3d354b" providerId="LiveId" clId="{8DC0DB89-3476-4480-8437-31D01E8C4DF5}" dt="2023-06-13T18:56:49.555" v="828" actId="1076"/>
          <ac:picMkLst>
            <pc:docMk/>
            <pc:sldMk cId="2725959534" sldId="283"/>
            <ac:picMk id="13" creationId="{AAEB5FFC-D299-D9ED-0CB0-D9782F845B07}"/>
          </ac:picMkLst>
        </pc:picChg>
      </pc:sldChg>
      <pc:sldChg chg="addSp delSp modSp add mod setBg">
        <pc:chgData name="גיא דוידי" userId="76733f763e3d354b" providerId="LiveId" clId="{8DC0DB89-3476-4480-8437-31D01E8C4DF5}" dt="2023-06-13T18:50:21.348" v="803" actId="1076"/>
        <pc:sldMkLst>
          <pc:docMk/>
          <pc:sldMk cId="2301075906" sldId="284"/>
        </pc:sldMkLst>
        <pc:spChg chg="mod">
          <ac:chgData name="גיא דוידי" userId="76733f763e3d354b" providerId="LiveId" clId="{8DC0DB89-3476-4480-8437-31D01E8C4DF5}" dt="2023-06-13T18:49:48.389" v="789" actId="962"/>
          <ac:spMkLst>
            <pc:docMk/>
            <pc:sldMk cId="2301075906" sldId="284"/>
            <ac:spMk id="4" creationId="{00000000-0000-0000-0000-000000000000}"/>
          </ac:spMkLst>
        </pc:spChg>
        <pc:spChg chg="del mod ord">
          <ac:chgData name="גיא דוידי" userId="76733f763e3d354b" providerId="LiveId" clId="{8DC0DB89-3476-4480-8437-31D01E8C4DF5}" dt="2023-06-13T18:49:50.836" v="792" actId="478"/>
          <ac:spMkLst>
            <pc:docMk/>
            <pc:sldMk cId="2301075906" sldId="284"/>
            <ac:spMk id="5" creationId="{00000000-0000-0000-0000-000000000000}"/>
          </ac:spMkLst>
        </pc:spChg>
        <pc:spChg chg="add del mod">
          <ac:chgData name="גיא דוידי" userId="76733f763e3d354b" providerId="LiveId" clId="{8DC0DB89-3476-4480-8437-31D01E8C4DF5}" dt="2023-06-13T18:49:52.828" v="793" actId="478"/>
          <ac:spMkLst>
            <pc:docMk/>
            <pc:sldMk cId="2301075906" sldId="284"/>
            <ac:spMk id="7" creationId="{514DE46A-080D-1B9E-EBD8-C8C9103C4B4D}"/>
          </ac:spMkLst>
        </pc:spChg>
        <pc:spChg chg="mod ord">
          <ac:chgData name="גיא דוידי" userId="76733f763e3d354b" providerId="LiveId" clId="{8DC0DB89-3476-4480-8437-31D01E8C4DF5}" dt="2023-06-13T18:49:42.620" v="784" actId="26606"/>
          <ac:spMkLst>
            <pc:docMk/>
            <pc:sldMk cId="2301075906" sldId="284"/>
            <ac:spMk id="8" creationId="{00000000-0000-0000-0000-000000000000}"/>
          </ac:spMkLst>
        </pc:spChg>
        <pc:spChg chg="mod ord">
          <ac:chgData name="גיא דוידי" userId="76733f763e3d354b" providerId="LiveId" clId="{8DC0DB89-3476-4480-8437-31D01E8C4DF5}" dt="2023-06-13T18:49:42.620" v="784" actId="26606"/>
          <ac:spMkLst>
            <pc:docMk/>
            <pc:sldMk cId="2301075906" sldId="284"/>
            <ac:spMk id="9" creationId="{00000000-0000-0000-0000-000000000000}"/>
          </ac:spMkLst>
        </pc:spChg>
        <pc:spChg chg="add">
          <ac:chgData name="גיא דוידי" userId="76733f763e3d354b" providerId="LiveId" clId="{8DC0DB89-3476-4480-8437-31D01E8C4DF5}" dt="2023-06-13T18:49:42.620" v="784" actId="26606"/>
          <ac:spMkLst>
            <pc:docMk/>
            <pc:sldMk cId="2301075906" sldId="284"/>
            <ac:spMk id="16" creationId="{53B475F8-50AE-46A0-9943-B2B63183D50C}"/>
          </ac:spMkLst>
        </pc:spChg>
        <pc:spChg chg="add">
          <ac:chgData name="גיא דוידי" userId="76733f763e3d354b" providerId="LiveId" clId="{8DC0DB89-3476-4480-8437-31D01E8C4DF5}" dt="2023-06-13T18:49:42.620" v="784" actId="26606"/>
          <ac:spMkLst>
            <pc:docMk/>
            <pc:sldMk cId="2301075906" sldId="284"/>
            <ac:spMk id="18" creationId="{75F6FDB4-2351-48C2-A863-2364A02343C0}"/>
          </ac:spMkLst>
        </pc:spChg>
        <pc:picChg chg="mod">
          <ac:chgData name="גיא דוידי" userId="76733f763e3d354b" providerId="LiveId" clId="{8DC0DB89-3476-4480-8437-31D01E8C4DF5}" dt="2023-06-13T18:50:05.057" v="798" actId="1076"/>
          <ac:picMkLst>
            <pc:docMk/>
            <pc:sldMk cId="2301075906" sldId="284"/>
            <ac:picMk id="2" creationId="{B3689B4B-AE7D-CA1F-9567-E247547AAF7C}"/>
          </ac:picMkLst>
        </pc:picChg>
        <pc:picChg chg="mod">
          <ac:chgData name="גיא דוידי" userId="76733f763e3d354b" providerId="LiveId" clId="{8DC0DB89-3476-4480-8437-31D01E8C4DF5}" dt="2023-06-13T18:50:02.653" v="797" actId="1076"/>
          <ac:picMkLst>
            <pc:docMk/>
            <pc:sldMk cId="2301075906" sldId="284"/>
            <ac:picMk id="6" creationId="{00000000-0000-0000-0000-000000000000}"/>
          </ac:picMkLst>
        </pc:picChg>
        <pc:picChg chg="add del">
          <ac:chgData name="גיא דוידי" userId="76733f763e3d354b" providerId="LiveId" clId="{8DC0DB89-3476-4480-8437-31D01E8C4DF5}" dt="2023-06-13T17:30:53.061" v="599" actId="22"/>
          <ac:picMkLst>
            <pc:docMk/>
            <pc:sldMk cId="2301075906" sldId="284"/>
            <ac:picMk id="7" creationId="{4EE53C3E-1756-FDED-02A9-0C3A197C8EEE}"/>
          </ac:picMkLst>
        </pc:picChg>
        <pc:picChg chg="add mod">
          <ac:chgData name="גיא דוידי" userId="76733f763e3d354b" providerId="LiveId" clId="{8DC0DB89-3476-4480-8437-31D01E8C4DF5}" dt="2023-06-13T18:50:21.348" v="803" actId="1076"/>
          <ac:picMkLst>
            <pc:docMk/>
            <pc:sldMk cId="2301075906" sldId="284"/>
            <ac:picMk id="11" creationId="{D02AA437-CDA0-2FD5-2918-E9484D4F3188}"/>
          </ac:picMkLst>
        </pc:picChg>
      </pc:sldChg>
      <pc:sldChg chg="addSp delSp modSp add mod">
        <pc:chgData name="גיא דוידי" userId="76733f763e3d354b" providerId="LiveId" clId="{8DC0DB89-3476-4480-8437-31D01E8C4DF5}" dt="2023-06-13T18:50:37.151" v="804" actId="26606"/>
        <pc:sldMkLst>
          <pc:docMk/>
          <pc:sldMk cId="1465361630" sldId="285"/>
        </pc:sldMkLst>
        <pc:spChg chg="del mod">
          <ac:chgData name="גיא דוידי" userId="76733f763e3d354b" providerId="LiveId" clId="{8DC0DB89-3476-4480-8437-31D01E8C4DF5}" dt="2023-06-13T18:50:37.151" v="804" actId="26606"/>
          <ac:spMkLst>
            <pc:docMk/>
            <pc:sldMk cId="1465361630" sldId="285"/>
            <ac:spMk id="7" creationId="{BA50E927-6DC4-1466-1972-AE490FFD99B4}"/>
          </ac:spMkLst>
        </pc:spChg>
        <pc:graphicFrameChg chg="add">
          <ac:chgData name="גיא דוידי" userId="76733f763e3d354b" providerId="LiveId" clId="{8DC0DB89-3476-4480-8437-31D01E8C4DF5}" dt="2023-06-13T18:50:37.151" v="804" actId="26606"/>
          <ac:graphicFrameMkLst>
            <pc:docMk/>
            <pc:sldMk cId="1465361630" sldId="285"/>
            <ac:graphicFrameMk id="11" creationId="{91858CA7-0F06-A4EF-F1A3-BC21A9635076}"/>
          </ac:graphicFrameMkLst>
        </pc:graphicFrameChg>
        <pc:picChg chg="del">
          <ac:chgData name="גיא דוידי" userId="76733f763e3d354b" providerId="LiveId" clId="{8DC0DB89-3476-4480-8437-31D01E8C4DF5}" dt="2023-06-13T18:25:51.951" v="622" actId="478"/>
          <ac:picMkLst>
            <pc:docMk/>
            <pc:sldMk cId="1465361630" sldId="285"/>
            <ac:picMk id="13" creationId="{218C898E-C6DD-B062-0445-B051C716AFB0}"/>
          </ac:picMkLst>
        </pc:picChg>
      </pc:sldChg>
      <pc:sldChg chg="new del">
        <pc:chgData name="גיא דוידי" userId="76733f763e3d354b" providerId="LiveId" clId="{8DC0DB89-3476-4480-8437-31D01E8C4DF5}" dt="2023-06-13T18:25:46.932" v="620" actId="680"/>
        <pc:sldMkLst>
          <pc:docMk/>
          <pc:sldMk cId="2129408344" sldId="285"/>
        </pc:sldMkLst>
      </pc:sldChg>
      <pc:sldMasterChg chg="setBg modSldLayout">
        <pc:chgData name="גיא דוידי" userId="76733f763e3d354b" providerId="LiveId" clId="{8DC0DB89-3476-4480-8437-31D01E8C4DF5}" dt="2023-06-13T18:37:34.761" v="667"/>
        <pc:sldMasterMkLst>
          <pc:docMk/>
          <pc:sldMasterMk cId="106204829" sldId="2147483648"/>
        </pc:sldMasterMkLst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1486005252" sldId="2147483649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2407722863" sldId="2147483650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4083801292" sldId="2147483651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2681314079" sldId="2147483652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286810142" sldId="2147483653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3481734338" sldId="2147483654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3974421962" sldId="2147483655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601360271" sldId="2147483656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3566252593" sldId="2147483657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1825737162" sldId="2147483658"/>
          </pc:sldLayoutMkLst>
        </pc:sldLayoutChg>
        <pc:sldLayoutChg chg="setBg">
          <pc:chgData name="גיא דוידי" userId="76733f763e3d354b" providerId="LiveId" clId="{8DC0DB89-3476-4480-8437-31D01E8C4DF5}" dt="2023-06-13T18:37:34.761" v="667"/>
          <pc:sldLayoutMkLst>
            <pc:docMk/>
            <pc:sldMasterMk cId="106204829" sldId="2147483648"/>
            <pc:sldLayoutMk cId="268761271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49DAF-A952-4969-958F-CA5A5BD9A5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92E14-F11B-42BB-9702-92B9443C26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Algorithm - </a:t>
          </a:r>
          <a:r>
            <a:rPr lang="en-US" b="1"/>
            <a:t>Default algorithm</a:t>
          </a:r>
          <a:endParaRPr lang="en-US"/>
        </a:p>
      </dgm:t>
    </dgm:pt>
    <dgm:pt modelId="{4EA40BAC-7200-47D5-AA16-21937FE5CBF2}" type="parTrans" cxnId="{6A2AB737-2B00-47B3-B908-4CF80C65E24C}">
      <dgm:prSet/>
      <dgm:spPr/>
      <dgm:t>
        <a:bodyPr/>
        <a:lstStyle/>
        <a:p>
          <a:endParaRPr lang="en-US"/>
        </a:p>
      </dgm:t>
    </dgm:pt>
    <dgm:pt modelId="{DCE809FE-E74A-4DD9-BAC7-0066F95FD2AD}" type="sibTrans" cxnId="{6A2AB737-2B00-47B3-B908-4CF80C65E24C}">
      <dgm:prSet/>
      <dgm:spPr/>
      <dgm:t>
        <a:bodyPr/>
        <a:lstStyle/>
        <a:p>
          <a:endParaRPr lang="en-US"/>
        </a:p>
      </dgm:t>
    </dgm:pt>
    <dgm:pt modelId="{65605B43-8655-4481-99DA-6271196C20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packet passes.</a:t>
          </a:r>
        </a:p>
      </dgm:t>
    </dgm:pt>
    <dgm:pt modelId="{5AAA850C-8852-4587-955A-76A4FF656B94}" type="parTrans" cxnId="{80838E0E-ABE8-4782-90CE-5B92035C189D}">
      <dgm:prSet/>
      <dgm:spPr/>
      <dgm:t>
        <a:bodyPr/>
        <a:lstStyle/>
        <a:p>
          <a:endParaRPr lang="en-US"/>
        </a:p>
      </dgm:t>
    </dgm:pt>
    <dgm:pt modelId="{293AD9ED-92C1-411A-A4EA-C226D53F576F}" type="sibTrans" cxnId="{80838E0E-ABE8-4782-90CE-5B92035C189D}">
      <dgm:prSet/>
      <dgm:spPr/>
      <dgm:t>
        <a:bodyPr/>
        <a:lstStyle/>
        <a:p>
          <a:endParaRPr lang="en-US"/>
        </a:p>
      </dgm:t>
    </dgm:pt>
    <dgm:pt modelId="{BE859AE2-B4D9-4D32-9565-CF9555DC5503}" type="pres">
      <dgm:prSet presAssocID="{F9849DAF-A952-4969-958F-CA5A5BD9A5E9}" presName="root" presStyleCnt="0">
        <dgm:presLayoutVars>
          <dgm:dir/>
          <dgm:resizeHandles val="exact"/>
        </dgm:presLayoutVars>
      </dgm:prSet>
      <dgm:spPr/>
    </dgm:pt>
    <dgm:pt modelId="{00A1E5A4-A1E9-4319-ACDF-54112E5F4BB9}" type="pres">
      <dgm:prSet presAssocID="{D2192E14-F11B-42BB-9702-92B9443C2624}" presName="compNode" presStyleCnt="0"/>
      <dgm:spPr/>
    </dgm:pt>
    <dgm:pt modelId="{AEA52E7F-4D75-4B42-8E82-4E04B58DA20C}" type="pres">
      <dgm:prSet presAssocID="{D2192E14-F11B-42BB-9702-92B9443C26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תכנת"/>
        </a:ext>
      </dgm:extLst>
    </dgm:pt>
    <dgm:pt modelId="{AF4B1372-ADD9-428A-922A-C104A6E61325}" type="pres">
      <dgm:prSet presAssocID="{D2192E14-F11B-42BB-9702-92B9443C2624}" presName="spaceRect" presStyleCnt="0"/>
      <dgm:spPr/>
    </dgm:pt>
    <dgm:pt modelId="{BDC2B530-7422-4575-968B-7DF8AE855139}" type="pres">
      <dgm:prSet presAssocID="{D2192E14-F11B-42BB-9702-92B9443C2624}" presName="textRect" presStyleLbl="revTx" presStyleIdx="0" presStyleCnt="2">
        <dgm:presLayoutVars>
          <dgm:chMax val="1"/>
          <dgm:chPref val="1"/>
        </dgm:presLayoutVars>
      </dgm:prSet>
      <dgm:spPr/>
    </dgm:pt>
    <dgm:pt modelId="{EDEC9477-D5C6-4569-B83E-4144D36AAEE7}" type="pres">
      <dgm:prSet presAssocID="{DCE809FE-E74A-4DD9-BAC7-0066F95FD2AD}" presName="sibTrans" presStyleCnt="0"/>
      <dgm:spPr/>
    </dgm:pt>
    <dgm:pt modelId="{ECC6FEF1-D74A-4638-B7B8-1A08066FC9F5}" type="pres">
      <dgm:prSet presAssocID="{65605B43-8655-4481-99DA-6271196C2066}" presName="compNode" presStyleCnt="0"/>
      <dgm:spPr/>
    </dgm:pt>
    <dgm:pt modelId="{B9892739-C525-4BF6-81D7-E9A86605D0C5}" type="pres">
      <dgm:prSet presAssocID="{65605B43-8655-4481-99DA-6271196C20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יבת דואר"/>
        </a:ext>
      </dgm:extLst>
    </dgm:pt>
    <dgm:pt modelId="{46DC455E-165B-4D75-B0C3-8B54427DF7D8}" type="pres">
      <dgm:prSet presAssocID="{65605B43-8655-4481-99DA-6271196C2066}" presName="spaceRect" presStyleCnt="0"/>
      <dgm:spPr/>
    </dgm:pt>
    <dgm:pt modelId="{3AA20B1C-B513-4AE4-96B4-3B39CA68E48F}" type="pres">
      <dgm:prSet presAssocID="{65605B43-8655-4481-99DA-6271196C20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838E0E-ABE8-4782-90CE-5B92035C189D}" srcId="{F9849DAF-A952-4969-958F-CA5A5BD9A5E9}" destId="{65605B43-8655-4481-99DA-6271196C2066}" srcOrd="1" destOrd="0" parTransId="{5AAA850C-8852-4587-955A-76A4FF656B94}" sibTransId="{293AD9ED-92C1-411A-A4EA-C226D53F576F}"/>
    <dgm:cxn modelId="{45491921-07B6-4F55-81CA-CC7144130A68}" type="presOf" srcId="{D2192E14-F11B-42BB-9702-92B9443C2624}" destId="{BDC2B530-7422-4575-968B-7DF8AE855139}" srcOrd="0" destOrd="0" presId="urn:microsoft.com/office/officeart/2018/2/layout/IconLabelList"/>
    <dgm:cxn modelId="{6A2AB737-2B00-47B3-B908-4CF80C65E24C}" srcId="{F9849DAF-A952-4969-958F-CA5A5BD9A5E9}" destId="{D2192E14-F11B-42BB-9702-92B9443C2624}" srcOrd="0" destOrd="0" parTransId="{4EA40BAC-7200-47D5-AA16-21937FE5CBF2}" sibTransId="{DCE809FE-E74A-4DD9-BAC7-0066F95FD2AD}"/>
    <dgm:cxn modelId="{BE92DE5E-6B39-420B-9632-83A3C6E270C8}" type="presOf" srcId="{F9849DAF-A952-4969-958F-CA5A5BD9A5E9}" destId="{BE859AE2-B4D9-4D32-9565-CF9555DC5503}" srcOrd="0" destOrd="0" presId="urn:microsoft.com/office/officeart/2018/2/layout/IconLabelList"/>
    <dgm:cxn modelId="{18A727C3-5A5D-4AFA-9078-AF8251BD2F96}" type="presOf" srcId="{65605B43-8655-4481-99DA-6271196C2066}" destId="{3AA20B1C-B513-4AE4-96B4-3B39CA68E48F}" srcOrd="0" destOrd="0" presId="urn:microsoft.com/office/officeart/2018/2/layout/IconLabelList"/>
    <dgm:cxn modelId="{46918956-99C9-44E2-94F8-B36C7151FFA9}" type="presParOf" srcId="{BE859AE2-B4D9-4D32-9565-CF9555DC5503}" destId="{00A1E5A4-A1E9-4319-ACDF-54112E5F4BB9}" srcOrd="0" destOrd="0" presId="urn:microsoft.com/office/officeart/2018/2/layout/IconLabelList"/>
    <dgm:cxn modelId="{841C0109-9804-4F2B-BA25-947C56C220E7}" type="presParOf" srcId="{00A1E5A4-A1E9-4319-ACDF-54112E5F4BB9}" destId="{AEA52E7F-4D75-4B42-8E82-4E04B58DA20C}" srcOrd="0" destOrd="0" presId="urn:microsoft.com/office/officeart/2018/2/layout/IconLabelList"/>
    <dgm:cxn modelId="{A6CF978C-646B-4F68-A29B-BD6621327AC3}" type="presParOf" srcId="{00A1E5A4-A1E9-4319-ACDF-54112E5F4BB9}" destId="{AF4B1372-ADD9-428A-922A-C104A6E61325}" srcOrd="1" destOrd="0" presId="urn:microsoft.com/office/officeart/2018/2/layout/IconLabelList"/>
    <dgm:cxn modelId="{25086810-BFB0-4010-BCEB-5FE2B7EBF238}" type="presParOf" srcId="{00A1E5A4-A1E9-4319-ACDF-54112E5F4BB9}" destId="{BDC2B530-7422-4575-968B-7DF8AE855139}" srcOrd="2" destOrd="0" presId="urn:microsoft.com/office/officeart/2018/2/layout/IconLabelList"/>
    <dgm:cxn modelId="{40745823-92C5-4212-9756-542A69121FC2}" type="presParOf" srcId="{BE859AE2-B4D9-4D32-9565-CF9555DC5503}" destId="{EDEC9477-D5C6-4569-B83E-4144D36AAEE7}" srcOrd="1" destOrd="0" presId="urn:microsoft.com/office/officeart/2018/2/layout/IconLabelList"/>
    <dgm:cxn modelId="{EB4754B0-55F5-4ECB-A648-4F14ED7F4F32}" type="presParOf" srcId="{BE859AE2-B4D9-4D32-9565-CF9555DC5503}" destId="{ECC6FEF1-D74A-4638-B7B8-1A08066FC9F5}" srcOrd="2" destOrd="0" presId="urn:microsoft.com/office/officeart/2018/2/layout/IconLabelList"/>
    <dgm:cxn modelId="{0139A5DC-CADB-426C-B2E1-639652546B72}" type="presParOf" srcId="{ECC6FEF1-D74A-4638-B7B8-1A08066FC9F5}" destId="{B9892739-C525-4BF6-81D7-E9A86605D0C5}" srcOrd="0" destOrd="0" presId="urn:microsoft.com/office/officeart/2018/2/layout/IconLabelList"/>
    <dgm:cxn modelId="{783AC30C-6470-447B-95B6-4F8FED12FBA6}" type="presParOf" srcId="{ECC6FEF1-D74A-4638-B7B8-1A08066FC9F5}" destId="{46DC455E-165B-4D75-B0C3-8B54427DF7D8}" srcOrd="1" destOrd="0" presId="urn:microsoft.com/office/officeart/2018/2/layout/IconLabelList"/>
    <dgm:cxn modelId="{88F3845C-041D-4C83-8EBA-A4C6E5A50EE6}" type="presParOf" srcId="{ECC6FEF1-D74A-4638-B7B8-1A08066FC9F5}" destId="{3AA20B1C-B513-4AE4-96B4-3B39CA68E4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E5DA6-6A4D-4433-ACD6-83521F9FDAF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E15CD-8A50-48BE-9792-84B1061A8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Algorithm - Three Buffers Round Robin </a:t>
          </a:r>
          <a:endParaRPr lang="en-US"/>
        </a:p>
      </dgm:t>
    </dgm:pt>
    <dgm:pt modelId="{2322C99B-F684-4DFB-BC47-5710547E4A92}" type="parTrans" cxnId="{D8D151DA-0902-4187-87F5-0798FBBDAC54}">
      <dgm:prSet/>
      <dgm:spPr/>
      <dgm:t>
        <a:bodyPr/>
        <a:lstStyle/>
        <a:p>
          <a:endParaRPr lang="en-US"/>
        </a:p>
      </dgm:t>
    </dgm:pt>
    <dgm:pt modelId="{1DD78DBE-5A5B-43FA-B6C9-8D22E5CD8279}" type="sibTrans" cxnId="{D8D151DA-0902-4187-87F5-0798FBBDAC54}">
      <dgm:prSet/>
      <dgm:spPr/>
      <dgm:t>
        <a:bodyPr/>
        <a:lstStyle/>
        <a:p>
          <a:endParaRPr lang="en-US"/>
        </a:p>
      </dgm:t>
    </dgm:pt>
    <dgm:pt modelId="{8C5BF33B-9B47-405F-8579-857C88191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buffer is split into three sub-buffers for handling packets with different priorities, and each sub-buffer is served in a round-robin manner.</a:t>
          </a:r>
        </a:p>
      </dgm:t>
    </dgm:pt>
    <dgm:pt modelId="{FAD3142D-1A26-4048-BEF7-9ACC52FAFC82}" type="parTrans" cxnId="{A75583AD-98BC-414F-99A8-967AF5C0CD84}">
      <dgm:prSet/>
      <dgm:spPr/>
      <dgm:t>
        <a:bodyPr/>
        <a:lstStyle/>
        <a:p>
          <a:endParaRPr lang="en-US"/>
        </a:p>
      </dgm:t>
    </dgm:pt>
    <dgm:pt modelId="{8A35D6E5-D26B-4A6A-92CE-24D7BFE68629}" type="sibTrans" cxnId="{A75583AD-98BC-414F-99A8-967AF5C0CD84}">
      <dgm:prSet/>
      <dgm:spPr/>
      <dgm:t>
        <a:bodyPr/>
        <a:lstStyle/>
        <a:p>
          <a:endParaRPr lang="en-US"/>
        </a:p>
      </dgm:t>
    </dgm:pt>
    <dgm:pt modelId="{69CA7350-9A51-44C6-B109-E1BCBC0FF799}" type="pres">
      <dgm:prSet presAssocID="{43BE5DA6-6A4D-4433-ACD6-83521F9FDAF9}" presName="root" presStyleCnt="0">
        <dgm:presLayoutVars>
          <dgm:dir/>
          <dgm:resizeHandles val="exact"/>
        </dgm:presLayoutVars>
      </dgm:prSet>
      <dgm:spPr/>
    </dgm:pt>
    <dgm:pt modelId="{29E4D615-59A2-4E98-B8CE-348DCDAF2B4B}" type="pres">
      <dgm:prSet presAssocID="{814E15CD-8A50-48BE-9792-84B1061A83E8}" presName="compNode" presStyleCnt="0"/>
      <dgm:spPr/>
    </dgm:pt>
    <dgm:pt modelId="{8CE5D1BC-441F-40C7-8B88-C53813037950}" type="pres">
      <dgm:prSet presAssocID="{814E15CD-8A50-48BE-9792-84B1061A83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8AE3FF2F-2AA7-4C87-9CF9-00B83E77CDE7}" type="pres">
      <dgm:prSet presAssocID="{814E15CD-8A50-48BE-9792-84B1061A83E8}" presName="spaceRect" presStyleCnt="0"/>
      <dgm:spPr/>
    </dgm:pt>
    <dgm:pt modelId="{BB6443C0-94B7-4451-AB69-EAAE842FD338}" type="pres">
      <dgm:prSet presAssocID="{814E15CD-8A50-48BE-9792-84B1061A83E8}" presName="textRect" presStyleLbl="revTx" presStyleIdx="0" presStyleCnt="2">
        <dgm:presLayoutVars>
          <dgm:chMax val="1"/>
          <dgm:chPref val="1"/>
        </dgm:presLayoutVars>
      </dgm:prSet>
      <dgm:spPr/>
    </dgm:pt>
    <dgm:pt modelId="{F7C98C3A-C18D-4C87-84FA-B5250AE9C504}" type="pres">
      <dgm:prSet presAssocID="{1DD78DBE-5A5B-43FA-B6C9-8D22E5CD8279}" presName="sibTrans" presStyleCnt="0"/>
      <dgm:spPr/>
    </dgm:pt>
    <dgm:pt modelId="{661BAC54-F740-442E-830F-813BC36F4213}" type="pres">
      <dgm:prSet presAssocID="{8C5BF33B-9B47-405F-8579-857C8819173A}" presName="compNode" presStyleCnt="0"/>
      <dgm:spPr/>
    </dgm:pt>
    <dgm:pt modelId="{F466DD2A-7896-4FC5-9C3A-0425F27D4442}" type="pres">
      <dgm:prSet presAssocID="{8C5BF33B-9B47-405F-8579-857C881917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F9C4012-03CC-4A67-8D9D-1189DC028E9D}" type="pres">
      <dgm:prSet presAssocID="{8C5BF33B-9B47-405F-8579-857C8819173A}" presName="spaceRect" presStyleCnt="0"/>
      <dgm:spPr/>
    </dgm:pt>
    <dgm:pt modelId="{08E7316B-EBF9-4BD9-A6C3-4A486B44C621}" type="pres">
      <dgm:prSet presAssocID="{8C5BF33B-9B47-405F-8579-857C881917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CD2D50-628D-429C-B39B-3DCF05A458D9}" type="presOf" srcId="{8C5BF33B-9B47-405F-8579-857C8819173A}" destId="{08E7316B-EBF9-4BD9-A6C3-4A486B44C621}" srcOrd="0" destOrd="0" presId="urn:microsoft.com/office/officeart/2018/2/layout/IconLabelList"/>
    <dgm:cxn modelId="{A75583AD-98BC-414F-99A8-967AF5C0CD84}" srcId="{43BE5DA6-6A4D-4433-ACD6-83521F9FDAF9}" destId="{8C5BF33B-9B47-405F-8579-857C8819173A}" srcOrd="1" destOrd="0" parTransId="{FAD3142D-1A26-4048-BEF7-9ACC52FAFC82}" sibTransId="{8A35D6E5-D26B-4A6A-92CE-24D7BFE68629}"/>
    <dgm:cxn modelId="{B2C893D9-63AD-4A86-92AE-68FD74E59882}" type="presOf" srcId="{814E15CD-8A50-48BE-9792-84B1061A83E8}" destId="{BB6443C0-94B7-4451-AB69-EAAE842FD338}" srcOrd="0" destOrd="0" presId="urn:microsoft.com/office/officeart/2018/2/layout/IconLabelList"/>
    <dgm:cxn modelId="{D8D151DA-0902-4187-87F5-0798FBBDAC54}" srcId="{43BE5DA6-6A4D-4433-ACD6-83521F9FDAF9}" destId="{814E15CD-8A50-48BE-9792-84B1061A83E8}" srcOrd="0" destOrd="0" parTransId="{2322C99B-F684-4DFB-BC47-5710547E4A92}" sibTransId="{1DD78DBE-5A5B-43FA-B6C9-8D22E5CD8279}"/>
    <dgm:cxn modelId="{56057BFC-D560-4349-BD5C-DC18B417DAAD}" type="presOf" srcId="{43BE5DA6-6A4D-4433-ACD6-83521F9FDAF9}" destId="{69CA7350-9A51-44C6-B109-E1BCBC0FF799}" srcOrd="0" destOrd="0" presId="urn:microsoft.com/office/officeart/2018/2/layout/IconLabelList"/>
    <dgm:cxn modelId="{6651A73D-BBBD-4F2E-B085-2FBEF481E966}" type="presParOf" srcId="{69CA7350-9A51-44C6-B109-E1BCBC0FF799}" destId="{29E4D615-59A2-4E98-B8CE-348DCDAF2B4B}" srcOrd="0" destOrd="0" presId="urn:microsoft.com/office/officeart/2018/2/layout/IconLabelList"/>
    <dgm:cxn modelId="{ACED084D-9DDA-4EA9-876E-D2E54F7F43E3}" type="presParOf" srcId="{29E4D615-59A2-4E98-B8CE-348DCDAF2B4B}" destId="{8CE5D1BC-441F-40C7-8B88-C53813037950}" srcOrd="0" destOrd="0" presId="urn:microsoft.com/office/officeart/2018/2/layout/IconLabelList"/>
    <dgm:cxn modelId="{CD2C1318-606E-4310-B2C3-190D10E3ABDE}" type="presParOf" srcId="{29E4D615-59A2-4E98-B8CE-348DCDAF2B4B}" destId="{8AE3FF2F-2AA7-4C87-9CF9-00B83E77CDE7}" srcOrd="1" destOrd="0" presId="urn:microsoft.com/office/officeart/2018/2/layout/IconLabelList"/>
    <dgm:cxn modelId="{3A785988-4CBD-4203-B4BC-11AB4B9655DF}" type="presParOf" srcId="{29E4D615-59A2-4E98-B8CE-348DCDAF2B4B}" destId="{BB6443C0-94B7-4451-AB69-EAAE842FD338}" srcOrd="2" destOrd="0" presId="urn:microsoft.com/office/officeart/2018/2/layout/IconLabelList"/>
    <dgm:cxn modelId="{B6CD2876-11CD-453C-A42C-AAF7F91DC924}" type="presParOf" srcId="{69CA7350-9A51-44C6-B109-E1BCBC0FF799}" destId="{F7C98C3A-C18D-4C87-84FA-B5250AE9C504}" srcOrd="1" destOrd="0" presId="urn:microsoft.com/office/officeart/2018/2/layout/IconLabelList"/>
    <dgm:cxn modelId="{13086D9A-0E50-47B8-A63E-99C179377DA2}" type="presParOf" srcId="{69CA7350-9A51-44C6-B109-E1BCBC0FF799}" destId="{661BAC54-F740-442E-830F-813BC36F4213}" srcOrd="2" destOrd="0" presId="urn:microsoft.com/office/officeart/2018/2/layout/IconLabelList"/>
    <dgm:cxn modelId="{C291C26B-3FEF-415F-91DC-0495D15FADDD}" type="presParOf" srcId="{661BAC54-F740-442E-830F-813BC36F4213}" destId="{F466DD2A-7896-4FC5-9C3A-0425F27D4442}" srcOrd="0" destOrd="0" presId="urn:microsoft.com/office/officeart/2018/2/layout/IconLabelList"/>
    <dgm:cxn modelId="{D0F215B0-8179-4052-9B73-6ADE53084C09}" type="presParOf" srcId="{661BAC54-F740-442E-830F-813BC36F4213}" destId="{6F9C4012-03CC-4A67-8D9D-1189DC028E9D}" srcOrd="1" destOrd="0" presId="urn:microsoft.com/office/officeart/2018/2/layout/IconLabelList"/>
    <dgm:cxn modelId="{0E07B2D4-A04F-43E7-B891-A2A86A28F640}" type="presParOf" srcId="{661BAC54-F740-442E-830F-813BC36F4213}" destId="{08E7316B-EBF9-4BD9-A6C3-4A486B44C6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2E7F-4D75-4B42-8E82-4E04B58DA20C}">
      <dsp:nvSpPr>
        <dsp:cNvPr id="0" name=""/>
        <dsp:cNvSpPr/>
      </dsp:nvSpPr>
      <dsp:spPr>
        <a:xfrm>
          <a:off x="1747800" y="9865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2B530-7422-4575-968B-7DF8AE855139}">
      <dsp:nvSpPr>
        <dsp:cNvPr id="0" name=""/>
        <dsp:cNvSpPr/>
      </dsp:nvSpPr>
      <dsp:spPr>
        <a:xfrm>
          <a:off x="559800" y="340070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Algorithm - </a:t>
          </a:r>
          <a:r>
            <a:rPr lang="en-US" sz="2700" b="1" kern="1200"/>
            <a:t>Default algorithm</a:t>
          </a:r>
          <a:endParaRPr lang="en-US" sz="2700" kern="1200"/>
        </a:p>
      </dsp:txBody>
      <dsp:txXfrm>
        <a:off x="559800" y="3400708"/>
        <a:ext cx="4320000" cy="720000"/>
      </dsp:txXfrm>
    </dsp:sp>
    <dsp:sp modelId="{B9892739-C525-4BF6-81D7-E9A86605D0C5}">
      <dsp:nvSpPr>
        <dsp:cNvPr id="0" name=""/>
        <dsp:cNvSpPr/>
      </dsp:nvSpPr>
      <dsp:spPr>
        <a:xfrm>
          <a:off x="6823800" y="9865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0B1C-B513-4AE4-96B4-3B39CA68E48F}">
      <dsp:nvSpPr>
        <dsp:cNvPr id="0" name=""/>
        <dsp:cNvSpPr/>
      </dsp:nvSpPr>
      <dsp:spPr>
        <a:xfrm>
          <a:off x="5635800" y="340070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Every packet passes.</a:t>
          </a:r>
        </a:p>
      </dsp:txBody>
      <dsp:txXfrm>
        <a:off x="5635800" y="340070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5D1BC-441F-40C7-8B88-C53813037950}">
      <dsp:nvSpPr>
        <dsp:cNvPr id="0" name=""/>
        <dsp:cNvSpPr/>
      </dsp:nvSpPr>
      <dsp:spPr>
        <a:xfrm>
          <a:off x="1747800" y="9865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43C0-94B7-4451-AB69-EAAE842FD338}">
      <dsp:nvSpPr>
        <dsp:cNvPr id="0" name=""/>
        <dsp:cNvSpPr/>
      </dsp:nvSpPr>
      <dsp:spPr>
        <a:xfrm>
          <a:off x="559800" y="340070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Algorithm - Three Buffers Round Robin </a:t>
          </a:r>
          <a:endParaRPr lang="en-US" sz="1500" kern="1200"/>
        </a:p>
      </dsp:txBody>
      <dsp:txXfrm>
        <a:off x="559800" y="3400708"/>
        <a:ext cx="4320000" cy="720000"/>
      </dsp:txXfrm>
    </dsp:sp>
    <dsp:sp modelId="{F466DD2A-7896-4FC5-9C3A-0425F27D4442}">
      <dsp:nvSpPr>
        <dsp:cNvPr id="0" name=""/>
        <dsp:cNvSpPr/>
      </dsp:nvSpPr>
      <dsp:spPr>
        <a:xfrm>
          <a:off x="6823800" y="9865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7316B-EBF9-4BD9-A6C3-4A486B44C621}">
      <dsp:nvSpPr>
        <dsp:cNvPr id="0" name=""/>
        <dsp:cNvSpPr/>
      </dsp:nvSpPr>
      <dsp:spPr>
        <a:xfrm>
          <a:off x="5635800" y="340070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buffer is split into three sub-buffers for handling packets with different priorities, and each sub-buffer is served in a round-robin manner.</a:t>
          </a:r>
        </a:p>
      </dsp:txBody>
      <dsp:txXfrm>
        <a:off x="5635800" y="340070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avidisP4/DpdkP4BufferOve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DavidisP4/p4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github.com/DavidisP4/p4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400" b="1" dirty="0">
                <a:cs typeface="Open Sans Hebrew" panose="00000500000000000000" pitchFamily="2" charset="-79"/>
              </a:rPr>
              <a:t>Project Number</a:t>
            </a:r>
            <a:r>
              <a:rPr lang="he-IL" sz="2400" dirty="0">
                <a:cs typeface="Open Sans Hebrew" panose="00000500000000000000" pitchFamily="2" charset="-79"/>
              </a:rPr>
              <a:t>:</a:t>
            </a:r>
            <a:r>
              <a:rPr lang="en-US" sz="2400" dirty="0">
                <a:cs typeface="Open Sans Hebrew" panose="00000500000000000000" pitchFamily="2" charset="-79"/>
              </a:rPr>
              <a:t> 22-1-2-2599</a:t>
            </a:r>
          </a:p>
          <a:p>
            <a:pPr marL="0" indent="0">
              <a:buNone/>
            </a:pPr>
            <a:r>
              <a:rPr lang="en-US" sz="2400" b="1" dirty="0">
                <a:cs typeface="Open Sans Hebrew" panose="00000500000000000000" pitchFamily="2" charset="-79"/>
              </a:rPr>
              <a:t>Names</a:t>
            </a:r>
            <a:r>
              <a:rPr lang="en-US" sz="2400" dirty="0">
                <a:cs typeface="Open Sans Hebrew" panose="00000500000000000000" pitchFamily="2" charset="-79"/>
              </a:rPr>
              <a:t>:  Guy Davidi Amit Davidi</a:t>
            </a:r>
            <a:endParaRPr lang="he-IL" sz="2400" dirty="0">
              <a:cs typeface="Open Sans Hebrew" panose="00000500000000000000" pitchFamily="2" charset="-79"/>
            </a:endParaRPr>
          </a:p>
          <a:p>
            <a:pPr marL="0" indent="0">
              <a:buNone/>
            </a:pPr>
            <a:r>
              <a:rPr lang="en-US" sz="2400" b="1" dirty="0">
                <a:cs typeface="Open Sans Hebrew" panose="00000500000000000000" pitchFamily="2" charset="-79"/>
              </a:rPr>
              <a:t>Advisor</a:t>
            </a:r>
            <a:r>
              <a:rPr lang="he-IL" sz="2400" dirty="0">
                <a:cs typeface="Open Sans Hebrew" panose="00000500000000000000" pitchFamily="2" charset="-79"/>
              </a:rPr>
              <a:t>:</a:t>
            </a:r>
            <a:r>
              <a:rPr lang="en-US" sz="2400" dirty="0">
                <a:cs typeface="Open Sans Hebrew" panose="00000500000000000000" pitchFamily="2" charset="-79"/>
              </a:rPr>
              <a:t> Stefan Chulski</a:t>
            </a:r>
          </a:p>
          <a:p>
            <a:pPr marL="0" indent="0">
              <a:buNone/>
            </a:pPr>
            <a:endParaRPr lang="en-US" sz="2200" b="1" dirty="0">
              <a:cs typeface="+mj-cs"/>
            </a:endParaRP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7737B47-E626-B2D6-C7A7-EA29823A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54" y="0"/>
            <a:ext cx="5707646" cy="5707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41" y="5041566"/>
            <a:ext cx="5779274" cy="13147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1" name="כותרת 10">
            <a:extLst>
              <a:ext uri="{FF2B5EF4-FFF2-40B4-BE49-F238E27FC236}">
                <a16:creationId xmlns:a16="http://schemas.microsoft.com/office/drawing/2014/main" id="{D8E091B6-A46D-594B-D91F-AE407E8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91732" cy="1839849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DPDK-P4  Configurable Switch with Buffer Overflow Management</a:t>
            </a:r>
            <a:br>
              <a:rPr lang="en-US" sz="4400" b="1" dirty="0">
                <a:cs typeface="Open Sans Hebrew" panose="00000500000000000000" pitchFamily="2" charset="-79"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B400F94-C34C-0818-3DF3-34D07925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A0FB48-92C4-44E0-CC02-D60BE7185CB1}"/>
              </a:ext>
            </a:extLst>
          </p:cNvPr>
          <p:cNvSpPr txBox="1">
            <a:spLocks/>
          </p:cNvSpPr>
          <p:nvPr/>
        </p:nvSpPr>
        <p:spPr>
          <a:xfrm>
            <a:off x="838200" y="1069675"/>
            <a:ext cx="10515600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519995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4400" b="1" dirty="0">
                <a:cs typeface="Open Sans Hebrew" panose="00000500000000000000" pitchFamily="2" charset="-79"/>
              </a:rPr>
              <a:t>Algorithm - </a:t>
            </a:r>
            <a:r>
              <a:rPr lang="en-US" sz="3200" b="1" dirty="0"/>
              <a:t>Inverse Linear algorithm </a:t>
            </a:r>
            <a:r>
              <a:rPr lang="en-US" b="1" dirty="0"/>
              <a:t>Inverse Linear </a:t>
            </a:r>
          </a:p>
          <a:p>
            <a:pPr marL="0" indent="0" defTabSz="2519995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Packets pass \ dropped deterministically (QoS threshold).</a:t>
            </a:r>
          </a:p>
        </p:txBody>
      </p:sp>
    </p:spTree>
    <p:extLst>
      <p:ext uri="{BB962C8B-B14F-4D97-AF65-F5344CB8AC3E}">
        <p14:creationId xmlns:p14="http://schemas.microsoft.com/office/powerpoint/2010/main" val="129506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18" y="1131534"/>
            <a:ext cx="8664002" cy="1982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Probabilistic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A0FB48-92C4-44E0-CC02-D60BE7185CB1}"/>
              </a:ext>
            </a:extLst>
          </p:cNvPr>
          <p:cNvSpPr txBox="1">
            <a:spLocks/>
          </p:cNvSpPr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2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B400F94-C34C-0818-3DF3-34D07925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920" y="-1042968"/>
            <a:ext cx="3099816" cy="309981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44F67EB-B1B7-CA41-6F41-2DFAED1C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77502"/>
            <a:ext cx="7792710" cy="857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5" y="191298"/>
            <a:ext cx="3099816" cy="70520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AEB5FFC-D299-D9ED-0CB0-D9782F845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130" y="3334540"/>
            <a:ext cx="4487414" cy="346652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" name="Picture 70">
            <a:extLst>
              <a:ext uri="{FF2B5EF4-FFF2-40B4-BE49-F238E27FC236}">
                <a16:creationId xmlns:a16="http://schemas.microsoft.com/office/drawing/2014/main" id="{36742BFF-7A76-6064-A656-26D19ADC6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2756" y="16303174"/>
            <a:ext cx="7439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33FB030-C9E2-0669-9B64-6981A97C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8AC3C78B-E7EE-3777-695A-E6A96E924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069675"/>
                <a:ext cx="10515600" cy="5107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99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Open Sans Hebrew" panose="00000500000000000000" pitchFamily="2" charset="-79"/>
                  </a:rPr>
                  <a:t>We collected data of the total</a:t>
                </a:r>
                <a:r>
                  <a:rPr kumimoji="0" lang="en-US" sz="3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Open Sans Hebrew" panose="00000500000000000000" pitchFamily="2" charset="-79"/>
                  </a:rPr>
                  <a:t> QoS </a:t>
                </a:r>
                <a:r>
                  <a:rPr kumimoji="0" lang="en-US" sz="3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Open Sans Hebrew" panose="00000500000000000000" pitchFamily="2" charset="-79"/>
                  </a:rPr>
                  <a:t>passed through the switch and performed a competitive analysis of the different algorithms.</a:t>
                </a:r>
              </a:p>
              <a:p>
                <a:pPr marL="0" marR="0" lvl="0" indent="0" algn="l" defTabSz="25199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25199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𝐶𝑜𝑚𝑝𝑒𝑡𝑖𝑡𝑖𝑣𝑒</m:t>
                      </m:r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𝑅𝑎𝑡𝑖𝑜</m:t>
                      </m:r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𝜓</m:t>
                      </m:r>
                      <m:r>
                        <a:rPr kumimoji="0" lang="en-US" sz="3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𝑄𝑜𝑆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𝑜𝑏𝑡𝑎𝑖𝑛𝑒𝑑</m:t>
                          </m:r>
                        </m:num>
                        <m:den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𝐵𝑒𝑠𝑡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𝐶𝑎𝑠𝑒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3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𝑄𝑜𝑆</m:t>
                          </m:r>
                        </m:den>
                      </m:f>
                    </m:oMath>
                  </m:oMathPara>
                </a14:m>
                <a:endPara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8AC3C78B-E7EE-3777-695A-E6A96E924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9675"/>
                <a:ext cx="10515600" cy="5107288"/>
              </a:xfrm>
              <a:prstGeom prst="rect">
                <a:avLst/>
              </a:prstGeom>
              <a:blipFill>
                <a:blip r:embed="rId4"/>
                <a:stretch>
                  <a:fillRect l="-1623" t="-16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9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087" y="1307592"/>
            <a:ext cx="7080562" cy="13990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0" lang="en-US" sz="54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Conclusions</a:t>
            </a:r>
            <a:br>
              <a:rPr kumimoji="0" lang="en-US" sz="54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endParaRPr lang="en-US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AC3C78B-E7EE-3777-695A-E6A96E924374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11238494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From the obtained results, we observe a clear improvement of the default packet forwarding procedure in a high-stress network state.</a:t>
            </a: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Also, The switch can support different communication protocols, which can be configured in real-time.</a:t>
            </a:r>
          </a:p>
        </p:txBody>
      </p:sp>
      <p:pic>
        <p:nvPicPr>
          <p:cNvPr id="2" name="תמונה 1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B33FB030-C9E2-0669-9B64-6981A97C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423" y="-1223572"/>
            <a:ext cx="3429969" cy="3429969"/>
          </a:xfrm>
          <a:prstGeom prst="rect">
            <a:avLst/>
          </a:prstGeom>
        </p:spPr>
      </p:pic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6525"/>
            <a:ext cx="3995928" cy="90907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33FB030-C9E2-0669-9B64-6981A97C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AC3C78B-E7EE-3777-695A-E6A96E924374}"/>
              </a:ext>
            </a:extLst>
          </p:cNvPr>
          <p:cNvSpPr txBox="1">
            <a:spLocks/>
          </p:cNvSpPr>
          <p:nvPr/>
        </p:nvSpPr>
        <p:spPr>
          <a:xfrm>
            <a:off x="838200" y="1069675"/>
            <a:ext cx="10515600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519995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D0E0EE6-BE49-7D49-E152-AD6F5A964660}"/>
              </a:ext>
            </a:extLst>
          </p:cNvPr>
          <p:cNvSpPr txBox="1">
            <a:spLocks/>
          </p:cNvSpPr>
          <p:nvPr/>
        </p:nvSpPr>
        <p:spPr>
          <a:xfrm>
            <a:off x="990600" y="1222075"/>
            <a:ext cx="10515600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Open Sans Hebrew" panose="00000500000000000000" pitchFamily="2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730D429-4675-8860-E14D-826B2D77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2" y="1591667"/>
            <a:ext cx="11995196" cy="37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33FB030-C9E2-0669-9B64-6981A97C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1EC5D7-B907-EB42-EBC9-96EBD081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505" y="931899"/>
            <a:ext cx="7379013" cy="54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sz="54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Bibliography</a:t>
            </a:r>
            <a:endParaRPr lang="en-US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AC3C78B-E7EE-3777-695A-E6A96E924374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1071372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[1] A. </a:t>
            </a:r>
            <a:r>
              <a:rPr kumimoji="0" lang="en-US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Kesselman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Z. </a:t>
            </a:r>
            <a:r>
              <a:rPr kumimoji="0" lang="en-US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Lotker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Y. Mansour, B. </a:t>
            </a:r>
            <a:r>
              <a:rPr kumimoji="0" lang="en-US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Schieber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M. </a:t>
            </a:r>
            <a:r>
              <a:rPr kumimoji="0" lang="en-US" sz="22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Svirdenko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and B. P Shamir. "Buffer Overflow Management in QoS Switches”</a:t>
            </a: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hlinkClick r:id="rId2"/>
            </a:endParaRP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2200" dirty="0">
              <a:hlinkClick r:id="rId2"/>
            </a:endParaRP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hlinkClick r:id="rId2"/>
            </a:endParaRP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hlinkClick r:id="rId2"/>
            </a:endParaRPr>
          </a:p>
          <a:p>
            <a:pPr marL="0" marR="0" lvl="0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hlinkClick r:id="rId2"/>
              </a:rPr>
              <a:t>https://github.com/DavidisP4/DpdkP4BufferOverflow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pic>
        <p:nvPicPr>
          <p:cNvPr id="2" name="תמונה 1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B33FB030-C9E2-0669-9B64-6981A97C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82" y="-1206319"/>
            <a:ext cx="3429969" cy="3429969"/>
          </a:xfrm>
          <a:prstGeom prst="rect">
            <a:avLst/>
          </a:prstGeom>
        </p:spPr>
      </p:pic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" y="136525"/>
            <a:ext cx="3995928" cy="90907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5400" b="1" i="0" dirty="0">
                <a:effectLst/>
                <a:latin typeface="gilroyregular"/>
              </a:rPr>
              <a:t>Abstract</a:t>
            </a:r>
            <a:endParaRPr lang="en-US" sz="5400" b="1" dirty="0">
              <a:latin typeface="gilroyregular"/>
            </a:endParaRPr>
          </a:p>
        </p:txBody>
      </p:sp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2" y="185738"/>
            <a:ext cx="3532036" cy="80353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7" y="2504819"/>
            <a:ext cx="7392666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gilroyregular"/>
              </a:rPr>
              <a:t>Abstract</a:t>
            </a:r>
            <a:endParaRPr lang="en-US" sz="1900" b="1" dirty="0">
              <a:latin typeface="gilroyregular"/>
            </a:endParaRPr>
          </a:p>
          <a:p>
            <a:pPr marL="0" indent="0">
              <a:buNone/>
            </a:pPr>
            <a:r>
              <a:rPr lang="en-US" sz="1900" b="1" dirty="0">
                <a:latin typeface="gilroyregular"/>
              </a:rPr>
              <a:t>The Problem we want to solve: </a:t>
            </a:r>
          </a:p>
          <a:p>
            <a:r>
              <a:rPr lang="en-US" sz="1900" dirty="0"/>
              <a:t> When too many packets arrive at the switch faster than they can be processed and forwarded, a buffer overflow occurs, which leads to loss of packets, and reduced </a:t>
            </a:r>
            <a:r>
              <a:rPr lang="en-US" sz="1900" b="1" dirty="0"/>
              <a:t>quality of service</a:t>
            </a:r>
            <a:r>
              <a:rPr lang="en-US" sz="1900" dirty="0"/>
              <a:t>.</a:t>
            </a:r>
            <a:endParaRPr lang="en-US" sz="1900" b="1" dirty="0">
              <a:latin typeface="gilroyregular"/>
            </a:endParaRPr>
          </a:p>
          <a:p>
            <a:pPr marL="0" indent="0">
              <a:buNone/>
            </a:pPr>
            <a:r>
              <a:rPr lang="en-US" sz="1900" b="1" dirty="0">
                <a:latin typeface="gilroyregular"/>
              </a:rPr>
              <a:t>Goal:</a:t>
            </a:r>
          </a:p>
          <a:p>
            <a:r>
              <a:rPr lang="en-US" sz="1900" dirty="0">
                <a:latin typeface="gilroyregular"/>
              </a:rPr>
              <a:t>On a Switch, run a packet management algorithm that will classify packets and maximize the data throughput in case of buffer overflow thus increasing </a:t>
            </a:r>
            <a:r>
              <a:rPr lang="en-US" sz="1900" b="1" dirty="0">
                <a:latin typeface="gilroyregular"/>
              </a:rPr>
              <a:t>QOS</a:t>
            </a:r>
            <a:r>
              <a:rPr lang="en-US" sz="1900" dirty="0">
                <a:latin typeface="gilroyregular"/>
              </a:rPr>
              <a:t>.</a:t>
            </a:r>
          </a:p>
          <a:p>
            <a:r>
              <a:rPr lang="en-US" sz="1900" dirty="0">
                <a:latin typeface="gilroyregular"/>
              </a:rPr>
              <a:t>Support configurable switch which enable to change configuration in runtime.</a:t>
            </a:r>
            <a:endParaRPr lang="en-US" sz="1900" b="1" dirty="0">
              <a:latin typeface="gilroyregular"/>
            </a:endParaRPr>
          </a:p>
          <a:p>
            <a:endParaRPr lang="en-US" sz="1900" b="1" dirty="0"/>
          </a:p>
          <a:p>
            <a:endParaRPr lang="en-US" sz="1900" b="1" dirty="0"/>
          </a:p>
          <a:p>
            <a:endParaRPr lang="en-US" sz="1900" b="1" dirty="0"/>
          </a:p>
          <a:p>
            <a:endParaRPr lang="en-US" sz="1900" b="1" dirty="0"/>
          </a:p>
          <a:p>
            <a:pPr marL="0" indent="0">
              <a:buNone/>
            </a:pPr>
            <a:endParaRPr lang="en-US" sz="1900" b="1" dirty="0">
              <a:latin typeface="gilroyregular"/>
            </a:endParaRPr>
          </a:p>
          <a:p>
            <a:pPr marL="0" indent="0">
              <a:buNone/>
            </a:pPr>
            <a:endParaRPr lang="en-US" sz="1900" b="1" dirty="0">
              <a:latin typeface="gilroyregular"/>
            </a:endParaRPr>
          </a:p>
        </p:txBody>
      </p:sp>
      <p:pic>
        <p:nvPicPr>
          <p:cNvPr id="2" name="תמונה 1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34916233-D498-4C91-0895-2763CE2D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49" y="-1169975"/>
            <a:ext cx="3825199" cy="3825199"/>
          </a:xfrm>
          <a:prstGeom prst="rect">
            <a:avLst/>
          </a:prstGeom>
        </p:spPr>
      </p:pic>
      <p:pic>
        <p:nvPicPr>
          <p:cNvPr id="11" name="תמונה 10" descr="תמונה שמכילה טקסט, קו, תרשים, צילום מסך&#10;&#10;התיאור נוצר באופן אוטומטי">
            <a:extLst>
              <a:ext uri="{FF2B5EF4-FFF2-40B4-BE49-F238E27FC236}">
                <a16:creationId xmlns:a16="http://schemas.microsoft.com/office/drawing/2014/main" id="{ADC687E9-4EF6-985A-F258-1BF5FDDAC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70" y="2808109"/>
            <a:ext cx="4295782" cy="296325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120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Objectives</a:t>
            </a:r>
            <a:endParaRPr lang="en-US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" y="2706624"/>
            <a:ext cx="11264373" cy="3483864"/>
          </a:xfrm>
        </p:spPr>
        <p:txBody>
          <a:bodyPr>
            <a:normAutofit/>
          </a:bodyPr>
          <a:lstStyle/>
          <a:p>
            <a:pPr marL="571500" marR="0" lvl="0" indent="-5715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Research the P4 Programming language capabilities, the DPDK libraries and their integration.</a:t>
            </a:r>
          </a:p>
          <a:p>
            <a:pPr marL="571500" marR="0" lvl="0" indent="-5715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Research real-time configurable software switches, SDNs and their practical implementation.</a:t>
            </a:r>
          </a:p>
          <a:p>
            <a:pPr marL="571500" marR="0" lvl="0" indent="-5715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Improvement of </a:t>
            </a:r>
            <a:r>
              <a:rPr lang="en-US" sz="2200" b="1" dirty="0"/>
              <a:t>Quality of Service </a:t>
            </a:r>
            <a:r>
              <a:rPr lang="en-US" sz="2200" b="0" dirty="0"/>
              <a:t>in a buffer-overflow (High-Stress) </a:t>
            </a:r>
            <a:r>
              <a:rPr lang="en-US" sz="2200" b="0" baseline="0" dirty="0">
                <a:effectLst/>
                <a:latin typeface="gilroyregular"/>
                <a:cs typeface="Open Sans Hebrew" panose="00000500000000000000" pitchFamily="2" charset="-79"/>
              </a:rPr>
              <a:t>scenario where packets are dropped.</a:t>
            </a:r>
          </a:p>
          <a:p>
            <a:pPr marL="571500" marR="0" lvl="0" indent="-5715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Development of a platform that enables engineers to deploy and evaluate their next-gen on-switch algorithms</a:t>
            </a:r>
            <a:r>
              <a:rPr lang="en-US" sz="2200" b="0" baseline="0" dirty="0">
                <a:effectLst/>
                <a:latin typeface="gilroyregular"/>
                <a:cs typeface="Open Sans Hebrew" panose="00000500000000000000" pitchFamily="2" charset="-79"/>
              </a:rPr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" y="212975"/>
            <a:ext cx="3995928" cy="90907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תמונה 2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BA7090E2-43BB-0D61-2713-4AFFF252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49" y="-1169975"/>
            <a:ext cx="3825199" cy="38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453787"/>
            <a:ext cx="6986015" cy="1776484"/>
          </a:xfrm>
        </p:spPr>
        <p:txBody>
          <a:bodyPr anchor="b"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effectLst/>
                <a:latin typeface="+mn-lt"/>
                <a:cs typeface="Open Sans Hebrew" panose="00000500000000000000" pitchFamily="2" charset="-79"/>
              </a:rPr>
              <a:t>Introduction</a:t>
            </a:r>
          </a:p>
        </p:txBody>
      </p:sp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4" y="136525"/>
            <a:ext cx="3532036" cy="80353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703564A-B605-9BF4-7E24-7F3EF7B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11423862" cy="1394321"/>
          </a:xfrm>
        </p:spPr>
        <p:txBody>
          <a:bodyPr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/>
              <a:t>This project involved the design and implementation of a software switch using DPDK (Data Plane Development Kit) that is configurable with P4 (Programming Protocol-Independent Packet Processors). 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>
              <a:latin typeface="gilroyregular"/>
            </a:endParaRPr>
          </a:p>
          <a:p>
            <a:pPr marL="0" indent="0">
              <a:buNone/>
            </a:pPr>
            <a:endParaRPr lang="en-US" sz="2200" b="1" dirty="0">
              <a:latin typeface="gilroyregular"/>
            </a:endParaRPr>
          </a:p>
        </p:txBody>
      </p:sp>
      <p:pic>
        <p:nvPicPr>
          <p:cNvPr id="16" name="Picture 73" descr="A picture containing text, post-it note, font, screenshot&#10;&#10;Description automatically generated">
            <a:extLst>
              <a:ext uri="{FF2B5EF4-FFF2-40B4-BE49-F238E27FC236}">
                <a16:creationId xmlns:a16="http://schemas.microsoft.com/office/drawing/2014/main" id="{1454FE8F-B442-164D-E1C2-D7B621A4F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1" y="3388778"/>
            <a:ext cx="7465589" cy="296757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תמונה 2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892E246F-8793-E8B8-7610-7B96A33C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949" y="-1169975"/>
            <a:ext cx="3825199" cy="38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120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Methods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" y="2706624"/>
            <a:ext cx="11022833" cy="3483864"/>
          </a:xfrm>
        </p:spPr>
        <p:txBody>
          <a:bodyPr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Our Integrated solution is comprised of two main stages:</a:t>
            </a:r>
          </a:p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kern="1200" baseline="0" dirty="0">
              <a:effectLst/>
              <a:latin typeface="+mn-lt"/>
              <a:ea typeface="+mn-ea"/>
              <a:cs typeface="Open Sans Hebrew" panose="00000500000000000000" pitchFamily="2" charset="-79"/>
            </a:endParaRPr>
          </a:p>
          <a:p>
            <a:pPr marL="457200" marR="0" lvl="0" indent="-4572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A packet classifier that can be configured in real-time. </a:t>
            </a:r>
            <a:r>
              <a:rPr lang="en-US" sz="22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The </a:t>
            </a:r>
            <a:r>
              <a:rPr lang="en-US" sz="2200" b="1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classifier</a:t>
            </a:r>
            <a:r>
              <a:rPr lang="en-US" sz="22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 is being loaded to the system in real-time using P4. The classifier assigns a </a:t>
            </a:r>
            <a:r>
              <a:rPr lang="en-US" sz="2200" b="1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Quality of Service (QoS) </a:t>
            </a:r>
            <a:r>
              <a:rPr lang="en-US" sz="2200" b="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value to each packet.</a:t>
            </a:r>
          </a:p>
          <a:p>
            <a:pPr marL="457200" marR="0" lvl="0" indent="-45720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Buffer-overflow management algorithm, Implemented in the NIC’s DPDK driver  (</a:t>
            </a:r>
            <a:r>
              <a:rPr lang="en-US" sz="2200" b="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depends on the free buffer space and the packet’s </a:t>
            </a:r>
            <a:r>
              <a:rPr lang="en-US" sz="22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 </a:t>
            </a:r>
            <a:r>
              <a:rPr lang="en-US" sz="2200" b="1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QoS).</a:t>
            </a:r>
            <a:endParaRPr lang="en-US" sz="2200" kern="1200" baseline="0" dirty="0">
              <a:effectLst/>
              <a:latin typeface="+mn-lt"/>
              <a:ea typeface="+mn-ea"/>
              <a:cs typeface="Open Sans Hebrew" panose="00000500000000000000" pitchFamily="2" charset="-79"/>
            </a:endParaRPr>
          </a:p>
          <a:p>
            <a:pPr marL="0" indent="0">
              <a:buNone/>
            </a:pPr>
            <a:endParaRPr lang="en-US" sz="2200" b="1" dirty="0">
              <a:latin typeface="gilroyregular"/>
            </a:endParaRPr>
          </a:p>
        </p:txBody>
      </p:sp>
      <p:pic>
        <p:nvPicPr>
          <p:cNvPr id="2" name="תמונה 1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B3689B4B-AE7D-CA1F-9567-E247547A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-921431"/>
            <a:ext cx="3429969" cy="3429969"/>
          </a:xfrm>
          <a:prstGeom prst="rect">
            <a:avLst/>
          </a:prstGeom>
        </p:spPr>
      </p:pic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5720"/>
            <a:ext cx="3995928" cy="90907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pPr marL="0" marR="0" lvl="0" indent="0" defTabSz="251999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120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P4 </a:t>
            </a:r>
            <a:r>
              <a:rPr lang="en-US" sz="5400" b="1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classifier</a:t>
            </a:r>
            <a:r>
              <a:rPr lang="en-US" sz="5400" kern="1200" baseline="0" dirty="0">
                <a:effectLst/>
                <a:latin typeface="+mn-lt"/>
                <a:ea typeface="+mn-ea"/>
                <a:cs typeface="Open Sans Hebrew" panose="00000500000000000000" pitchFamily="2" charset="-79"/>
              </a:rPr>
              <a:t> </a:t>
            </a:r>
          </a:p>
        </p:txBody>
      </p:sp>
      <p:pic>
        <p:nvPicPr>
          <p:cNvPr id="6" name="Picture 5" descr="תמונה שמכילה טקסט, גופן, לוגו, לבן&#10;&#10;התיאור נוצר באופן אוטומטי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" y="99881"/>
            <a:ext cx="3532036" cy="80353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B3689B4B-AE7D-CA1F-9567-E247547A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224" y="-443460"/>
            <a:ext cx="1890220" cy="1890220"/>
          </a:xfrm>
          <a:prstGeom prst="rect">
            <a:avLst/>
          </a:prstGeom>
        </p:spPr>
      </p:pic>
      <p:pic>
        <p:nvPicPr>
          <p:cNvPr id="11" name="תמונה 10" descr="תמונה שמכילה טקסט, צילום מסך, קו, גופן&#10;&#10;התיאור נוצר באופן אוטומטי">
            <a:extLst>
              <a:ext uri="{FF2B5EF4-FFF2-40B4-BE49-F238E27FC236}">
                <a16:creationId xmlns:a16="http://schemas.microsoft.com/office/drawing/2014/main" id="{D02AA437-CDA0-2FD5-2918-E9484D4F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8" y="2406853"/>
            <a:ext cx="11566716" cy="3903763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52739-273F-4728-8B1A-480EEBF683AC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7A11E8-8F25-49C3-8F7D-865FECFDFD1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70" y="121382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  <a:hlinkClick r:id="rId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5CEB99A-0D5A-398B-F9C4-90AB8DAF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A50E927-6DC4-1466-1972-AE490FFD99B4}"/>
              </a:ext>
            </a:extLst>
          </p:cNvPr>
          <p:cNvSpPr txBox="1">
            <a:spLocks/>
          </p:cNvSpPr>
          <p:nvPr/>
        </p:nvSpPr>
        <p:spPr>
          <a:xfrm>
            <a:off x="838200" y="1069675"/>
            <a:ext cx="10515600" cy="51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Open Sans Hebrew" panose="00000500000000000000" pitchFamily="2" charset="-79"/>
            </a:endParaRPr>
          </a:p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  <a:cs typeface="Open Sans Hebrew" panose="00000500000000000000" pitchFamily="2" charset="-79"/>
            </a:endParaRPr>
          </a:p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Open Sans Hebrew" panose="00000500000000000000" pitchFamily="2" charset="-79"/>
            </a:endParaRPr>
          </a:p>
          <a:p>
            <a:pPr marL="0" marR="0" lvl="0" indent="0" algn="l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  <a:cs typeface="Open Sans Hebrew" panose="00000500000000000000" pitchFamily="2" charset="-79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218C898E-C6DD-B062-0445-B051C716A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940280"/>
            <a:ext cx="666960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8070" y="121382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i="0" dirty="0">
              <a:solidFill>
                <a:srgbClr val="333333"/>
              </a:solidFill>
              <a:effectLst/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  <a:hlinkClick r:id="rId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5CEB99A-0D5A-398B-F9C4-90AB8DAF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1858CA7-0F06-A4EF-F1A3-BC21A9635076}"/>
              </a:ext>
            </a:extLst>
          </p:cNvPr>
          <p:cNvGraphicFramePr/>
          <p:nvPr/>
        </p:nvGraphicFramePr>
        <p:xfrm>
          <a:off x="838200" y="1069675"/>
          <a:ext cx="10515600" cy="510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6536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he-IL" sz="3000" dirty="0">
                <a:latin typeface="+mn-lt"/>
                <a:cs typeface="+mn-cs"/>
              </a:rPr>
              <a:t>22-1-2-2599</a:t>
            </a:r>
            <a:endParaRPr lang="en-US" sz="3000" dirty="0"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89" y="965165"/>
            <a:ext cx="10705730" cy="4963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  <a:p>
            <a:pPr marL="0" indent="0">
              <a:buNone/>
            </a:pPr>
            <a:endParaRPr lang="en-US" sz="1900" dirty="0">
              <a:solidFill>
                <a:srgbClr val="333333"/>
              </a:solidFill>
              <a:latin typeface="gilroyregular"/>
              <a:cs typeface="Assistant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3431ED7-1EC8-F21E-FE04-A9BA0227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08" y="-1465708"/>
            <a:ext cx="3934378" cy="3934378"/>
          </a:xfrm>
          <a:prstGeom prst="rect">
            <a:avLst/>
          </a:prstGeom>
        </p:spPr>
      </p:pic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3C4AD2E-14E4-15C0-648B-074D0C9DC142}"/>
              </a:ext>
            </a:extLst>
          </p:cNvPr>
          <p:cNvGraphicFramePr/>
          <p:nvPr/>
        </p:nvGraphicFramePr>
        <p:xfrm>
          <a:off x="838200" y="1069675"/>
          <a:ext cx="10515600" cy="510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375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480</Words>
  <Application>Microsoft Office PowerPoint</Application>
  <PresentationFormat>מסך רחב</PresentationFormat>
  <Paragraphs>109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gilroyregular</vt:lpstr>
      <vt:lpstr>Office Theme</vt:lpstr>
      <vt:lpstr>DPDK-P4  Configurable Switch with Buffer Overflow Management </vt:lpstr>
      <vt:lpstr>Abstract</vt:lpstr>
      <vt:lpstr>Objectives</vt:lpstr>
      <vt:lpstr>Introduction</vt:lpstr>
      <vt:lpstr>Methods</vt:lpstr>
      <vt:lpstr>P4 classifier </vt:lpstr>
      <vt:lpstr>22-1-2-2599</vt:lpstr>
      <vt:lpstr>22-1-2-2599</vt:lpstr>
      <vt:lpstr>22-1-2-2599</vt:lpstr>
      <vt:lpstr>22-1-2-2599</vt:lpstr>
      <vt:lpstr>Probabilistic </vt:lpstr>
      <vt:lpstr>22-1-2-2599</vt:lpstr>
      <vt:lpstr>Conclusions </vt:lpstr>
      <vt:lpstr>22-1-2-2599</vt:lpstr>
      <vt:lpstr>22-1-2-2599</vt:lpstr>
      <vt:lpstr>Bibliography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גיא דוידי</cp:lastModifiedBy>
  <cp:revision>47</cp:revision>
  <dcterms:created xsi:type="dcterms:W3CDTF">2021-12-15T06:30:50Z</dcterms:created>
  <dcterms:modified xsi:type="dcterms:W3CDTF">2023-06-13T18:58:18Z</dcterms:modified>
</cp:coreProperties>
</file>