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70" r:id="rId5"/>
    <p:sldId id="271" r:id="rId6"/>
    <p:sldId id="260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FIFA 2K19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85D368-E951-41BC-B546-DF6246B5B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C01F8-2BA2-4A50-8CE1-0A130DDD32C9}"/>
              </a:ext>
            </a:extLst>
          </p:cNvPr>
          <p:cNvSpPr txBox="1"/>
          <p:nvPr/>
        </p:nvSpPr>
        <p:spPr>
          <a:xfrm>
            <a:off x="1197868" y="1052736"/>
            <a:ext cx="828092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football player with the most potential is K. </a:t>
            </a:r>
            <a:r>
              <a:rPr lang="en-US" sz="2400" dirty="0" err="1"/>
              <a:t>Mbappe</a:t>
            </a:r>
            <a:r>
              <a:rPr lang="en-US" sz="2400" dirty="0"/>
              <a:t> that is 95.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Potential of a club will increase when the value of the club is between 16-118.5 Million.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for listening">
            <a:extLst>
              <a:ext uri="{FF2B5EF4-FFF2-40B4-BE49-F238E27FC236}">
                <a16:creationId xmlns:a16="http://schemas.microsoft.com/office/drawing/2014/main" id="{D38AB504-593F-4EB8-96C9-99DF5934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0" y="21773"/>
            <a:ext cx="5846303" cy="68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FIFA is one of the most famous sport in the world.</a:t>
            </a:r>
          </a:p>
          <a:p>
            <a:r>
              <a:rPr lang="en-US" sz="2800" dirty="0"/>
              <a:t>More than half of the world saw the famous 2018 world cup.</a:t>
            </a:r>
          </a:p>
          <a:p>
            <a:r>
              <a:rPr lang="en-US" sz="2800" dirty="0"/>
              <a:t>Audit tells the total viewership of 3.572 billion for the last world cup.</a:t>
            </a:r>
          </a:p>
          <a:p>
            <a:endParaRPr lang="en-US" dirty="0"/>
          </a:p>
        </p:txBody>
      </p:sp>
      <p:pic>
        <p:nvPicPr>
          <p:cNvPr id="3" name="Picture 2" descr="A picture containing playing, group, game, young&#10;&#10;Description automatically generated">
            <a:extLst>
              <a:ext uri="{FF2B5EF4-FFF2-40B4-BE49-F238E27FC236}">
                <a16:creationId xmlns:a16="http://schemas.microsoft.com/office/drawing/2014/main" id="{7A2D64FF-5FE7-45B4-9BDE-DBF3EAA11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6" r="14534" b="-2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show goes on…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2035-2273-4392-B2E9-B77C55EF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After 2018 world cup, FIFA entered new era.</a:t>
            </a:r>
          </a:p>
          <a:p>
            <a:r>
              <a:rPr lang="en-CA" sz="2800" dirty="0"/>
              <a:t>3 Major leagues with total of 72 clubs.</a:t>
            </a:r>
          </a:p>
          <a:p>
            <a:r>
              <a:rPr lang="en-US" sz="2800" dirty="0"/>
              <a:t> </a:t>
            </a:r>
            <a:r>
              <a:rPr lang="en-US" sz="2800" b="1" dirty="0"/>
              <a:t>FIFA 19</a:t>
            </a:r>
            <a:r>
              <a:rPr lang="en-US" sz="2800" dirty="0"/>
              <a:t> Global Series – generated more than 680 million minutes watched and 61 million total views.</a:t>
            </a:r>
          </a:p>
          <a:p>
            <a:r>
              <a:rPr lang="en-US" sz="2800" dirty="0"/>
              <a:t>This represents an annual increase of 60% and 25% respectively.</a:t>
            </a:r>
            <a:endParaRPr lang="en-CA" sz="28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CB60-5CD5-4C4B-9AE9-6691C0B4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Famous Clubs</a:t>
            </a:r>
          </a:p>
        </p:txBody>
      </p:sp>
      <p:pic>
        <p:nvPicPr>
          <p:cNvPr id="11" name="Content Placeholder 10" descr="A drawing of a person&#10;&#10;Description automatically generated">
            <a:extLst>
              <a:ext uri="{FF2B5EF4-FFF2-40B4-BE49-F238E27FC236}">
                <a16:creationId xmlns:a16="http://schemas.microsoft.com/office/drawing/2014/main" id="{C8071C98-57FF-46FC-B679-5C1FE7D7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636912"/>
            <a:ext cx="2312457" cy="2481064"/>
          </a:xfr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198BFD6-D9A0-4ACB-9D53-8CA3C0D2DE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1789053"/>
            <a:ext cx="3059831" cy="4794309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C823527-6807-4491-B34E-9EB22547D0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556792"/>
            <a:ext cx="4464001" cy="47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08D-532F-4774-809D-14E1C83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Fifa</a:t>
            </a:r>
            <a:r>
              <a:rPr lang="en-US" dirty="0"/>
              <a:t> 19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FF43-55DB-47D0-9F1A-BCCCA002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Data is taken from Kaggle.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It has 3 unique 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Each table has 2000 rows and 26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reason for taking this Dataset is because it has a usability rating of 10 in Kaggle and we all are big fans of football and </a:t>
            </a:r>
            <a:r>
              <a:rPr lang="en-US" sz="2800" dirty="0" err="1"/>
              <a:t>fifa</a:t>
            </a:r>
            <a:r>
              <a:rPr lang="en-US" sz="2800" dirty="0"/>
              <a:t> as we watch it every year.</a:t>
            </a:r>
          </a:p>
        </p:txBody>
      </p:sp>
    </p:spTree>
    <p:extLst>
      <p:ext uri="{BB962C8B-B14F-4D97-AF65-F5344CB8AC3E}">
        <p14:creationId xmlns:p14="http://schemas.microsoft.com/office/powerpoint/2010/main" val="36209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Modelling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116616" cy="48363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Created Relationships between 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Converted Data Types from text to numbers and numbers to 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Created calculated Measures and Columns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Manipulating data in Excel before visualizing in Power BI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C75F-50F4-4548-8C96-BBE0C827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Report Functionality and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53EF-E9AA-4BCA-9825-6456F3069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837" y="1628800"/>
            <a:ext cx="5032176" cy="48965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 of Slicer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 of Bookmarks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 of Interactivity in all visualizations as selecting one data point in a visualization will result in selecting other similar data point in other visualizations.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A02176-36BC-4E97-91D0-49FB638E2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905000"/>
            <a:ext cx="1301495" cy="4267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061B3-43F9-4E59-986C-0C436415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931881"/>
            <a:ext cx="2257740" cy="34009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264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ED7E-4B80-48A1-88E4-FAD37C40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How a client will use my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CE33-7E89-4A46-8883-D2A47C873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By using slicers</a:t>
            </a:r>
          </a:p>
          <a:p>
            <a:r>
              <a:rPr lang="en-US" sz="2800" dirty="0"/>
              <a:t>By using bookmarks</a:t>
            </a:r>
          </a:p>
          <a:p>
            <a:r>
              <a:rPr lang="en-US" sz="2800" dirty="0"/>
              <a:t>By using Play Axis Visualizations</a:t>
            </a:r>
          </a:p>
          <a:p>
            <a:r>
              <a:rPr lang="en-US" sz="2800" dirty="0"/>
              <a:t>By using Key Influencers</a:t>
            </a:r>
          </a:p>
          <a:p>
            <a:r>
              <a:rPr lang="en-US" sz="2800" dirty="0"/>
              <a:t>By using Interactions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8E061-4881-4882-B983-5CC01D30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905000"/>
            <a:ext cx="3104996" cy="30744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30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5A2-1D6A-49C2-ABC8-6EA28318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DAF-FF51-4928-A849-3870FB66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overall skilled players in football are Cristiano Ronaldo and Lionel Messi.</a:t>
            </a:r>
          </a:p>
          <a:p>
            <a:r>
              <a:rPr lang="en-US" dirty="0"/>
              <a:t>Top Clubs with highest international reputation are Chelsea and FC Bayern.</a:t>
            </a:r>
          </a:p>
          <a:p>
            <a:r>
              <a:rPr lang="en-US" dirty="0"/>
              <a:t>55% players have normal body type and 30% players lean body type and 10% have stocky body type in football.</a:t>
            </a:r>
          </a:p>
          <a:p>
            <a:r>
              <a:rPr lang="en-US" dirty="0"/>
              <a:t> Highest Wage earning player is Lionel Messi with 565000 wages.</a:t>
            </a:r>
          </a:p>
          <a:p>
            <a:r>
              <a:rPr lang="en-US" dirty="0"/>
              <a:t>Acceleration and power shot ability of football players decrease as age increase.</a:t>
            </a:r>
          </a:p>
          <a:p>
            <a:r>
              <a:rPr lang="en-US" dirty="0"/>
              <a:t>The football player with most weight is </a:t>
            </a:r>
            <a:r>
              <a:rPr lang="en-US" dirty="0" err="1"/>
              <a:t>L.Unnerstall</a:t>
            </a:r>
            <a:r>
              <a:rPr lang="en-US" dirty="0"/>
              <a:t> with 227lbs.</a:t>
            </a:r>
          </a:p>
        </p:txBody>
      </p:sp>
    </p:spTree>
    <p:extLst>
      <p:ext uri="{BB962C8B-B14F-4D97-AF65-F5344CB8AC3E}">
        <p14:creationId xmlns:p14="http://schemas.microsoft.com/office/powerpoint/2010/main" val="20397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Corbel</vt:lpstr>
      <vt:lpstr>Wingdings</vt:lpstr>
      <vt:lpstr>Chalkboard 16x9</vt:lpstr>
      <vt:lpstr>FIFA 2K19</vt:lpstr>
      <vt:lpstr>Introduction</vt:lpstr>
      <vt:lpstr>The show goes on…</vt:lpstr>
      <vt:lpstr>Some Famous Clubs</vt:lpstr>
      <vt:lpstr>Fifa 19 Data</vt:lpstr>
      <vt:lpstr>Power BI Modelling</vt:lpstr>
      <vt:lpstr>Report Functionality and Interactivity</vt:lpstr>
      <vt:lpstr>How a client will use my report</vt:lpstr>
      <vt:lpstr>Key Findings and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2K19</dc:title>
  <dc:creator>David Jose [Student]</dc:creator>
  <cp:lastModifiedBy>David Jose [Student]</cp:lastModifiedBy>
  <cp:revision>3</cp:revision>
  <dcterms:created xsi:type="dcterms:W3CDTF">2019-12-09T07:57:52Z</dcterms:created>
  <dcterms:modified xsi:type="dcterms:W3CDTF">2019-12-09T19:26:35Z</dcterms:modified>
</cp:coreProperties>
</file>