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7" r:id="rId4"/>
    <p:sldId id="271" r:id="rId5"/>
    <p:sldId id="296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299" r:id="rId26"/>
    <p:sldId id="27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Jose [Student]" initials="DJ[" lastIdx="2" clrIdx="0">
    <p:extLst>
      <p:ext uri="{19B8F6BF-5375-455C-9EA6-DF929625EA0E}">
        <p15:presenceInfo xmlns:p15="http://schemas.microsoft.com/office/powerpoint/2012/main" userId="S::david.jose@student.sl.on.ca::d246f772-1876-478c-b015-1b033335fe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6" autoAdjust="0"/>
    <p:restoredTop sz="94599" autoAdjust="0"/>
  </p:normalViewPr>
  <p:slideViewPr>
    <p:cSldViewPr>
      <p:cViewPr varScale="1">
        <p:scale>
          <a:sx n="86" d="100"/>
          <a:sy n="86" d="100"/>
        </p:scale>
        <p:origin x="590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01.safelinks.protection.outlook.com/?url=https%3A%2F%2Fgithub.com%2Fvaishakrajikumar%2FRagnar&amp;data=02%7C01%7Cdavid.jose%40student.sl.on.ca%7Cc038144a426d47d2d42608d7800a6856%7C974d39279bb448c9b65c6094393d030b%7C1%7C0%7C637118654494004783&amp;sdata=vHB%2FzS22PXGADx3JrjKM9jy85XBrqh4wa6lQsLRi%2BgI%3D&amp;reserved=0" TargetMode="External"/><Relationship Id="rId2" Type="http://schemas.openxmlformats.org/officeDocument/2006/relationships/hyperlink" Target="https://github.com/Davidjose641/Pytho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16632"/>
            <a:ext cx="9144000" cy="1440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11300" u="sng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FIFA 2K19</a:t>
            </a:r>
          </a:p>
        </p:txBody>
      </p:sp>
      <p:pic>
        <p:nvPicPr>
          <p:cNvPr id="1026" name="Picture 2" descr="Image result for fifa&quot;">
            <a:extLst>
              <a:ext uri="{FF2B5EF4-FFF2-40B4-BE49-F238E27FC236}">
                <a16:creationId xmlns:a16="http://schemas.microsoft.com/office/drawing/2014/main" id="{EC05B5B5-F103-42E0-935C-938466B4E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 bwMode="auto">
          <a:xfrm>
            <a:off x="1522414" y="1905000"/>
            <a:ext cx="9144000" cy="4267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04C37-2691-45D2-A0A2-13638FB426E7}"/>
              </a:ext>
            </a:extLst>
          </p:cNvPr>
          <p:cNvSpPr txBox="1"/>
          <p:nvPr/>
        </p:nvSpPr>
        <p:spPr>
          <a:xfrm>
            <a:off x="549796" y="260648"/>
            <a:ext cx="1051316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A08B7-EA8D-43A1-833C-052FE287C01A}"/>
              </a:ext>
            </a:extLst>
          </p:cNvPr>
          <p:cNvSpPr txBox="1"/>
          <p:nvPr/>
        </p:nvSpPr>
        <p:spPr>
          <a:xfrm>
            <a:off x="765820" y="116632"/>
            <a:ext cx="9793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4). Top 5 player with Normal body type with their crossing, </a:t>
            </a:r>
            <a:r>
              <a:rPr lang="en-US" sz="2800" dirty="0" err="1"/>
              <a:t>headingaccuracy</a:t>
            </a:r>
            <a:r>
              <a:rPr lang="en-US" sz="2800" dirty="0"/>
              <a:t>, </a:t>
            </a:r>
            <a:r>
              <a:rPr lang="en-US" sz="2800" dirty="0" err="1"/>
              <a:t>shortpassing</a:t>
            </a:r>
            <a:r>
              <a:rPr lang="en-US" sz="2800" dirty="0"/>
              <a:t>, dribbling and </a:t>
            </a:r>
            <a:r>
              <a:rPr lang="en-US" sz="2800" dirty="0" err="1"/>
              <a:t>ballcontrol</a:t>
            </a:r>
            <a:r>
              <a:rPr lang="en-US" sz="2800" dirty="0"/>
              <a:t> skills are </a:t>
            </a:r>
            <a:r>
              <a:rPr lang="en-US" sz="2800" dirty="0" err="1"/>
              <a:t>K.De</a:t>
            </a:r>
            <a:r>
              <a:rPr lang="en-US" sz="2800" dirty="0"/>
              <a:t> Bruyne, E. Hazard, </a:t>
            </a:r>
            <a:r>
              <a:rPr lang="en-US" sz="2800" dirty="0" err="1"/>
              <a:t>L.Suarez</a:t>
            </a:r>
            <a:r>
              <a:rPr lang="en-US" sz="2800" dirty="0"/>
              <a:t>, Sergio Ramos, J. </a:t>
            </a:r>
            <a:r>
              <a:rPr lang="en-US" sz="2800" dirty="0" err="1"/>
              <a:t>Oblak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5) Players with overall skills 94, 92 and 91 are the highest paid players.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Highest Wage earning player is Lionel Messi with €565000 wages.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1028" name="Picture 4" descr="Image result for lionel messi">
            <a:extLst>
              <a:ext uri="{FF2B5EF4-FFF2-40B4-BE49-F238E27FC236}">
                <a16:creationId xmlns:a16="http://schemas.microsoft.com/office/drawing/2014/main" id="{6921A199-580B-4447-A28D-205845FB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81" y="3536200"/>
            <a:ext cx="5231481" cy="294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D16107-8AEB-4F79-AA36-572598052AF2}"/>
              </a:ext>
            </a:extLst>
          </p:cNvPr>
          <p:cNvSpPr txBox="1"/>
          <p:nvPr/>
        </p:nvSpPr>
        <p:spPr>
          <a:xfrm>
            <a:off x="621804" y="248403"/>
            <a:ext cx="1036915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6) Created a custom function to see Performance of each player whether it is a good performance or bad performance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According to the custom function if overall skills of a player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Is above 50 then they have good performance else they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Have a bad performance.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63CEF-4CCF-4FAB-AFEE-ED98D03F9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052736"/>
            <a:ext cx="2952328" cy="30611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85FEEB-177D-45D1-9044-EC0501244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3838926"/>
            <a:ext cx="7741214" cy="27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DE934E-7544-4398-99F6-E671C3B6D670}"/>
              </a:ext>
            </a:extLst>
          </p:cNvPr>
          <p:cNvSpPr txBox="1"/>
          <p:nvPr/>
        </p:nvSpPr>
        <p:spPr>
          <a:xfrm>
            <a:off x="837828" y="332656"/>
            <a:ext cx="108732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6) Bar Graph Showing Number of Players with different body type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B8497A-2296-4315-97EF-CBC8A56C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757388"/>
            <a:ext cx="9145325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CC1B5-9966-4C24-8459-AF141D6C6070}"/>
              </a:ext>
            </a:extLst>
          </p:cNvPr>
          <p:cNvSpPr txBox="1"/>
          <p:nvPr/>
        </p:nvSpPr>
        <p:spPr>
          <a:xfrm>
            <a:off x="549796" y="116632"/>
            <a:ext cx="112332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7) Dribbling and </a:t>
            </a:r>
            <a:r>
              <a:rPr lang="en-US" sz="2400" dirty="0" err="1"/>
              <a:t>ballcontrol</a:t>
            </a:r>
            <a:r>
              <a:rPr lang="en-US" sz="2400" dirty="0"/>
              <a:t> ability of players with different preferred foot such as left and right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9C6F47A-479B-4AC1-8EC4-4BE571136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21" y="1247470"/>
            <a:ext cx="954538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465F7-CD2A-41A3-8715-5E2440F8CAF0}"/>
              </a:ext>
            </a:extLst>
          </p:cNvPr>
          <p:cNvSpPr txBox="1"/>
          <p:nvPr/>
        </p:nvSpPr>
        <p:spPr>
          <a:xfrm>
            <a:off x="729816" y="188640"/>
            <a:ext cx="10729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9) Scatter plot showing Potential vs Overall skills of players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4506A0-66F2-4D3B-BD57-CC946A1F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692696"/>
            <a:ext cx="7063994" cy="55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6661F-D356-4EB8-927C-E6ADB14FF280}"/>
              </a:ext>
            </a:extLst>
          </p:cNvPr>
          <p:cNvSpPr txBox="1"/>
          <p:nvPr/>
        </p:nvSpPr>
        <p:spPr>
          <a:xfrm>
            <a:off x="1125860" y="476672"/>
            <a:ext cx="972108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72304-1ED7-4807-A2C7-9933700883EB}"/>
              </a:ext>
            </a:extLst>
          </p:cNvPr>
          <p:cNvSpPr txBox="1"/>
          <p:nvPr/>
        </p:nvSpPr>
        <p:spPr>
          <a:xfrm>
            <a:off x="765820" y="332656"/>
            <a:ext cx="11521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8) Number of Players playing in different positions in football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765C-293B-4ECA-AF6C-7FE96A6C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836712"/>
            <a:ext cx="9721081" cy="57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CBBEA-ED2D-4DE3-9344-82486FB8EB59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10) Histogram showing number of players with different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A509A-593A-4F09-BD71-3C21CDDC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905000"/>
            <a:ext cx="6332536" cy="436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1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4E010-05F0-4BB3-920E-ABE9F9335139}"/>
              </a:ext>
            </a:extLst>
          </p:cNvPr>
          <p:cNvSpPr txBox="1"/>
          <p:nvPr/>
        </p:nvSpPr>
        <p:spPr>
          <a:xfrm>
            <a:off x="1125860" y="332656"/>
            <a:ext cx="100091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11) Joint plot showing Strength and Stamina in different players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4295C-3847-4214-BCF2-DA9DC8ED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81" y="1196752"/>
            <a:ext cx="617306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D7039-9AAC-4F82-B98E-61436D574138}"/>
              </a:ext>
            </a:extLst>
          </p:cNvPr>
          <p:cNvSpPr txBox="1"/>
          <p:nvPr/>
        </p:nvSpPr>
        <p:spPr>
          <a:xfrm>
            <a:off x="477788" y="332656"/>
            <a:ext cx="1108923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12) Cat plot showing Comparison of Sprint Speed and Weight in all Players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1095698-3E35-452C-A6EB-EA943E04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295"/>
            <a:ext cx="12188825" cy="4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5F277-9419-46BF-95C1-326957283334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13) Scatter Plot showing Comparison of Wage and Age in all Players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769CFE-E942-432E-B3D4-E7F746A3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03" y="1905000"/>
            <a:ext cx="705322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6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Football is one of the most famous sport in the world.</a:t>
            </a:r>
          </a:p>
          <a:p>
            <a:r>
              <a:rPr lang="en-US" sz="2800" dirty="0"/>
              <a:t>More than half of the world saw the famous 2018 world cup.</a:t>
            </a:r>
          </a:p>
          <a:p>
            <a:r>
              <a:rPr lang="en-US" sz="2800" dirty="0"/>
              <a:t>Audit tells the total viewership of 3.572 billion for the last world cup.</a:t>
            </a:r>
          </a:p>
          <a:p>
            <a:endParaRPr lang="en-US" dirty="0"/>
          </a:p>
        </p:txBody>
      </p:sp>
      <p:pic>
        <p:nvPicPr>
          <p:cNvPr id="3" name="Picture 2" descr="A picture containing playing, group, game, young&#10;&#10;Description automatically generated">
            <a:extLst>
              <a:ext uri="{FF2B5EF4-FFF2-40B4-BE49-F238E27FC236}">
                <a16:creationId xmlns:a16="http://schemas.microsoft.com/office/drawing/2014/main" id="{7A2D64FF-5FE7-45B4-9BDE-DBF3EAA11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6" r="14534" b="-2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62117-4979-4F1C-AED1-7BC56F7B7257}"/>
              </a:ext>
            </a:extLst>
          </p:cNvPr>
          <p:cNvSpPr txBox="1"/>
          <p:nvPr/>
        </p:nvSpPr>
        <p:spPr>
          <a:xfrm>
            <a:off x="981844" y="404664"/>
            <a:ext cx="103691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14) Cat Plot showing Comparsion of Age and Value in all Players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918E4-E668-461A-8216-A0D0965A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1697"/>
            <a:ext cx="12188825" cy="45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589CB-8FC9-4947-84FC-9BF016CB5EF4}"/>
              </a:ext>
            </a:extLst>
          </p:cNvPr>
          <p:cNvSpPr txBox="1"/>
          <p:nvPr/>
        </p:nvSpPr>
        <p:spPr>
          <a:xfrm>
            <a:off x="1125860" y="260648"/>
            <a:ext cx="957706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15) Joint Plot showing comparison of age and potential in all players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67CFF-6A05-41E4-9A75-F3B6E7A6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8" y="1484783"/>
            <a:ext cx="5033688" cy="46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D1641-1C3A-4E77-B9BD-4222CE1C3E70}"/>
              </a:ext>
            </a:extLst>
          </p:cNvPr>
          <p:cNvSpPr txBox="1"/>
          <p:nvPr/>
        </p:nvSpPr>
        <p:spPr>
          <a:xfrm>
            <a:off x="981844" y="188640"/>
            <a:ext cx="1022513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16) Box Plot showing comparison of age and stamina in all players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950E2-7B0D-4979-BD60-BC85A6B4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679809"/>
            <a:ext cx="8991815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8A12-D8C3-493C-8EED-86DF17DBB5B5}"/>
              </a:ext>
            </a:extLst>
          </p:cNvPr>
          <p:cNvSpPr txBox="1"/>
          <p:nvPr/>
        </p:nvSpPr>
        <p:spPr>
          <a:xfrm>
            <a:off x="1413892" y="404664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Learning Skill</a:t>
            </a:r>
          </a:p>
          <a:p>
            <a:pPr algn="ctr">
              <a:lnSpc>
                <a:spcPct val="90000"/>
              </a:lnSpc>
            </a:pP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fifa.corr</a:t>
            </a:r>
            <a:r>
              <a:rPr lang="en-US" sz="2800" dirty="0"/>
              <a:t>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fifa.describe</a:t>
            </a:r>
            <a:r>
              <a:rPr lang="en-US" sz="2800" dirty="0"/>
              <a:t>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Ffill</a:t>
            </a:r>
            <a:endParaRPr lang="en-US" sz="28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Fifa.info()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fifa.replace</a:t>
            </a:r>
            <a:r>
              <a:rPr lang="en-US" sz="2800" dirty="0"/>
              <a:t>(np.nan,0)</a:t>
            </a:r>
          </a:p>
        </p:txBody>
      </p:sp>
    </p:spTree>
    <p:extLst>
      <p:ext uri="{BB962C8B-B14F-4D97-AF65-F5344CB8AC3E}">
        <p14:creationId xmlns:p14="http://schemas.microsoft.com/office/powerpoint/2010/main" val="34462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8F0EA-888B-4428-8A5B-54486D669554}"/>
              </a:ext>
            </a:extLst>
          </p:cNvPr>
          <p:cNvSpPr txBox="1"/>
          <p:nvPr/>
        </p:nvSpPr>
        <p:spPr>
          <a:xfrm>
            <a:off x="1053852" y="332656"/>
            <a:ext cx="10225136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Unanswered Questions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Prescriptive Analytics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62F5A-0E88-442A-AC7E-E1F868E834FE}"/>
              </a:ext>
            </a:extLst>
          </p:cNvPr>
          <p:cNvSpPr txBox="1"/>
          <p:nvPr/>
        </p:nvSpPr>
        <p:spPr>
          <a:xfrm>
            <a:off x="1053852" y="260648"/>
            <a:ext cx="10657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pPr algn="ctr">
              <a:lnSpc>
                <a:spcPct val="90000"/>
              </a:lnSpc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- </a:t>
            </a:r>
            <a:r>
              <a:rPr lang="en-US" sz="3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https://github.com/Davidjose641/Python</a:t>
            </a:r>
            <a:endParaRPr lang="en-US" sz="36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Vaishak- </a:t>
            </a:r>
            <a:r>
              <a:rPr lang="en-CA" sz="3600" u="sng" dirty="0">
                <a:hlinkClick r:id="rId3"/>
              </a:rPr>
              <a:t>https://github.com/vaishakrajikumar/Ragnar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for listening">
            <a:extLst>
              <a:ext uri="{FF2B5EF4-FFF2-40B4-BE49-F238E27FC236}">
                <a16:creationId xmlns:a16="http://schemas.microsoft.com/office/drawing/2014/main" id="{D38AB504-593F-4EB8-96C9-99DF5934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0" y="21773"/>
            <a:ext cx="5846303" cy="68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921D-C5DA-476D-A810-1F67D39B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User and Business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203F8-FE0D-4E66-A5EA-F59B52026577}"/>
              </a:ext>
            </a:extLst>
          </p:cNvPr>
          <p:cNvSpPr txBox="1"/>
          <p:nvPr/>
        </p:nvSpPr>
        <p:spPr>
          <a:xfrm>
            <a:off x="1522414" y="1623981"/>
            <a:ext cx="936104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End User- Club Owners, Players, Gamers, Football Fans and Viewers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Business Objective- 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Club Owners the best Players and their skills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Player their skills and shortcomings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To Show Gamers the best clubs and players to choose and play in the game</a:t>
            </a:r>
          </a:p>
        </p:txBody>
      </p:sp>
    </p:spTree>
    <p:extLst>
      <p:ext uri="{BB962C8B-B14F-4D97-AF65-F5344CB8AC3E}">
        <p14:creationId xmlns:p14="http://schemas.microsoft.com/office/powerpoint/2010/main" val="7776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08D-532F-4774-809D-14E1C83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Fifa</a:t>
            </a:r>
            <a:r>
              <a:rPr lang="en-US" dirty="0"/>
              <a:t> 19 	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F43-55DB-47D0-9F1A-BCCCA00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The Data is taken from Kaggle.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It has only one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Each table has 18207 rows and 84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The reason for taking this Dataset is because it has a usability rating of 10 in Kaggle and we all are big fans of football and </a:t>
            </a:r>
            <a:r>
              <a:rPr lang="en-US" sz="3200" dirty="0" err="1"/>
              <a:t>fifa</a:t>
            </a:r>
            <a:r>
              <a:rPr lang="en-US" sz="3200" dirty="0"/>
              <a:t> as we watch it every year and we are really interested in football.</a:t>
            </a:r>
          </a:p>
        </p:txBody>
      </p:sp>
    </p:spTree>
    <p:extLst>
      <p:ext uri="{BB962C8B-B14F-4D97-AF65-F5344CB8AC3E}">
        <p14:creationId xmlns:p14="http://schemas.microsoft.com/office/powerpoint/2010/main" val="36209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BD3653E-B7AC-42CC-8D77-B13C7D85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59"/>
            <a:ext cx="12188825" cy="48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1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EA99-9923-475F-9100-AE2CCC2A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Metadata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E7FB9-7646-4335-A7AE-C7C09CD6DFAA}"/>
              </a:ext>
            </a:extLst>
          </p:cNvPr>
          <p:cNvSpPr txBox="1"/>
          <p:nvPr/>
        </p:nvSpPr>
        <p:spPr>
          <a:xfrm>
            <a:off x="1629916" y="1700808"/>
            <a:ext cx="1008112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1)To find Null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2)To Find total Number of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Nulls using Sum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ED207-799B-4745-928B-9A29F289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525257"/>
            <a:ext cx="7407287" cy="20575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D9ABA-2482-4BC1-BD69-FDF335ADA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60" y="3758388"/>
            <a:ext cx="2791567" cy="28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EB81B-FFC6-47AC-89D0-0274DF5822A3}"/>
              </a:ext>
            </a:extLst>
          </p:cNvPr>
          <p:cNvSpPr txBox="1"/>
          <p:nvPr/>
        </p:nvSpPr>
        <p:spPr>
          <a:xfrm>
            <a:off x="693812" y="55858"/>
            <a:ext cx="1008112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3)To find information about data type, null or not null, No of rows and columns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4)Finding the percentage of null in each columns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6998F8-B456-47D5-B16E-2408F85E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522218"/>
            <a:ext cx="7632848" cy="276276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5F25B-0E8C-48E0-8FF9-CE2C1C6F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373142"/>
            <a:ext cx="37033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4310B-5436-4ECF-ABD2-4BAD6642BED7}"/>
              </a:ext>
            </a:extLst>
          </p:cNvPr>
          <p:cNvSpPr txBox="1"/>
          <p:nvPr/>
        </p:nvSpPr>
        <p:spPr>
          <a:xfrm>
            <a:off x="909836" y="332656"/>
            <a:ext cx="1044116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5)Replace all null values with zero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6)Used Forward Fill to fill all blank and null values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23ECD5-548D-4E18-ACAE-F352534AA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814085"/>
            <a:ext cx="8784976" cy="276044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34AD8B-2FD9-4A99-B826-47E184FD0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4060090"/>
            <a:ext cx="8847158" cy="26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93C53-4C6A-4E5B-8AA0-926D687CED5F}"/>
              </a:ext>
            </a:extLst>
          </p:cNvPr>
          <p:cNvSpPr txBox="1"/>
          <p:nvPr/>
        </p:nvSpPr>
        <p:spPr>
          <a:xfrm>
            <a:off x="621804" y="116632"/>
            <a:ext cx="10585176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u="sng" dirty="0"/>
              <a:t>Data Analysis</a:t>
            </a:r>
          </a:p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r>
              <a:rPr lang="en-US" sz="2800" dirty="0"/>
              <a:t>1)Top 3 players with highest potential and highest overall skills 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Lionel Messi, Cristiano Ronaldo and Neymar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2)Top 3 countries with the highest number of player are Germany, England and Spain that is 1662, 1198, 1072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A52BB5E0-E5D3-4A3A-A532-9C6F917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68" y="3573699"/>
            <a:ext cx="4392488" cy="31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586</Words>
  <Application>Microsoft Office PowerPoint</Application>
  <PresentationFormat>Custom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Corbel</vt:lpstr>
      <vt:lpstr>Wingdings</vt:lpstr>
      <vt:lpstr>Chalkboard 16x9</vt:lpstr>
      <vt:lpstr>FIFA 2K19</vt:lpstr>
      <vt:lpstr>Introduction</vt:lpstr>
      <vt:lpstr>End User and Business Objective</vt:lpstr>
      <vt:lpstr>Fifa 19  Data</vt:lpstr>
      <vt:lpstr>PowerPoint Presentation</vt:lpstr>
      <vt:lpstr>Data Cleaning and Metadata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2K19</dc:title>
  <dc:creator>David Jose [Student]</dc:creator>
  <cp:lastModifiedBy>David Jose [Student]</cp:lastModifiedBy>
  <cp:revision>16</cp:revision>
  <dcterms:created xsi:type="dcterms:W3CDTF">2019-12-13T19:49:52Z</dcterms:created>
  <dcterms:modified xsi:type="dcterms:W3CDTF">2019-12-13T22:06:12Z</dcterms:modified>
</cp:coreProperties>
</file>