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65" r:id="rId4"/>
    <p:sldId id="266" r:id="rId5"/>
    <p:sldId id="284" r:id="rId6"/>
    <p:sldId id="267" r:id="rId7"/>
    <p:sldId id="285" r:id="rId8"/>
    <p:sldId id="271" r:id="rId9"/>
    <p:sldId id="286" r:id="rId10"/>
    <p:sldId id="273" r:id="rId11"/>
    <p:sldId id="275" r:id="rId12"/>
    <p:sldId id="290" r:id="rId13"/>
    <p:sldId id="288" r:id="rId14"/>
    <p:sldId id="287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5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3B94-2DBB-43AC-B3F6-847BE3D3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s-CO" sz="5400" dirty="0"/>
              <a:t>EJERCICIO</a:t>
            </a:r>
          </a:p>
          <a:p>
            <a:r>
              <a:rPr lang="es-CO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4D162-BD38-4C04-9ECB-082DD0F0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>
            <a:noAutofit/>
          </a:bodyPr>
          <a:lstStyle/>
          <a:p>
            <a:r>
              <a:rPr lang="es-CO" sz="1800" dirty="0"/>
              <a:t>DIEGO ROJAS</a:t>
            </a:r>
          </a:p>
          <a:p>
            <a:r>
              <a:rPr lang="es-CO" sz="1800" dirty="0"/>
              <a:t>ANA DIAZ</a:t>
            </a:r>
          </a:p>
          <a:p>
            <a:r>
              <a:rPr lang="es-CO" sz="1800" dirty="0"/>
              <a:t>DAVID Hernández</a:t>
            </a:r>
          </a:p>
          <a:p>
            <a:r>
              <a:rPr lang="es-CO" dirty="0">
                <a:solidFill>
                  <a:srgbClr val="FFFFFF"/>
                </a:solidFill>
              </a:rPr>
              <a:t>IEGO ROJAS</a:t>
            </a:r>
          </a:p>
          <a:p>
            <a:r>
              <a:rPr lang="es-CO" dirty="0">
                <a:solidFill>
                  <a:srgbClr val="FFFFFF"/>
                </a:solidFill>
              </a:rPr>
              <a:t>ANA DIAZ</a:t>
            </a:r>
          </a:p>
          <a:p>
            <a:r>
              <a:rPr lang="es-CO" dirty="0">
                <a:solidFill>
                  <a:srgbClr val="FFFFFF"/>
                </a:solidFill>
              </a:rPr>
              <a:t> DAVID JUAJINOY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8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136525"/>
            <a:ext cx="10971214" cy="1323975"/>
          </a:xfrm>
        </p:spPr>
        <p:txBody>
          <a:bodyPr>
            <a:noAutofit/>
          </a:bodyPr>
          <a:lstStyle/>
          <a:p>
            <a:r>
              <a:rPr lang="es-CO" sz="3200" dirty="0"/>
              <a:t>8. </a:t>
            </a:r>
            <a:r>
              <a:rPr lang="es-MX" sz="3200" dirty="0"/>
              <a:t>¿Qué indica el número de peticiones por conexión?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661986" y="1689100"/>
            <a:ext cx="9928228" cy="63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/>
              <a:t>La cantidad de clientes que se encuentran conectados en el servidor web en ese momento.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s-CO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Resultado de imagen para clientes pc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2321902"/>
            <a:ext cx="70675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3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5" y="145354"/>
            <a:ext cx="11215827" cy="1312386"/>
          </a:xfrm>
        </p:spPr>
        <p:txBody>
          <a:bodyPr>
            <a:noAutofit/>
          </a:bodyPr>
          <a:lstStyle/>
          <a:p>
            <a:r>
              <a:rPr lang="es-MX" sz="3200" dirty="0"/>
              <a:t>Propuesta Económica De Un Servidor Físico</a:t>
            </a:r>
            <a:endParaRPr lang="es-CO" sz="32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36025" y="13384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736025" y="1795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736025" y="22528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736025" y="225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4" y="2252870"/>
            <a:ext cx="11273295" cy="24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5" y="145354"/>
            <a:ext cx="11215827" cy="1312386"/>
          </a:xfrm>
        </p:spPr>
        <p:txBody>
          <a:bodyPr>
            <a:noAutofit/>
          </a:bodyPr>
          <a:lstStyle/>
          <a:p>
            <a:r>
              <a:rPr lang="es-MX" sz="3200" dirty="0"/>
              <a:t>Propuesta Económica De Un Servidor Físico</a:t>
            </a:r>
            <a:endParaRPr lang="es-CO" sz="32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36025" y="13384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736025" y="1795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736025" y="22528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736025" y="225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57" y="2133600"/>
            <a:ext cx="11273295" cy="26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1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6" y="145353"/>
            <a:ext cx="10971214" cy="1323975"/>
          </a:xfrm>
        </p:spPr>
        <p:txBody>
          <a:bodyPr>
            <a:noAutofit/>
          </a:bodyPr>
          <a:lstStyle/>
          <a:p>
            <a:r>
              <a:rPr lang="es-MX" sz="3200" dirty="0"/>
              <a:t>Propuesta Económica De Un Servidor Físico</a:t>
            </a:r>
            <a:endParaRPr lang="es-CO" sz="32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36025" y="13384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736025" y="1795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736025" y="22528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736025" y="225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5" y="2252870"/>
            <a:ext cx="11273295" cy="25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6" y="145353"/>
            <a:ext cx="10971214" cy="1323975"/>
          </a:xfrm>
        </p:spPr>
        <p:txBody>
          <a:bodyPr>
            <a:noAutofit/>
          </a:bodyPr>
          <a:lstStyle/>
          <a:p>
            <a:r>
              <a:rPr lang="es-MX" sz="3200" dirty="0"/>
              <a:t>Propuesta Económica De Un Servicio En La Nube</a:t>
            </a:r>
            <a:endParaRPr lang="es-CO" sz="3200" dirty="0"/>
          </a:p>
        </p:txBody>
      </p:sp>
      <p:pic>
        <p:nvPicPr>
          <p:cNvPr id="7172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00" y="2503695"/>
            <a:ext cx="5335588" cy="40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 de texto 3"/>
          <p:cNvSpPr txBox="1">
            <a:spLocks noChangeArrowheads="1"/>
          </p:cNvSpPr>
          <p:nvPr/>
        </p:nvSpPr>
        <p:spPr bwMode="auto">
          <a:xfrm>
            <a:off x="7171500" y="2244933"/>
            <a:ext cx="1817688" cy="1143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Database alojado en la nube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(5,300 USA (Dólar) Mes.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8698675" y="3309510"/>
            <a:ext cx="66675" cy="39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 de texto 5"/>
          <p:cNvSpPr txBox="1">
            <a:spLocks noChangeArrowheads="1"/>
          </p:cNvSpPr>
          <p:nvPr/>
        </p:nvSpPr>
        <p:spPr bwMode="auto">
          <a:xfrm>
            <a:off x="1818450" y="2197308"/>
            <a:ext cx="2428875" cy="31527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CO" altLang="es-CO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Servidor Front-End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Validación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de dominio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dominio o subdominio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$10.000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dólares de garantía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Sello de confianza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gratuito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128/256 bits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de encriptación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Clave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de 2048 bits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Cambios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ilimitados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 min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tiempo de emisión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Asegura ambos</a:t>
            </a: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www y no-www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Tramitación online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$65,000 COP Mes.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 de texto 6"/>
          <p:cNvSpPr txBox="1">
            <a:spLocks noChangeArrowheads="1"/>
          </p:cNvSpPr>
          <p:nvPr/>
        </p:nvSpPr>
        <p:spPr bwMode="auto">
          <a:xfrm>
            <a:off x="4666425" y="2140158"/>
            <a:ext cx="1962150" cy="1447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Back-End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de Apache 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Hosting Para alojar 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$65,000 COP Mes.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 de texto 10"/>
          <p:cNvSpPr txBox="1">
            <a:spLocks noChangeArrowheads="1"/>
          </p:cNvSpPr>
          <p:nvPr/>
        </p:nvSpPr>
        <p:spPr bwMode="auto">
          <a:xfrm>
            <a:off x="2229612" y="1795670"/>
            <a:ext cx="1584326" cy="3825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IP: 172.168.10.11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 de texto 11"/>
          <p:cNvSpPr txBox="1">
            <a:spLocks noChangeArrowheads="1"/>
          </p:cNvSpPr>
          <p:nvPr/>
        </p:nvSpPr>
        <p:spPr bwMode="auto">
          <a:xfrm>
            <a:off x="4855337" y="1698040"/>
            <a:ext cx="1584325" cy="3825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IP: 172.168.10.10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 de texto 12"/>
          <p:cNvSpPr txBox="1">
            <a:spLocks noChangeArrowheads="1"/>
          </p:cNvSpPr>
          <p:nvPr/>
        </p:nvSpPr>
        <p:spPr bwMode="auto">
          <a:xfrm>
            <a:off x="7263575" y="1795670"/>
            <a:ext cx="1584325" cy="3825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IP: 172.168.10.12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7433755" y="3462545"/>
            <a:ext cx="359410" cy="23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213160" y="3464450"/>
            <a:ext cx="350520" cy="28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36025" y="13384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736025" y="1795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736025" y="22528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736025" y="225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3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66725"/>
            <a:ext cx="10985500" cy="1120775"/>
          </a:xfrm>
        </p:spPr>
        <p:txBody>
          <a:bodyPr>
            <a:noAutofit/>
          </a:bodyPr>
          <a:lstStyle/>
          <a:p>
            <a:r>
              <a:rPr lang="es-MX" sz="3200" dirty="0"/>
              <a:t>1. ¿Cuál es la secuencia de pasos que ocurren en un servidor web?</a:t>
            </a:r>
            <a:endParaRPr lang="es-CO" sz="3200" dirty="0"/>
          </a:p>
        </p:txBody>
      </p:sp>
      <p:sp>
        <p:nvSpPr>
          <p:cNvPr id="3" name="Rectángulo 2"/>
          <p:cNvSpPr/>
          <p:nvPr/>
        </p:nvSpPr>
        <p:spPr>
          <a:xfrm>
            <a:off x="711199" y="1722735"/>
            <a:ext cx="1052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s-CO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Las computadoras conectadas a la web se llaman </a:t>
            </a:r>
            <a:r>
              <a:rPr lang="es-CO" b="1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clientes</a:t>
            </a:r>
            <a:r>
              <a:rPr lang="es-CO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y </a:t>
            </a:r>
            <a:r>
              <a:rPr lang="es-CO" b="1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servidores</a:t>
            </a:r>
            <a:r>
              <a:rPr lang="es-CO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Un diagrama simplificado de cómo interactúan se vería así.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n 4" descr="https://mdn.mozillademos.org/files/17299/Cliente-Servido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87" y="3162590"/>
            <a:ext cx="7060225" cy="23687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5575300" y="2990556"/>
            <a:ext cx="10121900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700"/>
              </a:spcAft>
            </a:pP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3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66725"/>
            <a:ext cx="10985500" cy="1120775"/>
          </a:xfrm>
        </p:spPr>
        <p:txBody>
          <a:bodyPr>
            <a:noAutofit/>
          </a:bodyPr>
          <a:lstStyle/>
          <a:p>
            <a:r>
              <a:rPr lang="es-MX" sz="3200" dirty="0"/>
              <a:t>1. ¿Cuál es la secuencia de pasos que ocurren en un servidor web?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711200" y="1530062"/>
            <a:ext cx="10121900" cy="10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700"/>
              </a:spcAft>
            </a:pPr>
            <a:r>
              <a:rPr lang="es-C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Entonces, ¿qué sucede exactamente?</a:t>
            </a:r>
          </a:p>
          <a:p>
            <a:pPr>
              <a:lnSpc>
                <a:spcPct val="107000"/>
              </a:lnSpc>
              <a:spcAft>
                <a:spcPts val="2700"/>
              </a:spcAft>
            </a:pPr>
            <a:endParaRPr lang="es-CO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11199" y="2566732"/>
            <a:ext cx="10422936" cy="364869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 navegador va al servidor DNS y encuentra la dirección real del servidor donde el sitio web vive (encontrar la dirección de la tienda).</a:t>
            </a:r>
            <a:endParaRPr lang="es-CO" sz="1600" dirty="0">
              <a:solidFill>
                <a:srgbClr val="21212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 navegador envía un mensaje de petición HTTP al servidor, pidiéndole que envíe una copia de la página web para el cliente (ir a la tienda y hacer un pedido). Este mensaje y todos los datos enviados entre el cliente y el servidor, se envían a través de tu conexión a Internet usando TCP/IP.</a:t>
            </a:r>
            <a:endParaRPr lang="es-CO" sz="1600" dirty="0">
              <a:solidFill>
                <a:srgbClr val="21212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Siempre que el servidor apruebe la solicitud del cliente, el servidor enviará al cliente un mensaje «200 OK», que significa, «¡por supuesto que puedes ver ese sitio web! Aquí está.», y comenzará a enviar los archivos de la página web al navegador como una serie de pequeños trozos llamados </a:t>
            </a:r>
            <a:r>
              <a:rPr lang="es-CO" i="1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paquetes de datos</a:t>
            </a: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(la tienda te entrega tus productos y los llevas de regreso a casa).</a:t>
            </a:r>
            <a:endParaRPr lang="es-CO" sz="1600" dirty="0">
              <a:solidFill>
                <a:srgbClr val="21212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 navegador reúne los pequeños trozos, forma un sitio web completo y te lo muestra (llegas a casa con tus nuevas compras).</a:t>
            </a:r>
            <a:endParaRPr lang="es-CO" sz="1600" dirty="0">
              <a:solidFill>
                <a:srgbClr val="21212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11199" y="2072807"/>
            <a:ext cx="10290629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Cuando escribes una dirección web en el navegador (usando nuestra analogía para ir a la tienda):</a:t>
            </a:r>
            <a:endParaRPr lang="es-CO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0526"/>
            <a:ext cx="10998200" cy="886732"/>
          </a:xfrm>
        </p:spPr>
        <p:txBody>
          <a:bodyPr>
            <a:noAutofit/>
          </a:bodyPr>
          <a:lstStyle/>
          <a:p>
            <a:r>
              <a:rPr lang="es-MX" sz="3200" dirty="0"/>
              <a:t>2. ¿Qué es un servidor web?</a:t>
            </a:r>
            <a:endParaRPr lang="es-CO" sz="3200" dirty="0"/>
          </a:p>
        </p:txBody>
      </p:sp>
      <p:sp>
        <p:nvSpPr>
          <p:cNvPr id="3" name="Rectángulo 2"/>
          <p:cNvSpPr/>
          <p:nvPr/>
        </p:nvSpPr>
        <p:spPr>
          <a:xfrm>
            <a:off x="478971" y="1553194"/>
            <a:ext cx="4818743" cy="412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2000" dirty="0"/>
              <a:t>un servidor web es un sistema que recibe peticiones (requests) desde múltiples equipos de clientes conectados en la red local o en internet. Esas peticiones son generadas por medio de un programa llamado Navegador.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2000" dirty="0"/>
              <a:t>El servidor web responde a estas peticiones sirviendo o entregando la información que solicitan en un formato que entienden para que estos clientes puedan utilizar esa información y mostrarla al usuario final. </a:t>
            </a:r>
            <a:endParaRPr lang="es-CO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servidores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56" y="1922234"/>
            <a:ext cx="6039757" cy="30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apach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-667278"/>
            <a:ext cx="5753100" cy="101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6" y="365125"/>
            <a:ext cx="10998200" cy="1374775"/>
          </a:xfrm>
        </p:spPr>
        <p:txBody>
          <a:bodyPr>
            <a:noAutofit/>
          </a:bodyPr>
          <a:lstStyle/>
          <a:p>
            <a:r>
              <a:rPr lang="es-MX" sz="3200" dirty="0"/>
              <a:t>3. ¿Cuáles son las características que ustedes consideran relevantes en Apache?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972457" y="1723571"/>
            <a:ext cx="1056640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Multiplataforma.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Puede realizar autentificación de datos utilizando SGDB.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gratuito y de código abierto.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Instalación y configuración sencilla.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De varios Lenguajes.</a:t>
            </a:r>
          </a:p>
        </p:txBody>
      </p:sp>
      <p:pic>
        <p:nvPicPr>
          <p:cNvPr id="2050" name="Picture 2" descr="Resultado de imagen para apach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519"/>
            <a:ext cx="1482725" cy="26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9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iis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6" y="4754186"/>
            <a:ext cx="4773614" cy="216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6" y="365125"/>
            <a:ext cx="10998200" cy="1374775"/>
          </a:xfrm>
        </p:spPr>
        <p:txBody>
          <a:bodyPr>
            <a:noAutofit/>
          </a:bodyPr>
          <a:lstStyle/>
          <a:p>
            <a:r>
              <a:rPr lang="es-MX" sz="3200" dirty="0"/>
              <a:t>4. ¿Cuáles son las características que ustedes consideran relevantes en IIS?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661986" y="1739900"/>
            <a:ext cx="10279743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 ofrece sensibles mejoras de las prestaciones, disminuyendo los tiempos de respuesta en la transmisión.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Características de arquitectura completamente renovadas respecto a las versiones precedentes.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Identificación del nombre del servidor permitirá una mayor densidad de sitios web seguros en un mismo servidor Windows.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Limitación de CPU desde |IS. Es posible limitar la CPU, memoria y consumo de ancho de banda con</a:t>
            </a:r>
          </a:p>
        </p:txBody>
      </p:sp>
    </p:spTree>
    <p:extLst>
      <p:ext uri="{BB962C8B-B14F-4D97-AF65-F5344CB8AC3E}">
        <p14:creationId xmlns:p14="http://schemas.microsoft.com/office/powerpoint/2010/main" val="392285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6" y="365125"/>
            <a:ext cx="10998200" cy="1374775"/>
          </a:xfrm>
        </p:spPr>
        <p:txBody>
          <a:bodyPr>
            <a:noAutofit/>
          </a:bodyPr>
          <a:lstStyle/>
          <a:p>
            <a:r>
              <a:rPr lang="es-MX" sz="3200" dirty="0"/>
              <a:t>5. </a:t>
            </a:r>
            <a:r>
              <a:rPr lang="es-CO" sz="3200" dirty="0"/>
              <a:t>¿Cuáles son las características que ustedes consideran relevantes en Nginx?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61986" y="1739900"/>
            <a:ext cx="10279743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Permite hosts virtuales, así como basados en IPS.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Balanceo de carga inteligente.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Tolerante ante fallos.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para FastCGl con opciones de caché.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Streaming de archivos FLV y MP4.8.</a:t>
            </a:r>
          </a:p>
        </p:txBody>
      </p:sp>
      <p:pic>
        <p:nvPicPr>
          <p:cNvPr id="4098" name="Picture 2" descr="Resultado de imagen para nginx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6" y="4149466"/>
            <a:ext cx="6767929" cy="22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6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54" y="447311"/>
            <a:ext cx="10971214" cy="1323975"/>
          </a:xfrm>
        </p:spPr>
        <p:txBody>
          <a:bodyPr>
            <a:noAutofit/>
          </a:bodyPr>
          <a:lstStyle/>
          <a:p>
            <a:r>
              <a:rPr lang="es-MX" sz="3200" dirty="0"/>
              <a:t>6. ¿Qué hace falta para elegir la cantidad de memoria RAM para un servidor web?</a:t>
            </a:r>
            <a:endParaRPr lang="es-CO" sz="3200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A2D56F5-2B21-42A2-AEB5-EF8E34DB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3754973"/>
            <a:ext cx="817245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82477E-FF2B-47B8-AA45-B4C6F7FE3DED}"/>
              </a:ext>
            </a:extLst>
          </p:cNvPr>
          <p:cNvSpPr txBox="1"/>
          <p:nvPr/>
        </p:nvSpPr>
        <p:spPr>
          <a:xfrm>
            <a:off x="1046922" y="1908313"/>
            <a:ext cx="935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debe conocer el número de clientes que van a realizar las peticiones en red, también necesitamos saber el total de consultas a la base de datos, número máximo tamaño de proceso hijo., para lo cual podemos hacer una ecuación, ejemplo: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D1F50D-D05A-4516-8A9D-FABCCCD1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23" y="3010689"/>
            <a:ext cx="7312954" cy="5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5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servidor virt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994" y="3114675"/>
            <a:ext cx="30734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6" y="365125"/>
            <a:ext cx="10998200" cy="1374775"/>
          </a:xfrm>
        </p:spPr>
        <p:txBody>
          <a:bodyPr>
            <a:noAutofit/>
          </a:bodyPr>
          <a:lstStyle/>
          <a:p>
            <a:r>
              <a:rPr lang="es-MX" sz="3200" dirty="0"/>
              <a:t>7. Explique el concepto de servidor virtual para un servidor web.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661987" y="1739900"/>
            <a:ext cx="817721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 Servidor Virtual o Servidor VPS es un servidor que se instala en una «partición» o fragmento de un servidor físico, pudiendo tener dentro de dicho servidor físico varios servidores virtuales que funcionan como servidores independientes unos de otros.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 Servidor virtual es aquel en el cual dos direcciones URL distintas apuntan hacia un único servidor. Existen dos tipos de servidores virtuales: 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los que tienen una sola IP para todos los dominios que maneja 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los que tienen IP virtuales para cada uno de los dominios que maneja.</a:t>
            </a:r>
          </a:p>
        </p:txBody>
      </p:sp>
    </p:spTree>
    <p:extLst>
      <p:ext uri="{BB962C8B-B14F-4D97-AF65-F5344CB8AC3E}">
        <p14:creationId xmlns:p14="http://schemas.microsoft.com/office/powerpoint/2010/main" val="418688409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844</Words>
  <Application>Microsoft Office PowerPoint</Application>
  <PresentationFormat>Panorámica</PresentationFormat>
  <Paragraphs>74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inherit</vt:lpstr>
      <vt:lpstr>Times New Roman</vt:lpstr>
      <vt:lpstr>FunkyShapesVTI</vt:lpstr>
      <vt:lpstr>EJERCICIO O</vt:lpstr>
      <vt:lpstr>1. ¿Cuál es la secuencia de pasos que ocurren en un servidor web?</vt:lpstr>
      <vt:lpstr>1. ¿Cuál es la secuencia de pasos que ocurren en un servidor web?</vt:lpstr>
      <vt:lpstr>2. ¿Qué es un servidor web?</vt:lpstr>
      <vt:lpstr>3. ¿Cuáles son las características que ustedes consideran relevantes en Apache?</vt:lpstr>
      <vt:lpstr>4. ¿Cuáles son las características que ustedes consideran relevantes en IIS?</vt:lpstr>
      <vt:lpstr>5. ¿Cuáles son las características que ustedes consideran relevantes en Nginx?</vt:lpstr>
      <vt:lpstr>6. ¿Qué hace falta para elegir la cantidad de memoria RAM para un servidor web?</vt:lpstr>
      <vt:lpstr>7. Explique el concepto de servidor virtual para un servidor web.</vt:lpstr>
      <vt:lpstr>8. ¿Qué indica el número de peticiones por conexión?</vt:lpstr>
      <vt:lpstr>Propuesta Económica De Un Servidor Físico</vt:lpstr>
      <vt:lpstr>Propuesta Económica De Un Servidor Físico</vt:lpstr>
      <vt:lpstr>Propuesta Económica De Un Servidor Físico</vt:lpstr>
      <vt:lpstr>Propuesta Económica De Un Servicio En La Nube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O</dc:title>
  <dc:creator>Ana yuliza diaz quintero</dc:creator>
  <cp:lastModifiedBy>Diego Rojas Marín</cp:lastModifiedBy>
  <cp:revision>77</cp:revision>
  <dcterms:created xsi:type="dcterms:W3CDTF">2020-12-06T07:18:28Z</dcterms:created>
  <dcterms:modified xsi:type="dcterms:W3CDTF">2021-02-22T01:54:53Z</dcterms:modified>
</cp:coreProperties>
</file>