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75" d="100"/>
          <a:sy n="75" d="100"/>
        </p:scale>
        <p:origin x="3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12/11/2020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583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12/11/2020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330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12/11/2020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704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12/11/2020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04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12/11/2020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1691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12/11/2020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488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12/11/2020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495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12/11/2020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35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12/11/2020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67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12/11/2020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362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12/11/2020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‹Nº›</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12/11/2020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‹Nº›</a:t>
            </a:fld>
            <a:endParaRPr lang="en-US" dirty="0"/>
          </a:p>
        </p:txBody>
      </p:sp>
    </p:spTree>
    <p:extLst>
      <p:ext uri="{BB962C8B-B14F-4D97-AF65-F5344CB8AC3E}">
        <p14:creationId xmlns:p14="http://schemas.microsoft.com/office/powerpoint/2010/main" val="163969394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9B7BFD-8F45-4093-AD9C-91B15B0503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42BC7E5-76DB-4826-8C07-4A49B6353F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8" name="Freeform: Shape 17">
              <a:extLst>
                <a:ext uri="{FF2B5EF4-FFF2-40B4-BE49-F238E27FC236}">
                  <a16:creationId xmlns:a16="http://schemas.microsoft.com/office/drawing/2014/main" id="{E16C8D8F-10E9-4498-ABDB-0F923F8B68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1E5A83E3-8A11-4492-BB6E-F5F2240316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20">
            <a:extLst>
              <a:ext uri="{FF2B5EF4-FFF2-40B4-BE49-F238E27FC236}">
                <a16:creationId xmlns:a16="http://schemas.microsoft.com/office/drawing/2014/main" id="{498F8FF6-43B4-494A-AF8F-123A4983E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B06059C-C357-4011-82B9-9C01063013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5AFEC601-A132-47EE-B0C2-B38ACD9FCE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763B94-2DBB-43AC-B3F6-847BE3D3A32D}"/>
              </a:ext>
            </a:extLst>
          </p:cNvPr>
          <p:cNvSpPr>
            <a:spLocks noGrp="1"/>
          </p:cNvSpPr>
          <p:nvPr>
            <p:ph type="ctrTitle"/>
          </p:nvPr>
        </p:nvSpPr>
        <p:spPr>
          <a:xfrm>
            <a:off x="2242409" y="895483"/>
            <a:ext cx="5786232" cy="3011190"/>
          </a:xfrm>
        </p:spPr>
        <p:txBody>
          <a:bodyPr>
            <a:normAutofit/>
          </a:bodyPr>
          <a:lstStyle/>
          <a:p>
            <a:r>
              <a:rPr lang="es-CO" sz="5400" dirty="0" smtClean="0"/>
              <a:t>Taller 2</a:t>
            </a:r>
            <a:endParaRPr lang="es-CO" sz="5400" dirty="0"/>
          </a:p>
          <a:p>
            <a:r>
              <a:rPr lang="es-CO" dirty="0">
                <a:solidFill>
                  <a:srgbClr val="FFFFFF"/>
                </a:solidFill>
              </a:rPr>
              <a:t>O</a:t>
            </a:r>
          </a:p>
        </p:txBody>
      </p:sp>
      <p:sp>
        <p:nvSpPr>
          <p:cNvPr id="3" name="Subtítulo 2">
            <a:extLst>
              <a:ext uri="{FF2B5EF4-FFF2-40B4-BE49-F238E27FC236}">
                <a16:creationId xmlns:a16="http://schemas.microsoft.com/office/drawing/2014/main" id="{7744D162-BD38-4C04-9ECB-082DD0F0677E}"/>
              </a:ext>
            </a:extLst>
          </p:cNvPr>
          <p:cNvSpPr>
            <a:spLocks noGrp="1"/>
          </p:cNvSpPr>
          <p:nvPr>
            <p:ph type="subTitle" idx="1"/>
          </p:nvPr>
        </p:nvSpPr>
        <p:spPr>
          <a:xfrm>
            <a:off x="2242409" y="3862332"/>
            <a:ext cx="5786232" cy="1334906"/>
          </a:xfrm>
        </p:spPr>
        <p:txBody>
          <a:bodyPr>
            <a:noAutofit/>
          </a:bodyPr>
          <a:lstStyle/>
          <a:p>
            <a:r>
              <a:rPr lang="es-CO" sz="1800" dirty="0"/>
              <a:t>DIEGO ROJAS</a:t>
            </a:r>
          </a:p>
          <a:p>
            <a:r>
              <a:rPr lang="es-CO" sz="1800" dirty="0"/>
              <a:t>ANA DIAZ</a:t>
            </a:r>
          </a:p>
          <a:p>
            <a:r>
              <a:rPr lang="es-CO" sz="1800" dirty="0"/>
              <a:t>DAVID JUAJINOY</a:t>
            </a:r>
          </a:p>
          <a:p>
            <a:r>
              <a:rPr lang="es-CO" dirty="0">
                <a:solidFill>
                  <a:srgbClr val="FFFFFF"/>
                </a:solidFill>
              </a:rPr>
              <a:t>IEGO ROJAS</a:t>
            </a:r>
          </a:p>
          <a:p>
            <a:r>
              <a:rPr lang="es-CO" dirty="0">
                <a:solidFill>
                  <a:srgbClr val="FFFFFF"/>
                </a:solidFill>
              </a:rPr>
              <a:t>ANA DIAZ</a:t>
            </a:r>
          </a:p>
          <a:p>
            <a:r>
              <a:rPr lang="es-CO" dirty="0">
                <a:solidFill>
                  <a:srgbClr val="FFFFFF"/>
                </a:solidFill>
              </a:rPr>
              <a:t> DAVID JUAJINOY</a:t>
            </a:r>
          </a:p>
        </p:txBody>
      </p:sp>
      <p:sp>
        <p:nvSpPr>
          <p:cNvPr id="27"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32" name="Freeform: Shape 31">
              <a:extLst>
                <a:ext uri="{FF2B5EF4-FFF2-40B4-BE49-F238E27FC236}">
                  <a16:creationId xmlns:a16="http://schemas.microsoft.com/office/drawing/2014/main" id="{104F2BBD-A005-4DCB-9566-F2351050B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B00DEC7-198B-49D1-98FD-018F3ECFCF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4DFC82-B3B3-468E-91B3-1302CFC684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250EFE-214E-4B8E-AF96-036A514FFB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D058EBE-D4A5-4C43-B170-6A451F87A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033BC44A-0661-43B4-9C14-FD5963C226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BE8CB2F0-2F5A-4EBD-B214-E0309C31F5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FD3887D-244B-4EC4-9208-E304984C5D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97224C31-855E-4593-8A58-5B2B0CC4F5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11410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869FB6-5646-46C0-9B29-F32FBF4333E1}"/>
              </a:ext>
            </a:extLst>
          </p:cNvPr>
          <p:cNvSpPr>
            <a:spLocks noGrp="1"/>
          </p:cNvSpPr>
          <p:nvPr>
            <p:ph type="title"/>
          </p:nvPr>
        </p:nvSpPr>
        <p:spPr>
          <a:xfrm>
            <a:off x="838200" y="365125"/>
            <a:ext cx="11074400" cy="1325563"/>
          </a:xfrm>
        </p:spPr>
        <p:txBody>
          <a:bodyPr>
            <a:normAutofit/>
          </a:bodyPr>
          <a:lstStyle/>
          <a:p>
            <a:r>
              <a:rPr lang="es-CO" sz="3600" dirty="0" smtClean="0"/>
              <a:t>ESCALAMIENTO VERTICAL EN UNA ARQUITECTURA POR CAPAS Y MONOLÍTICA</a:t>
            </a:r>
            <a:endParaRPr lang="es-CO" sz="3600" dirty="0"/>
          </a:p>
        </p:txBody>
      </p:sp>
      <p:sp>
        <p:nvSpPr>
          <p:cNvPr id="3" name="Marcador de contenido 2">
            <a:extLst>
              <a:ext uri="{FF2B5EF4-FFF2-40B4-BE49-F238E27FC236}">
                <a16:creationId xmlns:a16="http://schemas.microsoft.com/office/drawing/2014/main" id="{5DE6D43E-C2AD-4096-A534-5687E60DD52F}"/>
              </a:ext>
            </a:extLst>
          </p:cNvPr>
          <p:cNvSpPr>
            <a:spLocks noGrp="1"/>
          </p:cNvSpPr>
          <p:nvPr>
            <p:ph idx="1"/>
          </p:nvPr>
        </p:nvSpPr>
        <p:spPr>
          <a:xfrm>
            <a:off x="838200" y="1825625"/>
            <a:ext cx="10833100" cy="4351338"/>
          </a:xfrm>
        </p:spPr>
        <p:txBody>
          <a:bodyPr>
            <a:normAutofit/>
          </a:bodyPr>
          <a:lstStyle/>
          <a:p>
            <a:r>
              <a:rPr lang="es-CO" sz="2000" dirty="0"/>
              <a:t>Como la aplicación es monolítica lo que quiere decir que esta creada para ser autosuficiente y cumplir para lo que fue diseñada sin depender de ningún externo, y al ser creada con la arquitectura de capas lo que quiere decir que cada capa es independiente, se podría hacer el escalamiento vertical para cada capa por separado dependiendo la complejidad que este necesite, y lo que vaya creciendo, mas que todo en su capa de datos, algunas empresas manejan bodega de datos (data warehouse),donde puede suceder que desborde la capacidad para almacenar, al hacer el escalamiento vertical se puede lanzar esta sola capa nuevamente sin que las demás sufran.</a:t>
            </a:r>
            <a:endParaRPr lang="es-CO" sz="1600" dirty="0"/>
          </a:p>
        </p:txBody>
      </p:sp>
      <p:pic>
        <p:nvPicPr>
          <p:cNvPr id="5" name="Imagen 4">
            <a:extLst>
              <a:ext uri="{FF2B5EF4-FFF2-40B4-BE49-F238E27FC236}">
                <a16:creationId xmlns:a16="http://schemas.microsoft.com/office/drawing/2014/main" id="{AACF301D-229E-40C1-B831-19AB80922BC7}"/>
              </a:ext>
            </a:extLst>
          </p:cNvPr>
          <p:cNvPicPr>
            <a:picLocks noChangeAspect="1"/>
          </p:cNvPicPr>
          <p:nvPr/>
        </p:nvPicPr>
        <p:blipFill>
          <a:blip r:embed="rId2"/>
          <a:stretch>
            <a:fillRect/>
          </a:stretch>
        </p:blipFill>
        <p:spPr>
          <a:xfrm>
            <a:off x="5849218" y="4333586"/>
            <a:ext cx="4717182" cy="1969077"/>
          </a:xfrm>
          <a:prstGeom prst="rect">
            <a:avLst/>
          </a:prstGeom>
        </p:spPr>
      </p:pic>
    </p:spTree>
    <p:extLst>
      <p:ext uri="{BB962C8B-B14F-4D97-AF65-F5344CB8AC3E}">
        <p14:creationId xmlns:p14="http://schemas.microsoft.com/office/powerpoint/2010/main" val="423202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5D9E0-2E8A-453E-8571-780CFCFB9F22}"/>
              </a:ext>
            </a:extLst>
          </p:cNvPr>
          <p:cNvSpPr>
            <a:spLocks noGrp="1"/>
          </p:cNvSpPr>
          <p:nvPr>
            <p:ph type="title"/>
          </p:nvPr>
        </p:nvSpPr>
        <p:spPr>
          <a:xfrm>
            <a:off x="838200" y="627062"/>
            <a:ext cx="10972800" cy="1325563"/>
          </a:xfrm>
        </p:spPr>
        <p:txBody>
          <a:bodyPr>
            <a:normAutofit fontScale="90000"/>
          </a:bodyPr>
          <a:lstStyle/>
          <a:p>
            <a:r>
              <a:rPr lang="es-CO" sz="4000" dirty="0" smtClean="0"/>
              <a:t>ESCALAMIENTO </a:t>
            </a:r>
            <a:r>
              <a:rPr lang="es-CO" sz="4000" dirty="0"/>
              <a:t>HORIZONTAL </a:t>
            </a:r>
            <a:r>
              <a:rPr lang="es-CO" sz="4000" dirty="0" smtClean="0"/>
              <a:t>EN UNA ARQUITECTURA POR CAPAS Y MONOLÍTICA.</a:t>
            </a:r>
            <a:r>
              <a:rPr lang="es-CO" dirty="0"/>
              <a:t/>
            </a:r>
            <a:br>
              <a:rPr lang="es-CO" dirty="0"/>
            </a:br>
            <a:endParaRPr lang="es-CO" dirty="0"/>
          </a:p>
        </p:txBody>
      </p:sp>
      <p:sp>
        <p:nvSpPr>
          <p:cNvPr id="3" name="Marcador de contenido 2">
            <a:extLst>
              <a:ext uri="{FF2B5EF4-FFF2-40B4-BE49-F238E27FC236}">
                <a16:creationId xmlns:a16="http://schemas.microsoft.com/office/drawing/2014/main" id="{095E5232-86F8-4512-801D-4169867B32D1}"/>
              </a:ext>
            </a:extLst>
          </p:cNvPr>
          <p:cNvSpPr>
            <a:spLocks noGrp="1"/>
          </p:cNvSpPr>
          <p:nvPr>
            <p:ph idx="1"/>
          </p:nvPr>
        </p:nvSpPr>
        <p:spPr/>
        <p:txBody>
          <a:bodyPr>
            <a:normAutofit/>
          </a:bodyPr>
          <a:lstStyle/>
          <a:p>
            <a:r>
              <a:rPr lang="es-MX" sz="2000" dirty="0"/>
              <a:t> </a:t>
            </a:r>
            <a:r>
              <a:rPr lang="es-MX" sz="2000" dirty="0"/>
              <a:t>Se dejaría cada capa independiente en un nodo, todas conectadas entre sí para llegar al mismo fin, esto sería muy cotoso pero funcional, ya que al sufrir un daño en alguno de sus nodos este seria remplazado sin problemas, no tendría afectación el código de la app, sería menos vulnerable a ataques. </a:t>
            </a:r>
          </a:p>
          <a:p>
            <a:endParaRPr lang="es-CO" sz="2000" dirty="0"/>
          </a:p>
        </p:txBody>
      </p:sp>
      <p:pic>
        <p:nvPicPr>
          <p:cNvPr id="4" name="Imagen 3">
            <a:extLst>
              <a:ext uri="{FF2B5EF4-FFF2-40B4-BE49-F238E27FC236}">
                <a16:creationId xmlns:a16="http://schemas.microsoft.com/office/drawing/2014/main" id="{74EE6F64-97DD-4FA9-85C1-E2D1D7FC472D}"/>
              </a:ext>
            </a:extLst>
          </p:cNvPr>
          <p:cNvPicPr>
            <a:picLocks noChangeAspect="1"/>
          </p:cNvPicPr>
          <p:nvPr/>
        </p:nvPicPr>
        <p:blipFill>
          <a:blip r:embed="rId2"/>
          <a:stretch>
            <a:fillRect/>
          </a:stretch>
        </p:blipFill>
        <p:spPr>
          <a:xfrm>
            <a:off x="3833589" y="3519199"/>
            <a:ext cx="4982022" cy="2084676"/>
          </a:xfrm>
          <a:prstGeom prst="rect">
            <a:avLst/>
          </a:prstGeom>
        </p:spPr>
      </p:pic>
    </p:spTree>
    <p:extLst>
      <p:ext uri="{BB962C8B-B14F-4D97-AF65-F5344CB8AC3E}">
        <p14:creationId xmlns:p14="http://schemas.microsoft.com/office/powerpoint/2010/main" val="382904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95CC3-8C50-4995-B95B-C9FDA5D87B4E}"/>
              </a:ext>
            </a:extLst>
          </p:cNvPr>
          <p:cNvSpPr>
            <a:spLocks noGrp="1"/>
          </p:cNvSpPr>
          <p:nvPr>
            <p:ph type="title"/>
          </p:nvPr>
        </p:nvSpPr>
        <p:spPr>
          <a:xfrm>
            <a:off x="838200" y="60325"/>
            <a:ext cx="10515600" cy="1602220"/>
          </a:xfrm>
        </p:spPr>
        <p:txBody>
          <a:bodyPr>
            <a:normAutofit/>
          </a:bodyPr>
          <a:lstStyle/>
          <a:p>
            <a:pPr algn="ctr"/>
            <a:r>
              <a:rPr lang="es-CO" sz="3600" dirty="0" smtClean="0"/>
              <a:t>LOAD BALANCER</a:t>
            </a:r>
            <a:endParaRPr lang="es-CO" sz="3200" dirty="0"/>
          </a:p>
        </p:txBody>
      </p:sp>
      <p:sp>
        <p:nvSpPr>
          <p:cNvPr id="3" name="Marcador de contenido 2">
            <a:extLst>
              <a:ext uri="{FF2B5EF4-FFF2-40B4-BE49-F238E27FC236}">
                <a16:creationId xmlns:a16="http://schemas.microsoft.com/office/drawing/2014/main" id="{88A308D4-A414-4C1A-9A3D-EDAE70548204}"/>
              </a:ext>
            </a:extLst>
          </p:cNvPr>
          <p:cNvSpPr>
            <a:spLocks noGrp="1"/>
          </p:cNvSpPr>
          <p:nvPr>
            <p:ph idx="1"/>
          </p:nvPr>
        </p:nvSpPr>
        <p:spPr>
          <a:xfrm>
            <a:off x="736600" y="1653309"/>
            <a:ext cx="5092700" cy="3101254"/>
          </a:xfrm>
        </p:spPr>
        <p:txBody>
          <a:bodyPr>
            <a:noAutofit/>
          </a:bodyPr>
          <a:lstStyle/>
          <a:p>
            <a:r>
              <a:rPr lang="es-CO" sz="2000" dirty="0"/>
              <a:t>Para este caso el balanceador va a recibir varias peticiones (Request) por parte de los clientes, y este a su vez va a determinar que nodo esta libre para balancear las cargas y que no le lleguen todos a uno solo, lo plante con una base de datos por aparte para que al momento de ataques sea más difícil llegar a los datos, la base de datos envía la respuesta (Response), la capa lógica la recibe, la capa de presentación la transforma y la muestra al cliente en forma que el la pueda entender. </a:t>
            </a:r>
          </a:p>
          <a:p>
            <a:endParaRPr lang="es-CO" sz="2000" dirty="0"/>
          </a:p>
        </p:txBody>
      </p:sp>
      <p:pic>
        <p:nvPicPr>
          <p:cNvPr id="5" name="Imagen 4"/>
          <p:cNvPicPr>
            <a:picLocks noChangeAspect="1"/>
          </p:cNvPicPr>
          <p:nvPr/>
        </p:nvPicPr>
        <p:blipFill>
          <a:blip r:embed="rId2"/>
          <a:stretch>
            <a:fillRect/>
          </a:stretch>
        </p:blipFill>
        <p:spPr>
          <a:xfrm>
            <a:off x="5829300" y="1447443"/>
            <a:ext cx="5887272" cy="5106113"/>
          </a:xfrm>
          <a:prstGeom prst="rect">
            <a:avLst/>
          </a:prstGeom>
        </p:spPr>
      </p:pic>
    </p:spTree>
    <p:extLst>
      <p:ext uri="{BB962C8B-B14F-4D97-AF65-F5344CB8AC3E}">
        <p14:creationId xmlns:p14="http://schemas.microsoft.com/office/powerpoint/2010/main" val="3558209077"/>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367</TotalTime>
  <Words>317</Words>
  <Application>Microsoft Office PowerPoint</Application>
  <PresentationFormat>Panorámica</PresentationFormat>
  <Paragraphs>14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Avenir Next LT Pro</vt:lpstr>
      <vt:lpstr>Source Sans Pro SemiBold</vt:lpstr>
      <vt:lpstr>FunkyShapesVTI</vt:lpstr>
      <vt:lpstr>Taller 2 O</vt:lpstr>
      <vt:lpstr>ESCALAMIENTO VERTICAL EN UNA ARQUITECTURA POR CAPAS Y MONOLÍTICA</vt:lpstr>
      <vt:lpstr>ESCALAMIENTO HORIZONTAL EN UNA ARQUITECTURA POR CAPAS Y MONOLÍTICA. </vt:lpstr>
      <vt:lpstr>LOAD BALANCER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O</dc:title>
  <dc:creator>Ana yuliza diaz quintero</dc:creator>
  <cp:lastModifiedBy>Hip-Hop</cp:lastModifiedBy>
  <cp:revision>11</cp:revision>
  <dcterms:created xsi:type="dcterms:W3CDTF">2020-12-06T07:18:28Z</dcterms:created>
  <dcterms:modified xsi:type="dcterms:W3CDTF">2020-12-12T01:08:07Z</dcterms:modified>
</cp:coreProperties>
</file>