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96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0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4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8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8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9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9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0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A061BA2E-A388-41C5-B73A-B0FEB6B10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6">
            <a:extLst>
              <a:ext uri="{FF2B5EF4-FFF2-40B4-BE49-F238E27FC236}">
                <a16:creationId xmlns:a16="http://schemas.microsoft.com/office/drawing/2014/main" id="{27E0A45F-48C3-4DF1-835E-087A85B6A1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1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pic>
        <p:nvPicPr>
          <p:cNvPr id="1026" name="Picture 2" descr="Resultado de imagen para servidor rest en la nube">
            <a:extLst>
              <a:ext uri="{FF2B5EF4-FFF2-40B4-BE49-F238E27FC236}">
                <a16:creationId xmlns:a16="http://schemas.microsoft.com/office/drawing/2014/main" id="{3BBDE7CA-7828-4AA5-96A8-802794C040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9" r="32040"/>
          <a:stretch/>
        </p:blipFill>
        <p:spPr bwMode="auto">
          <a:xfrm>
            <a:off x="6097523" y="10"/>
            <a:ext cx="609447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72">
            <a:extLst>
              <a:ext uri="{FF2B5EF4-FFF2-40B4-BE49-F238E27FC236}">
                <a16:creationId xmlns:a16="http://schemas.microsoft.com/office/drawing/2014/main" id="{76E192A2-3ED3-4081-8A86-A22B51141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152902" y="-1181101"/>
            <a:ext cx="3886200" cy="12192001"/>
          </a:xfrm>
          <a:prstGeom prst="rect">
            <a:avLst/>
          </a:prstGeom>
          <a:gradFill>
            <a:gsLst>
              <a:gs pos="41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3A4D536-D7D6-49F7-A687-64E93CC579ED}"/>
              </a:ext>
            </a:extLst>
          </p:cNvPr>
          <p:cNvSpPr/>
          <p:nvPr/>
        </p:nvSpPr>
        <p:spPr>
          <a:xfrm>
            <a:off x="404553" y="3091928"/>
            <a:ext cx="907999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Como seleccionar un servidor para </a:t>
            </a:r>
            <a:r>
              <a:rPr lang="en-US" sz="5000" b="1" noProof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alojar</a:t>
            </a:r>
            <a:r>
              <a:rPr lang="en-US" sz="5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 una aplicación rest.</a:t>
            </a:r>
          </a:p>
        </p:txBody>
      </p:sp>
      <p:sp>
        <p:nvSpPr>
          <p:cNvPr id="1030" name="Rectangle: Rounded Corners 7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575039"/>
            <a:ext cx="97840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73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Habitación con servidores iluminados">
            <a:extLst>
              <a:ext uri="{FF2B5EF4-FFF2-40B4-BE49-F238E27FC236}">
                <a16:creationId xmlns:a16="http://schemas.microsoft.com/office/drawing/2014/main" id="{1B1B6724-7DB7-4A9A-A4EA-0A8A330BA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C0B610-644F-4E8A-BC6E-5EE9D87F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¿Para que </a:t>
            </a:r>
            <a:r>
              <a:rPr lang="en-US" sz="6600" dirty="0" err="1">
                <a:solidFill>
                  <a:schemeClr val="bg1"/>
                </a:solidFill>
              </a:rPr>
              <a:t>necesito</a:t>
            </a:r>
            <a:r>
              <a:rPr lang="en-US" sz="6600" dirty="0">
                <a:solidFill>
                  <a:schemeClr val="bg1"/>
                </a:solidFill>
              </a:rPr>
              <a:t> el </a:t>
            </a:r>
            <a:r>
              <a:rPr lang="en-US" sz="6600" dirty="0" err="1">
                <a:solidFill>
                  <a:schemeClr val="bg1"/>
                </a:solidFill>
              </a:rPr>
              <a:t>servidor</a:t>
            </a:r>
            <a:r>
              <a:rPr lang="en-US" sz="6600" dirty="0">
                <a:solidFill>
                  <a:schemeClr val="bg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80317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sultado de imagen para persona pensando">
            <a:extLst>
              <a:ext uri="{FF2B5EF4-FFF2-40B4-BE49-F238E27FC236}">
                <a16:creationId xmlns:a16="http://schemas.microsoft.com/office/drawing/2014/main" id="{A7FFA8CC-B3AB-4EB5-9CFA-CBAF0C6A9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4" b="-1"/>
          <a:stretch/>
        </p:blipFill>
        <p:spPr bwMode="auto"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EA8ABE-1606-4DA6-A66A-C0B0E9BE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CO" sz="2200" dirty="0"/>
              <a:t>De acuerdo a su arquitectura, ¿Cuántos servidores usar?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Resultado de imagen para servidores">
            <a:extLst>
              <a:ext uri="{FF2B5EF4-FFF2-40B4-BE49-F238E27FC236}">
                <a16:creationId xmlns:a16="http://schemas.microsoft.com/office/drawing/2014/main" id="{C70BC0E1-B14E-4A3B-B31C-9FA8997116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1" y="2888097"/>
            <a:ext cx="3497660" cy="266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44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9" name="Rectangle 13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80" name="Rectangle 138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1" name="Rectangle 14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E84A8B-30E1-44D8-B61B-31961016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O" dirty="0"/>
              <a:t>Características</a:t>
            </a:r>
            <a:r>
              <a:rPr lang="en-US" dirty="0"/>
              <a:t> del </a:t>
            </a:r>
            <a:r>
              <a:rPr lang="es-CO" dirty="0"/>
              <a:t>servidor</a:t>
            </a:r>
          </a:p>
        </p:txBody>
      </p:sp>
      <p:sp>
        <p:nvSpPr>
          <p:cNvPr id="3082" name="Rectangle: Rounded Corners 14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3074" name="Picture 2" descr="Resultado de imagen para caracteristicas del servidor">
            <a:extLst>
              <a:ext uri="{FF2B5EF4-FFF2-40B4-BE49-F238E27FC236}">
                <a16:creationId xmlns:a16="http://schemas.microsoft.com/office/drawing/2014/main" id="{55CF0DC3-E2BF-4756-85ED-15D3DE5FFA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6" r="9547"/>
          <a:stretch/>
        </p:blipFill>
        <p:spPr bwMode="auto">
          <a:xfrm>
            <a:off x="705875" y="2139484"/>
            <a:ext cx="4955521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2AF3C63-11D8-4121-BA3F-7D921FFB54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0302" y="2615584"/>
            <a:ext cx="5596128" cy="314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48FBFF-017E-41A9-9D93-75FFBBE9E92A}"/>
              </a:ext>
            </a:extLst>
          </p:cNvPr>
          <p:cNvSpPr txBox="1"/>
          <p:nvPr/>
        </p:nvSpPr>
        <p:spPr>
          <a:xfrm>
            <a:off x="8432358" y="2148078"/>
            <a:ext cx="16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1" u="sng" dirty="0"/>
              <a:t>VELOCIDAD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A7F9742-8CBB-4166-B75E-BDE97BE3EED7}"/>
              </a:ext>
            </a:extLst>
          </p:cNvPr>
          <p:cNvSpPr txBox="1"/>
          <p:nvPr/>
        </p:nvSpPr>
        <p:spPr>
          <a:xfrm>
            <a:off x="2425912" y="2148078"/>
            <a:ext cx="151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1" u="sng" dirty="0"/>
              <a:t>CANTIDAD</a:t>
            </a:r>
          </a:p>
        </p:txBody>
      </p:sp>
    </p:spTree>
    <p:extLst>
      <p:ext uri="{BB962C8B-B14F-4D97-AF65-F5344CB8AC3E}">
        <p14:creationId xmlns:p14="http://schemas.microsoft.com/office/powerpoint/2010/main" val="360448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13" name="Picture 4112" descr="Placa de circuito electrónico">
            <a:extLst>
              <a:ext uri="{FF2B5EF4-FFF2-40B4-BE49-F238E27FC236}">
                <a16:creationId xmlns:a16="http://schemas.microsoft.com/office/drawing/2014/main" id="{B9510937-AE3D-44B9-8476-599A40334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A68A3D-9093-474E-8B11-C57D29B3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TIPOS DE SERVIDOR</a:t>
            </a:r>
          </a:p>
        </p:txBody>
      </p:sp>
    </p:spTree>
    <p:extLst>
      <p:ext uri="{BB962C8B-B14F-4D97-AF65-F5344CB8AC3E}">
        <p14:creationId xmlns:p14="http://schemas.microsoft.com/office/powerpoint/2010/main" val="3680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70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Resultado de imagen para SERVIDOR EN LA NUBE">
            <a:extLst>
              <a:ext uri="{FF2B5EF4-FFF2-40B4-BE49-F238E27FC236}">
                <a16:creationId xmlns:a16="http://schemas.microsoft.com/office/drawing/2014/main" id="{08936894-AF8D-4633-872E-D6C45A8BA8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5" b="8262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6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F1D4673-47BC-49DF-97D5-4B0FC5892412}"/>
              </a:ext>
            </a:extLst>
          </p:cNvPr>
          <p:cNvSpPr txBox="1"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/>
              <a:t>SERVIDORES EN LA NUBE.</a:t>
            </a:r>
          </a:p>
        </p:txBody>
      </p:sp>
      <p:pic>
        <p:nvPicPr>
          <p:cNvPr id="2050" name="Picture 2" descr="Resultado de imagen para server aws">
            <a:extLst>
              <a:ext uri="{FF2B5EF4-FFF2-40B4-BE49-F238E27FC236}">
                <a16:creationId xmlns:a16="http://schemas.microsoft.com/office/drawing/2014/main" id="{B8458902-D50C-4FFA-B538-2C4A09014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05" y="4549988"/>
            <a:ext cx="2362199" cy="1413382"/>
          </a:xfrm>
          <a:prstGeom prst="rect">
            <a:avLst/>
          </a:prstGeom>
          <a:noFill/>
          <a:effectLst>
            <a:glow rad="101600">
              <a:srgbClr val="FFFF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server azure">
            <a:extLst>
              <a:ext uri="{FF2B5EF4-FFF2-40B4-BE49-F238E27FC236}">
                <a16:creationId xmlns:a16="http://schemas.microsoft.com/office/drawing/2014/main" id="{1BEC28B9-03CF-4C2C-9F00-2577BC528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19" y="4549988"/>
            <a:ext cx="2227385" cy="139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servidor apache">
            <a:extLst>
              <a:ext uri="{FF2B5EF4-FFF2-40B4-BE49-F238E27FC236}">
                <a16:creationId xmlns:a16="http://schemas.microsoft.com/office/drawing/2014/main" id="{D75222BF-7313-4A21-8C46-92DFF9A32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552" y="977827"/>
            <a:ext cx="2283152" cy="141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nginx">
            <a:extLst>
              <a:ext uri="{FF2B5EF4-FFF2-40B4-BE49-F238E27FC236}">
                <a16:creationId xmlns:a16="http://schemas.microsoft.com/office/drawing/2014/main" id="{AE645110-2FFA-4F7E-AC38-BDBC056D9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8" y="991034"/>
            <a:ext cx="2281156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para google">
            <a:extLst>
              <a:ext uri="{FF2B5EF4-FFF2-40B4-BE49-F238E27FC236}">
                <a16:creationId xmlns:a16="http://schemas.microsoft.com/office/drawing/2014/main" id="{CB408F51-3D94-46A8-95D7-78759EF0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13" y="977827"/>
            <a:ext cx="2729948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518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DarkSeedRightStep">
      <a:dk1>
        <a:srgbClr val="000000"/>
      </a:dk1>
      <a:lt1>
        <a:srgbClr val="FFFFFF"/>
      </a:lt1>
      <a:dk2>
        <a:srgbClr val="1B302B"/>
      </a:dk2>
      <a:lt2>
        <a:srgbClr val="F3F0F1"/>
      </a:lt2>
      <a:accent1>
        <a:srgbClr val="3FB399"/>
      </a:accent1>
      <a:accent2>
        <a:srgbClr val="359EB7"/>
      </a:accent2>
      <a:accent3>
        <a:srgbClr val="4779C9"/>
      </a:accent3>
      <a:accent4>
        <a:srgbClr val="4E4BBF"/>
      </a:accent4>
      <a:accent5>
        <a:srgbClr val="8147C9"/>
      </a:accent5>
      <a:accent6>
        <a:srgbClr val="A535B7"/>
      </a:accent6>
      <a:hlink>
        <a:srgbClr val="789431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41</Words>
  <Application>Microsoft Office PowerPoint</Application>
  <PresentationFormat>Panorámica</PresentationFormat>
  <Paragraphs>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Neue Haas Grotesk Text Pro</vt:lpstr>
      <vt:lpstr>AccentBoxVTI</vt:lpstr>
      <vt:lpstr>Presentación de PowerPoint</vt:lpstr>
      <vt:lpstr>¿Para que necesito el servidor ?</vt:lpstr>
      <vt:lpstr>De acuerdo a su arquitectura, ¿Cuántos servidores usar? </vt:lpstr>
      <vt:lpstr>Características del servidor</vt:lpstr>
      <vt:lpstr>TIPOS DE SERVIDOR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Rojas Marín</dc:creator>
  <cp:lastModifiedBy>Diego Rojas Marín</cp:lastModifiedBy>
  <cp:revision>9</cp:revision>
  <dcterms:created xsi:type="dcterms:W3CDTF">2021-02-21T23:29:40Z</dcterms:created>
  <dcterms:modified xsi:type="dcterms:W3CDTF">2021-02-22T00:50:09Z</dcterms:modified>
</cp:coreProperties>
</file>