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5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3B94-2DBB-43AC-B3F6-847BE3D3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s-CO" sz="5400" dirty="0"/>
              <a:t>EJERCICIO</a:t>
            </a:r>
          </a:p>
          <a:p>
            <a:r>
              <a:rPr lang="es-CO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4D162-BD38-4C04-9ECB-082DD0F0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>
            <a:noAutofit/>
          </a:bodyPr>
          <a:lstStyle/>
          <a:p>
            <a:r>
              <a:rPr lang="es-CO" sz="1800" dirty="0"/>
              <a:t>DIEGO ROJAS</a:t>
            </a:r>
          </a:p>
          <a:p>
            <a:r>
              <a:rPr lang="es-CO" sz="1800" dirty="0"/>
              <a:t>ANA DIAZ</a:t>
            </a:r>
          </a:p>
          <a:p>
            <a:r>
              <a:rPr lang="es-CO" sz="1800" dirty="0"/>
              <a:t>DAVID </a:t>
            </a:r>
            <a:r>
              <a:rPr lang="es-CO" sz="1800" dirty="0" smtClean="0"/>
              <a:t>Hernández</a:t>
            </a:r>
            <a:endParaRPr lang="es-CO" sz="1800" dirty="0"/>
          </a:p>
          <a:p>
            <a:r>
              <a:rPr lang="es-CO" dirty="0">
                <a:solidFill>
                  <a:srgbClr val="FFFFFF"/>
                </a:solidFill>
              </a:rPr>
              <a:t>IEGO ROJAS</a:t>
            </a:r>
          </a:p>
          <a:p>
            <a:r>
              <a:rPr lang="es-CO" dirty="0">
                <a:solidFill>
                  <a:srgbClr val="FFFFFF"/>
                </a:solidFill>
              </a:rPr>
              <a:t>ANA DIAZ</a:t>
            </a:r>
          </a:p>
          <a:p>
            <a:r>
              <a:rPr lang="es-CO" dirty="0">
                <a:solidFill>
                  <a:srgbClr val="FFFFFF"/>
                </a:solidFill>
              </a:rPr>
              <a:t> DAVID JUAJINOY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8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9. 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82825"/>
            <a:ext cx="3013972" cy="4351338"/>
          </a:xfrm>
        </p:spPr>
        <p:txBody>
          <a:bodyPr/>
          <a:lstStyle/>
          <a:p>
            <a:r>
              <a:rPr lang="es-CO" dirty="0" smtClean="0"/>
              <a:t>GET este método nos consulta todos los datos del endpoint en formato Json(Opcional). 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72" y="1770823"/>
            <a:ext cx="7895328" cy="4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4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314325" y="2010919"/>
            <a:ext cx="2171700" cy="4351338"/>
          </a:xfrm>
        </p:spPr>
        <p:txBody>
          <a:bodyPr/>
          <a:lstStyle/>
          <a:p>
            <a:r>
              <a:rPr lang="es-CO" dirty="0" smtClean="0"/>
              <a:t>POST este método nos crea un nuevo registro a partir de un json enviado.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571625"/>
            <a:ext cx="9515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2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27038" y="2384425"/>
            <a:ext cx="3594100" cy="4351338"/>
          </a:xfrm>
        </p:spPr>
        <p:txBody>
          <a:bodyPr/>
          <a:lstStyle/>
          <a:p>
            <a:r>
              <a:rPr lang="es-CO" dirty="0" smtClean="0"/>
              <a:t>PUT este método nos actualiza un registro a partir de un id y los datos enviados en un JSON.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681163"/>
            <a:ext cx="8391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90538" y="2384425"/>
            <a:ext cx="3179762" cy="4351338"/>
          </a:xfrm>
        </p:spPr>
        <p:txBody>
          <a:bodyPr/>
          <a:lstStyle/>
          <a:p>
            <a:r>
              <a:rPr lang="es-CO" dirty="0" smtClean="0"/>
              <a:t>DELETE este método nos elimina un registro a partir de un id.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687513"/>
            <a:ext cx="8220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1. ESCALAMIENTO </a:t>
            </a:r>
            <a:r>
              <a:rPr lang="es-CO" dirty="0"/>
              <a:t>VERTICAL </a:t>
            </a:r>
            <a:r>
              <a:rPr lang="es-CO" dirty="0" smtClean="0"/>
              <a:t> EN REST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6D43E-C2AD-4096-A534-5687E60D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Se aplicaría aumentando el hardware por </a:t>
            </a:r>
            <a:r>
              <a:rPr lang="es-MX" sz="2000" dirty="0"/>
              <a:t>uno más potente, como disco duro, memoria, procesador, </a:t>
            </a:r>
            <a:r>
              <a:rPr lang="es-MX" sz="2000" dirty="0" smtClean="0"/>
              <a:t>etc.</a:t>
            </a:r>
          </a:p>
          <a:p>
            <a:r>
              <a:rPr lang="es-MX" sz="2000" dirty="0" smtClean="0"/>
              <a:t>Se necesitaría un servidor, hosting y un dominio.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CF301D-229E-40C1-B831-19AB8092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3270755"/>
            <a:ext cx="4717182" cy="19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5D9E0-2E8A-453E-8571-780CFCFB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2. ESCALAMIENTO HORIZONTAL EN REST</a:t>
            </a:r>
            <a:endParaRPr lang="es-CO" dirty="0"/>
          </a:p>
        </p:txBody>
      </p:sp>
      <p:pic>
        <p:nvPicPr>
          <p:cNvPr id="1026" name="Picture 2" descr="Load Balancing Node JS. While deploying a NodeJS app in… | by Subhajit  Dutta | Techinto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949574"/>
            <a:ext cx="63627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E5232-86F8-4512-801D-4169867B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Se realizaría un load balancer que redistribuya las peticiones a uno de los servidores </a:t>
            </a:r>
            <a:r>
              <a:rPr lang="es-MX" sz="2000" dirty="0" err="1" smtClean="0"/>
              <a:t>rest</a:t>
            </a:r>
            <a:r>
              <a:rPr lang="es-MX" sz="2000" dirty="0" smtClean="0"/>
              <a:t> que tenga menos carga.  </a:t>
            </a:r>
          </a:p>
          <a:p>
            <a:r>
              <a:rPr lang="es-MX" sz="2000" dirty="0" smtClean="0"/>
              <a:t>Se necesita integrar más servidores lo suficientes para que la app no se congestione y un load balancer. </a:t>
            </a:r>
            <a:endParaRPr lang="es-MX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82904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49" y="2126047"/>
            <a:ext cx="9017001" cy="42874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695CC3-8C50-4995-B95B-C9FDA5D8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222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3. LOAD </a:t>
            </a:r>
            <a:r>
              <a:rPr lang="es-MX" sz="4000" dirty="0"/>
              <a:t>BALANCER EN UNA APLICACIÓN </a:t>
            </a:r>
            <a:r>
              <a:rPr lang="es-MX" sz="4000" dirty="0" smtClean="0"/>
              <a:t>REST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308D4-A414-4C1A-9A3D-EDAE705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8" y="1630746"/>
            <a:ext cx="2870202" cy="3868353"/>
          </a:xfrm>
        </p:spPr>
        <p:txBody>
          <a:bodyPr>
            <a:noAutofit/>
          </a:bodyPr>
          <a:lstStyle/>
          <a:p>
            <a:r>
              <a:rPr lang="es-MX" sz="2000" b="0" i="0" dirty="0" smtClean="0">
                <a:solidFill>
                  <a:srgbClr val="212529"/>
                </a:solidFill>
                <a:effectLst/>
                <a:latin typeface="Roboto"/>
              </a:rPr>
              <a:t>Para utilizar el Load Balancer en una app Rest se podría implementar dependiendo de las REQUEST que el cliente envíe a los servidore</a:t>
            </a:r>
            <a:r>
              <a:rPr lang="es-MX" sz="2000" dirty="0" smtClean="0">
                <a:solidFill>
                  <a:srgbClr val="212529"/>
                </a:solidFill>
                <a:latin typeface="Roboto"/>
              </a:rPr>
              <a:t>s y el load balancer a un nodo que este disponible </a:t>
            </a:r>
            <a:r>
              <a:rPr lang="es-MX" sz="2000" dirty="0">
                <a:solidFill>
                  <a:srgbClr val="212529"/>
                </a:solidFill>
                <a:latin typeface="Roboto"/>
              </a:rPr>
              <a:t>este a su vez retornara un </a:t>
            </a:r>
            <a:r>
              <a:rPr lang="es-MX" sz="2000" dirty="0" smtClean="0">
                <a:solidFill>
                  <a:srgbClr val="212529"/>
                </a:solidFill>
                <a:latin typeface="Roboto"/>
              </a:rPr>
              <a:t>RESPONSE que es enviado a el cliente. </a:t>
            </a:r>
            <a:r>
              <a:rPr lang="es-MX" sz="2000" b="0" i="0" dirty="0" smtClean="0">
                <a:solidFill>
                  <a:srgbClr val="212529"/>
                </a:solidFill>
                <a:effectLst/>
                <a:latin typeface="Roboto"/>
              </a:rPr>
              <a:t>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5820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08EC-9ECD-490D-91F6-B31DB51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4398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4.¿PUEDO IMPLEMENTAR ALGÚN ESTILO ARQUITECTÓNICO VISTO CON REST? ¿CUAL Y POR QUÉ?</a:t>
            </a: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A308D4-A414-4C1A-9A3D-EDAE705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309"/>
            <a:ext cx="10515600" cy="3101254"/>
          </a:xfrm>
        </p:spPr>
        <p:txBody>
          <a:bodyPr>
            <a:normAutofit/>
          </a:bodyPr>
          <a:lstStyle/>
          <a:p>
            <a:r>
              <a:rPr lang="es-MX" sz="2000" dirty="0" smtClean="0"/>
              <a:t>Se </a:t>
            </a:r>
            <a:r>
              <a:rPr lang="es-MX" sz="2000" dirty="0" smtClean="0"/>
              <a:t>puede implementar la arquitectura en capas </a:t>
            </a:r>
            <a:r>
              <a:rPr lang="es-MX" sz="2000" dirty="0" smtClean="0"/>
              <a:t>porque se puede mezclar muy fácil las capas de negocio, persistencia con los servicios de la de </a:t>
            </a:r>
            <a:r>
              <a:rPr lang="es-MX" sz="2000" dirty="0" smtClean="0"/>
              <a:t>R</a:t>
            </a:r>
            <a:r>
              <a:rPr lang="es-MX" sz="2000" dirty="0" smtClean="0"/>
              <a:t>est sin afectar </a:t>
            </a:r>
            <a:r>
              <a:rPr lang="es-MX" sz="2000" smtClean="0"/>
              <a:t>a esta.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39401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08EC-9ECD-490D-91F6-B31DB51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0"/>
            <a:ext cx="11137900" cy="1984375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5. ENDPOINT EN UN MISMO SERVIDOR PARA QUE EL BACKEND TENGA ALTA DISPONIBILIDAD</a:t>
            </a:r>
            <a:endParaRPr lang="es-CO" sz="4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A308D4-A414-4C1A-9A3D-EDAE705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1793008"/>
            <a:ext cx="11474450" cy="4849091"/>
          </a:xfrm>
        </p:spPr>
        <p:txBody>
          <a:bodyPr>
            <a:noAutofit/>
          </a:bodyPr>
          <a:lstStyle/>
          <a:p>
            <a:r>
              <a:rPr lang="es-MX" dirty="0"/>
              <a:t>Con el reflejo de </a:t>
            </a:r>
            <a:r>
              <a:rPr lang="es-MX" dirty="0" smtClean="0"/>
              <a:t>DB, </a:t>
            </a:r>
            <a:r>
              <a:rPr lang="es-MX" dirty="0"/>
              <a:t>el modo de recuperación de </a:t>
            </a:r>
            <a:r>
              <a:rPr lang="es-MX" dirty="0" smtClean="0"/>
              <a:t>DB está </a:t>
            </a:r>
            <a:r>
              <a:rPr lang="es-MX" dirty="0"/>
              <a:t>configurado como Completa. </a:t>
            </a:r>
            <a:r>
              <a:rPr lang="es-MX" dirty="0" smtClean="0"/>
              <a:t>Esto </a:t>
            </a:r>
            <a:r>
              <a:rPr lang="es-MX" dirty="0"/>
              <a:t>significa que es preciso controlar atentamente el tamaño del registro de transacciones y crear copias de seguridad de los registros de transacciones periódicamente para evitar que los servidores </a:t>
            </a:r>
            <a:r>
              <a:rPr lang="es-MX" dirty="0" smtClean="0"/>
              <a:t>backend </a:t>
            </a:r>
            <a:r>
              <a:rPr lang="es-MX" dirty="0"/>
              <a:t>el reflejo de </a:t>
            </a:r>
            <a:r>
              <a:rPr lang="es-MX" dirty="0" smtClean="0"/>
              <a:t>DB, </a:t>
            </a:r>
            <a:r>
              <a:rPr lang="es-MX" dirty="0"/>
              <a:t>el modo de recuperación de </a:t>
            </a:r>
            <a:r>
              <a:rPr lang="es-MX" dirty="0" smtClean="0"/>
              <a:t>DB </a:t>
            </a:r>
            <a:r>
              <a:rPr lang="es-MX" dirty="0"/>
              <a:t>siempre está configurado como Completa. Esto significa que es preciso controlar </a:t>
            </a:r>
            <a:r>
              <a:rPr lang="es-MX" dirty="0" smtClean="0"/>
              <a:t>el </a:t>
            </a:r>
            <a:r>
              <a:rPr lang="es-MX" dirty="0"/>
              <a:t>tamaño del registro </a:t>
            </a:r>
            <a:r>
              <a:rPr lang="es-MX" dirty="0" smtClean="0"/>
              <a:t>de transacciones </a:t>
            </a:r>
            <a:r>
              <a:rPr lang="es-MX" dirty="0"/>
              <a:t>y crear copias de seguridad de los registros de transacciones periódicamente para evitar que los servidores </a:t>
            </a:r>
            <a:r>
              <a:rPr lang="es-MX" dirty="0" smtClean="0"/>
              <a:t>backend </a:t>
            </a:r>
            <a:r>
              <a:rPr lang="es-MX" dirty="0"/>
              <a:t>se queden sin espacio en </a:t>
            </a:r>
            <a:r>
              <a:rPr lang="es-MX" dirty="0" smtClean="0"/>
              <a:t>el SDD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333479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stack.imgur.com/G0i8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/>
          <a:stretch/>
        </p:blipFill>
        <p:spPr bwMode="auto">
          <a:xfrm>
            <a:off x="4140200" y="1366837"/>
            <a:ext cx="7464024" cy="54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6. DIFERENCIAS ENTRE UN SERVICIO WEB SOAP Y RESTFUL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33700" cy="4351338"/>
          </a:xfrm>
        </p:spPr>
        <p:txBody>
          <a:bodyPr>
            <a:normAutofit/>
          </a:bodyPr>
          <a:lstStyle/>
          <a:p>
            <a:r>
              <a:rPr lang="es-CO" sz="2000" dirty="0" smtClean="0"/>
              <a:t>La diferencia es el formato de datos que restful permite JSON,XML,HTML,ETC y soap solo permite XML.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19775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7. CONSUMIR UN SERVICIO RESTFULL EN JAVASCRIPT, ANGULAR, VUE O REACT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0000" cy="4351338"/>
          </a:xfrm>
        </p:spPr>
        <p:txBody>
          <a:bodyPr/>
          <a:lstStyle/>
          <a:p>
            <a:r>
              <a:rPr lang="es-CO" dirty="0" smtClean="0"/>
              <a:t>Se realiza la petición del endpoint por medio de librerías (axios) o la api de fetch</a:t>
            </a:r>
            <a:r>
              <a:rPr lang="es-CO" dirty="0"/>
              <a:t>, XmlHttpRequest </a:t>
            </a:r>
            <a:r>
              <a:rPr lang="es-CO" dirty="0" smtClean="0"/>
              <a:t>y por respuesta se obtiene los datos por Formato JSON.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12" y="3311106"/>
            <a:ext cx="4481888" cy="24987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3311106"/>
            <a:ext cx="4737100" cy="25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4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8. CONSUMIR UN SERVICIO RESTFULL EN ANDROID, SWIFT, REACT NATIVE, IONIC O FLUTTER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82825"/>
            <a:ext cx="10160000" cy="4351338"/>
          </a:xfrm>
        </p:spPr>
        <p:txBody>
          <a:bodyPr/>
          <a:lstStyle/>
          <a:p>
            <a:r>
              <a:rPr lang="es-CO" dirty="0"/>
              <a:t>Se realiza la petición del endpoint por medio de librerías </a:t>
            </a:r>
            <a:r>
              <a:rPr lang="es-CO" dirty="0" smtClean="0"/>
              <a:t>y </a:t>
            </a:r>
            <a:r>
              <a:rPr lang="es-CO" dirty="0"/>
              <a:t>por respuesta se obtiene los datos por Formato JSON.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7" y="3943257"/>
            <a:ext cx="6163535" cy="13336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28" y="3473357"/>
            <a:ext cx="424874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307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543</Words>
  <Application>Microsoft Office PowerPoint</Application>
  <PresentationFormat>Panorámica</PresentationFormat>
  <Paragraphs>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Roboto</vt:lpstr>
      <vt:lpstr>Source Sans Pro SemiBold</vt:lpstr>
      <vt:lpstr>FunkyShapesVTI</vt:lpstr>
      <vt:lpstr>EJERCICIO O</vt:lpstr>
      <vt:lpstr>1. ESCALAMIENTO VERTICAL  EN REST</vt:lpstr>
      <vt:lpstr>2. ESCALAMIENTO HORIZONTAL EN REST</vt:lpstr>
      <vt:lpstr>3. LOAD BALANCER EN UNA APLICACIÓN REST</vt:lpstr>
      <vt:lpstr>4.¿PUEDO IMPLEMENTAR ALGÚN ESTILO ARQUITECTÓNICO VISTO CON REST? ¿CUAL Y POR QUÉ?</vt:lpstr>
      <vt:lpstr>5. ENDPOINT EN UN MISMO SERVIDOR PARA QUE EL BACKEND TENGA ALTA DISPONIBILIDAD</vt:lpstr>
      <vt:lpstr>6. DIFERENCIAS ENTRE UN SERVICIO WEB SOAP Y RESTFUL</vt:lpstr>
      <vt:lpstr>7. CONSUMIR UN SERVICIO RESTFULL EN JAVASCRIPT, ANGULAR, VUE O REACT</vt:lpstr>
      <vt:lpstr>8. CONSUMIR UN SERVICIO RESTFULL EN ANDROID, SWIFT, REACT NATIVE, IONIC O FLUTTER</vt:lpstr>
      <vt:lpstr>9. CONSUMO DEL ENDPOINT DE CADA GRUPO CON LOS 4 MÉTODOS VISTOS EN CLASE.</vt:lpstr>
      <vt:lpstr>CONSUMO DEL ENDPOINT DE CADA GRUPO CON LOS 4 MÉTODOS VISTOS EN CLASE.</vt:lpstr>
      <vt:lpstr>CONSUMO DEL ENDPOINT DE CADA GRUPO CON LOS 4 MÉTODOS VISTOS EN CLASE.</vt:lpstr>
      <vt:lpstr>CONSUMO DEL ENDPOINT DE CADA GRUPO CON LOS 4 MÉTODOS VISTOS EN CLASE.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O</dc:title>
  <dc:creator>Ana yuliza diaz quintero</dc:creator>
  <cp:lastModifiedBy>Hip-Hop</cp:lastModifiedBy>
  <cp:revision>87</cp:revision>
  <dcterms:created xsi:type="dcterms:W3CDTF">2020-12-06T07:18:28Z</dcterms:created>
  <dcterms:modified xsi:type="dcterms:W3CDTF">2020-12-13T05:48:49Z</dcterms:modified>
</cp:coreProperties>
</file>