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896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0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4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8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8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9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9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0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F7B87B18-F909-4F76-9A7A-D54FF448D8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39" r="-1" b="1486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3A4D536-D7D6-49F7-A687-64E93CC579ED}"/>
              </a:ext>
            </a:extLst>
          </p:cNvPr>
          <p:cNvSpPr/>
          <p:nvPr/>
        </p:nvSpPr>
        <p:spPr>
          <a:xfrm>
            <a:off x="785004" y="855061"/>
            <a:ext cx="7815658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Como </a:t>
            </a:r>
            <a:r>
              <a:rPr lang="es-CO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seleccionar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 un </a:t>
            </a:r>
            <a:r>
              <a:rPr lang="es-CO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servidor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 para </a:t>
            </a:r>
            <a:r>
              <a:rPr lang="es-CO" sz="5400" b="1" noProof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alojar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 una </a:t>
            </a:r>
            <a:r>
              <a:rPr lang="es-CO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aplicación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 por </a:t>
            </a:r>
            <a:r>
              <a:rPr lang="es-CO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capas</a:t>
            </a:r>
            <a:endParaRPr lang="es-CO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31DE486-A04A-421F-B5C1-A1E318064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76" y="4694791"/>
            <a:ext cx="3594740" cy="20336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 descr="Resultado de imagen para server por capas">
            <a:extLst>
              <a:ext uri="{FF2B5EF4-FFF2-40B4-BE49-F238E27FC236}">
                <a16:creationId xmlns:a16="http://schemas.microsoft.com/office/drawing/2014/main" id="{88334839-BCDB-4EC6-9432-B490E7B35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152" y="4233109"/>
            <a:ext cx="4209843" cy="24485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73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Habitación con servidores iluminados">
            <a:extLst>
              <a:ext uri="{FF2B5EF4-FFF2-40B4-BE49-F238E27FC236}">
                <a16:creationId xmlns:a16="http://schemas.microsoft.com/office/drawing/2014/main" id="{1B1B6724-7DB7-4A9A-A4EA-0A8A330BA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C0B610-644F-4E8A-BC6E-5EE9D87F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¿Para que necesito el servidor ?</a:t>
            </a:r>
          </a:p>
        </p:txBody>
      </p:sp>
    </p:spTree>
    <p:extLst>
      <p:ext uri="{BB962C8B-B14F-4D97-AF65-F5344CB8AC3E}">
        <p14:creationId xmlns:p14="http://schemas.microsoft.com/office/powerpoint/2010/main" val="1803175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0E4C519-FBE9-4ABE-A8F9-C2CBE3269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esultado de imagen para persona pensando">
            <a:extLst>
              <a:ext uri="{FF2B5EF4-FFF2-40B4-BE49-F238E27FC236}">
                <a16:creationId xmlns:a16="http://schemas.microsoft.com/office/drawing/2014/main" id="{A7FFA8CC-B3AB-4EB5-9CFA-CBAF0C6A98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4" b="-1"/>
          <a:stretch/>
        </p:blipFill>
        <p:spPr bwMode="auto">
          <a:xfrm>
            <a:off x="3245637" y="-1"/>
            <a:ext cx="8946363" cy="6858000"/>
          </a:xfrm>
          <a:custGeom>
            <a:avLst/>
            <a:gdLst/>
            <a:ahLst/>
            <a:cxnLst/>
            <a:rect l="l" t="t" r="r" b="b"/>
            <a:pathLst>
              <a:path w="8946363" h="6858000">
                <a:moveTo>
                  <a:pt x="0" y="0"/>
                </a:moveTo>
                <a:lnTo>
                  <a:pt x="8946363" y="0"/>
                </a:lnTo>
                <a:lnTo>
                  <a:pt x="8946363" y="6858000"/>
                </a:lnTo>
                <a:lnTo>
                  <a:pt x="1" y="6858000"/>
                </a:lnTo>
                <a:lnTo>
                  <a:pt x="60040" y="6788731"/>
                </a:lnTo>
                <a:cubicBezTo>
                  <a:pt x="770566" y="5928901"/>
                  <a:pt x="1210035" y="4741057"/>
                  <a:pt x="1210035" y="3429001"/>
                </a:cubicBezTo>
                <a:cubicBezTo>
                  <a:pt x="1210035" y="2116945"/>
                  <a:pt x="770566" y="929101"/>
                  <a:pt x="60040" y="6927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80EC29FB-299E-49F3-8C7B-01199632A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455672" cy="6858000"/>
          </a:xfrm>
          <a:custGeom>
            <a:avLst/>
            <a:gdLst>
              <a:gd name="connsiteX0" fmla="*/ 0 w 4455672"/>
              <a:gd name="connsiteY0" fmla="*/ 0 h 6858000"/>
              <a:gd name="connsiteX1" fmla="*/ 3245636 w 4455672"/>
              <a:gd name="connsiteY1" fmla="*/ 0 h 6858000"/>
              <a:gd name="connsiteX2" fmla="*/ 3305677 w 4455672"/>
              <a:gd name="connsiteY2" fmla="*/ 69272 h 6858000"/>
              <a:gd name="connsiteX3" fmla="*/ 4455672 w 4455672"/>
              <a:gd name="connsiteY3" fmla="*/ 3429001 h 6858000"/>
              <a:gd name="connsiteX4" fmla="*/ 3305677 w 4455672"/>
              <a:gd name="connsiteY4" fmla="*/ 6788731 h 6858000"/>
              <a:gd name="connsiteX5" fmla="*/ 3245638 w 4455672"/>
              <a:gd name="connsiteY5" fmla="*/ 6858000 h 6858000"/>
              <a:gd name="connsiteX6" fmla="*/ 0 w 44556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2" h="6858000">
                <a:moveTo>
                  <a:pt x="0" y="0"/>
                </a:moveTo>
                <a:lnTo>
                  <a:pt x="3245636" y="0"/>
                </a:lnTo>
                <a:lnTo>
                  <a:pt x="3305677" y="69272"/>
                </a:lnTo>
                <a:cubicBezTo>
                  <a:pt x="4016203" y="929101"/>
                  <a:pt x="4455672" y="2116945"/>
                  <a:pt x="4455672" y="3429001"/>
                </a:cubicBezTo>
                <a:cubicBezTo>
                  <a:pt x="4455672" y="4741057"/>
                  <a:pt x="4016203" y="5928901"/>
                  <a:pt x="3305677" y="6788731"/>
                </a:cubicBezTo>
                <a:lnTo>
                  <a:pt x="3245638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C29A2522-B27A-45C5-897B-79A1407D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8" cy="6858000"/>
          </a:xfrm>
          <a:custGeom>
            <a:avLst/>
            <a:gdLst>
              <a:gd name="connsiteX0" fmla="*/ 0 w 4446528"/>
              <a:gd name="connsiteY0" fmla="*/ 0 h 6858000"/>
              <a:gd name="connsiteX1" fmla="*/ 3236492 w 4446528"/>
              <a:gd name="connsiteY1" fmla="*/ 0 h 6858000"/>
              <a:gd name="connsiteX2" fmla="*/ 3296533 w 4446528"/>
              <a:gd name="connsiteY2" fmla="*/ 69272 h 6858000"/>
              <a:gd name="connsiteX3" fmla="*/ 4446528 w 4446528"/>
              <a:gd name="connsiteY3" fmla="*/ 3429001 h 6858000"/>
              <a:gd name="connsiteX4" fmla="*/ 3296533 w 4446528"/>
              <a:gd name="connsiteY4" fmla="*/ 6788731 h 6858000"/>
              <a:gd name="connsiteX5" fmla="*/ 3236494 w 4446528"/>
              <a:gd name="connsiteY5" fmla="*/ 6858000 h 6858000"/>
              <a:gd name="connsiteX6" fmla="*/ 0 w 44465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8" h="6858000">
                <a:moveTo>
                  <a:pt x="0" y="0"/>
                </a:moveTo>
                <a:lnTo>
                  <a:pt x="3236492" y="0"/>
                </a:lnTo>
                <a:lnTo>
                  <a:pt x="3296533" y="69272"/>
                </a:lnTo>
                <a:cubicBezTo>
                  <a:pt x="4007059" y="929101"/>
                  <a:pt x="4446528" y="2116945"/>
                  <a:pt x="4446528" y="3429001"/>
                </a:cubicBezTo>
                <a:cubicBezTo>
                  <a:pt x="4446528" y="4741057"/>
                  <a:pt x="4007059" y="5928901"/>
                  <a:pt x="3296533" y="6788731"/>
                </a:cubicBezTo>
                <a:lnTo>
                  <a:pt x="32364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EA8ABE-1606-4DA6-A66A-C0B0E9BE4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s-CO" sz="2200" dirty="0"/>
              <a:t>De acuerdo a su arquitectura, ¿Cuántos servidores usar?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096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181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 descr="Resultado de imagen para servidores">
            <a:extLst>
              <a:ext uri="{FF2B5EF4-FFF2-40B4-BE49-F238E27FC236}">
                <a16:creationId xmlns:a16="http://schemas.microsoft.com/office/drawing/2014/main" id="{C70BC0E1-B14E-4A3B-B31C-9FA8997116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1" y="2888097"/>
            <a:ext cx="3497660" cy="266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446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9" name="Rectangle 13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80" name="Rectangle 138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1" name="Rectangle 140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E84A8B-30E1-44D8-B61B-31961016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O" dirty="0"/>
              <a:t>Características</a:t>
            </a:r>
            <a:r>
              <a:rPr lang="en-US" dirty="0"/>
              <a:t> del </a:t>
            </a:r>
            <a:r>
              <a:rPr lang="es-CO" dirty="0"/>
              <a:t>servidor</a:t>
            </a:r>
          </a:p>
        </p:txBody>
      </p:sp>
      <p:sp>
        <p:nvSpPr>
          <p:cNvPr id="3082" name="Rectangle: Rounded Corners 142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3074" name="Picture 2" descr="Resultado de imagen para caracteristicas del servidor">
            <a:extLst>
              <a:ext uri="{FF2B5EF4-FFF2-40B4-BE49-F238E27FC236}">
                <a16:creationId xmlns:a16="http://schemas.microsoft.com/office/drawing/2014/main" id="{55CF0DC3-E2BF-4756-85ED-15D3DE5FFA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6" r="9547"/>
          <a:stretch/>
        </p:blipFill>
        <p:spPr bwMode="auto">
          <a:xfrm>
            <a:off x="705875" y="2139484"/>
            <a:ext cx="4955521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2AF3C63-11D8-4121-BA3F-7D921FFB54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0302" y="2615584"/>
            <a:ext cx="5596128" cy="314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248FBFF-017E-41A9-9D93-75FFBBE9E92A}"/>
              </a:ext>
            </a:extLst>
          </p:cNvPr>
          <p:cNvSpPr txBox="1"/>
          <p:nvPr/>
        </p:nvSpPr>
        <p:spPr>
          <a:xfrm>
            <a:off x="8432358" y="2148078"/>
            <a:ext cx="165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i="1" u="sng" dirty="0"/>
              <a:t>VELOCIDAD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A7F9742-8CBB-4166-B75E-BDE97BE3EED7}"/>
              </a:ext>
            </a:extLst>
          </p:cNvPr>
          <p:cNvSpPr txBox="1"/>
          <p:nvPr/>
        </p:nvSpPr>
        <p:spPr>
          <a:xfrm>
            <a:off x="2425912" y="2148078"/>
            <a:ext cx="151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i="1" u="sng" dirty="0"/>
              <a:t>CANTIDAD</a:t>
            </a:r>
          </a:p>
        </p:txBody>
      </p:sp>
    </p:spTree>
    <p:extLst>
      <p:ext uri="{BB962C8B-B14F-4D97-AF65-F5344CB8AC3E}">
        <p14:creationId xmlns:p14="http://schemas.microsoft.com/office/powerpoint/2010/main" val="360448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6" name="Rectangle 78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7" name="Freeform: Shape 80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9" name="Freeform: Shape 82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A68A3D-9093-474E-8B11-C57D29B3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TIPOS DE SERVIDOR</a:t>
            </a:r>
          </a:p>
        </p:txBody>
      </p:sp>
      <p:sp>
        <p:nvSpPr>
          <p:cNvPr id="4110" name="Rectangle 8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11" name="Rectangle 8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 descr="Resultado de imagen para TIPOS DE SERVIDOR">
            <a:extLst>
              <a:ext uri="{FF2B5EF4-FFF2-40B4-BE49-F238E27FC236}">
                <a16:creationId xmlns:a16="http://schemas.microsoft.com/office/drawing/2014/main" id="{7545821C-3EC7-4078-A151-5D985BDF1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8967" y="1259947"/>
            <a:ext cx="6921940" cy="444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Resultado de imagen para TIPOS DE SERVIDOR">
            <a:extLst>
              <a:ext uri="{FF2B5EF4-FFF2-40B4-BE49-F238E27FC236}">
                <a16:creationId xmlns:a16="http://schemas.microsoft.com/office/drawing/2014/main" id="{3C4C85BA-EFFC-42CC-A07C-98B1055E66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3031728"/>
            <a:ext cx="3438525" cy="257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4" name="Rectangle 70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Resultado de imagen para SERVIDOR EN LA NUBE">
            <a:extLst>
              <a:ext uri="{FF2B5EF4-FFF2-40B4-BE49-F238E27FC236}">
                <a16:creationId xmlns:a16="http://schemas.microsoft.com/office/drawing/2014/main" id="{08936894-AF8D-4633-872E-D6C45A8BA8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5" b="8262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5" name="Rectangle 7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6" name="Rectangle 7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F1D4673-47BC-49DF-97D5-4B0FC5892412}"/>
              </a:ext>
            </a:extLst>
          </p:cNvPr>
          <p:cNvSpPr txBox="1"/>
          <p:nvPr/>
        </p:nvSpPr>
        <p:spPr>
          <a:xfrm>
            <a:off x="841248" y="3502152"/>
            <a:ext cx="10506456" cy="2670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/>
              <a:t>SERVIDORES EN LA NUBE POR CAPAS</a:t>
            </a:r>
          </a:p>
        </p:txBody>
      </p:sp>
    </p:spTree>
    <p:extLst>
      <p:ext uri="{BB962C8B-B14F-4D97-AF65-F5344CB8AC3E}">
        <p14:creationId xmlns:p14="http://schemas.microsoft.com/office/powerpoint/2010/main" val="506518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48" name="Rectangle 72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Resultado de imagen para servidor local monolitICO">
            <a:extLst>
              <a:ext uri="{FF2B5EF4-FFF2-40B4-BE49-F238E27FC236}">
                <a16:creationId xmlns:a16="http://schemas.microsoft.com/office/drawing/2014/main" id="{5C021DF5-77EB-4D92-839D-EB54588076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D0B03FC-FEA8-4466-A241-98F3552D8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2230790"/>
            <a:ext cx="10506456" cy="2057400"/>
          </a:xfrm>
        </p:spPr>
        <p:txBody>
          <a:bodyPr anchor="b">
            <a:normAutofit/>
          </a:bodyPr>
          <a:lstStyle/>
          <a:p>
            <a:r>
              <a:rPr lang="es-CO" sz="5000" dirty="0"/>
              <a:t>SERVIDOR LOCAL MONOLITICO</a:t>
            </a:r>
          </a:p>
        </p:txBody>
      </p:sp>
      <p:sp>
        <p:nvSpPr>
          <p:cNvPr id="6149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51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3560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nalogousFromDarkSeedRightStep">
      <a:dk1>
        <a:srgbClr val="000000"/>
      </a:dk1>
      <a:lt1>
        <a:srgbClr val="FFFFFF"/>
      </a:lt1>
      <a:dk2>
        <a:srgbClr val="1B302B"/>
      </a:dk2>
      <a:lt2>
        <a:srgbClr val="F3F0F1"/>
      </a:lt2>
      <a:accent1>
        <a:srgbClr val="3FB399"/>
      </a:accent1>
      <a:accent2>
        <a:srgbClr val="359EB7"/>
      </a:accent2>
      <a:accent3>
        <a:srgbClr val="4779C9"/>
      </a:accent3>
      <a:accent4>
        <a:srgbClr val="4E4BBF"/>
      </a:accent4>
      <a:accent5>
        <a:srgbClr val="8147C9"/>
      </a:accent5>
      <a:accent6>
        <a:srgbClr val="A535B7"/>
      </a:accent6>
      <a:hlink>
        <a:srgbClr val="789431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45</Words>
  <Application>Microsoft Office PowerPoint</Application>
  <PresentationFormat>Panorámica</PresentationFormat>
  <Paragraphs>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Neue Haas Grotesk Text Pro</vt:lpstr>
      <vt:lpstr>AccentBoxVTI</vt:lpstr>
      <vt:lpstr>Presentación de PowerPoint</vt:lpstr>
      <vt:lpstr>¿Para que necesito el servidor ?</vt:lpstr>
      <vt:lpstr>De acuerdo a su arquitectura, ¿Cuántos servidores usar? </vt:lpstr>
      <vt:lpstr>Características del servidor</vt:lpstr>
      <vt:lpstr>TIPOS DE SERVIDOR</vt:lpstr>
      <vt:lpstr>Presentación de PowerPoint</vt:lpstr>
      <vt:lpstr>SERVIDOR LOCAL MONOLITICO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Rojas Marín</dc:creator>
  <cp:lastModifiedBy>Diego Rojas Marín</cp:lastModifiedBy>
  <cp:revision>6</cp:revision>
  <dcterms:created xsi:type="dcterms:W3CDTF">2021-02-21T23:29:40Z</dcterms:created>
  <dcterms:modified xsi:type="dcterms:W3CDTF">2021-02-22T00:27:00Z</dcterms:modified>
</cp:coreProperties>
</file>