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B25C-6B30-4769-9A7C-662B4E64CD1F}" type="slidenum">
              <a:rPr lang="en-ID" smtClean="0"/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9893-AC8B-4AB7-BE87-ADEAF2C2CADC}" type="datetimeFigureOut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9893-AC8B-4AB7-BE87-ADEAF2C2CADC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56B25C-6B30-4769-9A7C-662B4E64CD1F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5051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D" sz="4000" b="1" dirty="0"/>
              <a:t>holesaler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Cashier APP on C++</a:t>
            </a:r>
            <a:endParaRPr lang="en-ID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12" y="1170430"/>
            <a:ext cx="9362388" cy="2085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4813" y="4752378"/>
            <a:ext cx="4527029" cy="1870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14400" algn="l"/>
                <a:tab pos="2286000" algn="l"/>
                <a:tab pos="2743200" algn="l"/>
                <a:tab pos="30353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1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914400" algn="l"/>
                <a:tab pos="2286000" algn="l"/>
                <a:tab pos="2743200" algn="l"/>
                <a:tab pos="30353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David Julian Ernestine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914400" algn="l"/>
                <a:tab pos="2286000" algn="l"/>
                <a:tab pos="2743200" algn="l"/>
                <a:tab pos="30353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Muhammad Rafi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Aulia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914400" algn="l"/>
                <a:tab pos="2286000" algn="l"/>
                <a:tab pos="2743200" algn="l"/>
                <a:tab pos="30353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Isaac Gideon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Simamora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INPUT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1"/>
          <a:stretch>
            <a:fillRect/>
          </a:stretch>
        </p:blipFill>
        <p:spPr bwMode="auto">
          <a:xfrm>
            <a:off x="2745074" y="1582838"/>
            <a:ext cx="6701852" cy="491003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INPUT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" r="1471"/>
          <a:stretch>
            <a:fillRect/>
          </a:stretch>
        </p:blipFill>
        <p:spPr bwMode="auto">
          <a:xfrm>
            <a:off x="2506000" y="1458277"/>
            <a:ext cx="7180000" cy="50345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INPUT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8" t="9893" r="7792" b="-1493"/>
          <a:stretch>
            <a:fillRect/>
          </a:stretch>
        </p:blipFill>
        <p:spPr bwMode="auto">
          <a:xfrm>
            <a:off x="2709192" y="1448300"/>
            <a:ext cx="6773615" cy="46676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INPUT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6"/>
          <a:stretch>
            <a:fillRect/>
          </a:stretch>
        </p:blipFill>
        <p:spPr bwMode="auto">
          <a:xfrm>
            <a:off x="2617657" y="1441788"/>
            <a:ext cx="6956685" cy="517745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INPUT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6" r="2163"/>
          <a:stretch>
            <a:fillRect/>
          </a:stretch>
        </p:blipFill>
        <p:spPr bwMode="auto">
          <a:xfrm>
            <a:off x="2760064" y="1531688"/>
            <a:ext cx="6671872" cy="49874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OUTPUT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" r="3226"/>
          <a:stretch>
            <a:fillRect/>
          </a:stretch>
        </p:blipFill>
        <p:spPr bwMode="auto">
          <a:xfrm>
            <a:off x="2467755" y="964198"/>
            <a:ext cx="7256489" cy="56861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OUTPUT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" r="466"/>
          <a:stretch>
            <a:fillRect/>
          </a:stretch>
        </p:blipFill>
        <p:spPr bwMode="auto">
          <a:xfrm>
            <a:off x="2857500" y="1462998"/>
            <a:ext cx="6477000" cy="50298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OUTPUT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"/>
          <a:stretch>
            <a:fillRect/>
          </a:stretch>
        </p:blipFill>
        <p:spPr bwMode="auto">
          <a:xfrm>
            <a:off x="2707598" y="1364339"/>
            <a:ext cx="6776803" cy="53622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Thank You  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D" sz="2800" dirty="0"/>
              <a:t>Power point by:</a:t>
            </a:r>
            <a:endParaRPr lang="en-ID" sz="2800" dirty="0"/>
          </a:p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Julian Ernestine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Rafi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Aulia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Isaac Gideon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Simamora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ANALYSIS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In this project we make wholesaler cashier menu with C++. In this application, we can see the wholesaler menu, prices, total ordered price and the changes.</a:t>
            </a:r>
            <a:endParaRPr lang="en-ID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82" y="33337"/>
            <a:ext cx="3331210" cy="6791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56" y="125543"/>
            <a:ext cx="2931818" cy="66069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FLOWCHART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1262380"/>
            <a:ext cx="7620079" cy="5244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INPUT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28103" r="2875"/>
          <a:stretch>
            <a:fillRect/>
          </a:stretch>
        </p:blipFill>
        <p:spPr bwMode="auto">
          <a:xfrm>
            <a:off x="2578308" y="1690688"/>
            <a:ext cx="7035384" cy="50599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INPUT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7" r="5614"/>
          <a:stretch>
            <a:fillRect/>
          </a:stretch>
        </p:blipFill>
        <p:spPr bwMode="auto">
          <a:xfrm>
            <a:off x="2310359" y="1186057"/>
            <a:ext cx="7571282" cy="55350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INPUT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" r="3818" b="-476"/>
          <a:stretch>
            <a:fillRect/>
          </a:stretch>
        </p:blipFill>
        <p:spPr bwMode="auto">
          <a:xfrm>
            <a:off x="2398781" y="1475854"/>
            <a:ext cx="7394437" cy="515193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INPUT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r="2470"/>
          <a:stretch>
            <a:fillRect/>
          </a:stretch>
        </p:blipFill>
        <p:spPr bwMode="auto">
          <a:xfrm>
            <a:off x="2739733" y="1534773"/>
            <a:ext cx="6712533" cy="495810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561</Words>
  <Application>WPS Presentation</Application>
  <PresentationFormat>Layar Lebar</PresentationFormat>
  <Paragraphs>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Trebuchet MS</vt:lpstr>
      <vt:lpstr>Microsoft YaHei</vt:lpstr>
      <vt:lpstr>Arial Unicode MS</vt:lpstr>
      <vt:lpstr>Facet</vt:lpstr>
      <vt:lpstr>PowerPoint 演示文稿</vt:lpstr>
      <vt:lpstr>SYSTEM ANALYSIS </vt:lpstr>
      <vt:lpstr>FLOWCHART </vt:lpstr>
      <vt:lpstr>FLOWCHART</vt:lpstr>
      <vt:lpstr>FLOWCHART</vt:lpstr>
      <vt:lpstr>C++ CODE INPUT</vt:lpstr>
      <vt:lpstr>C++ CODE INPUT </vt:lpstr>
      <vt:lpstr>C++ CODE INPUT</vt:lpstr>
      <vt:lpstr>C++ CODE INPUT</vt:lpstr>
      <vt:lpstr>C++ CODE INPUT</vt:lpstr>
      <vt:lpstr>C++ CODE INPUT</vt:lpstr>
      <vt:lpstr>C++ CODE INPUT</vt:lpstr>
      <vt:lpstr>C++ CODE INPUT</vt:lpstr>
      <vt:lpstr>C++ CODE INPUT</vt:lpstr>
      <vt:lpstr>C++ CODE OUTPUT </vt:lpstr>
      <vt:lpstr>C++ CODE OUTPUT</vt:lpstr>
      <vt:lpstr>C++ CODE OUTPUT</vt:lpstr>
      <vt:lpstr>Thank You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Julian Ernestine</dc:creator>
  <cp:lastModifiedBy>HENDRA JAYA</cp:lastModifiedBy>
  <cp:revision>8</cp:revision>
  <dcterms:created xsi:type="dcterms:W3CDTF">2022-04-20T06:31:00Z</dcterms:created>
  <dcterms:modified xsi:type="dcterms:W3CDTF">2022-04-20T14:58:12Z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63913C02540A44F9AD7CBD48719F6687</vt:lpwstr>
  </property>
  <property fmtid="{D5CDD505-2E9C-101B-9397-08002B2CF9AE}" pid="3" name="KSOProductBuildVer">
    <vt:lpwstr>1033-11.2.0.11074</vt:lpwstr>
  </property>
</Properties>
</file>