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/>
  </p:normalViewPr>
  <p:slideViewPr>
    <p:cSldViewPr snapToGrid="0">
      <p:cViewPr varScale="1">
        <p:scale>
          <a:sx n="49" d="100"/>
          <a:sy n="49" d="100"/>
        </p:scale>
        <p:origin x="8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Julian Ernestine" userId="995f7dc807aefd8d" providerId="LiveId" clId="{378AAE43-9616-4B35-9459-04B0955A0D81}"/>
    <pc:docChg chg="undo custSel modSld">
      <pc:chgData name="David Julian Ernestine" userId="995f7dc807aefd8d" providerId="LiveId" clId="{378AAE43-9616-4B35-9459-04B0955A0D81}" dt="2022-05-24T08:33:16.670" v="35" actId="5793"/>
      <pc:docMkLst>
        <pc:docMk/>
      </pc:docMkLst>
      <pc:sldChg chg="addSp delSp modSp mod">
        <pc:chgData name="David Julian Ernestine" userId="995f7dc807aefd8d" providerId="LiveId" clId="{378AAE43-9616-4B35-9459-04B0955A0D81}" dt="2022-05-24T08:33:03.918" v="32" actId="20577"/>
        <pc:sldMkLst>
          <pc:docMk/>
          <pc:sldMk cId="3583665964" sldId="256"/>
        </pc:sldMkLst>
        <pc:spChg chg="mod">
          <ac:chgData name="David Julian Ernestine" userId="995f7dc807aefd8d" providerId="LiveId" clId="{378AAE43-9616-4B35-9459-04B0955A0D81}" dt="2022-05-24T06:19:37.867" v="7" actId="404"/>
          <ac:spMkLst>
            <pc:docMk/>
            <pc:sldMk cId="3583665964" sldId="256"/>
            <ac:spMk id="2" creationId="{3C85CD8E-CB8E-CA89-917D-A4E6CBFACF23}"/>
          </ac:spMkLst>
        </pc:spChg>
        <pc:spChg chg="add mod">
          <ac:chgData name="David Julian Ernestine" userId="995f7dc807aefd8d" providerId="LiveId" clId="{378AAE43-9616-4B35-9459-04B0955A0D81}" dt="2022-05-24T08:33:03.918" v="32" actId="20577"/>
          <ac:spMkLst>
            <pc:docMk/>
            <pc:sldMk cId="3583665964" sldId="256"/>
            <ac:spMk id="7" creationId="{04BF68A3-6061-BFFE-1656-04949C299B99}"/>
          </ac:spMkLst>
        </pc:spChg>
        <pc:picChg chg="del">
          <ac:chgData name="David Julian Ernestine" userId="995f7dc807aefd8d" providerId="LiveId" clId="{378AAE43-9616-4B35-9459-04B0955A0D81}" dt="2022-05-24T08:32:09.994" v="24" actId="21"/>
          <ac:picMkLst>
            <pc:docMk/>
            <pc:sldMk cId="3583665964" sldId="256"/>
            <ac:picMk id="11" creationId="{32863EAD-C785-6C72-AD1C-4CE4B943B2FA}"/>
          </ac:picMkLst>
        </pc:picChg>
      </pc:sldChg>
      <pc:sldChg chg="modSp mod">
        <pc:chgData name="David Julian Ernestine" userId="995f7dc807aefd8d" providerId="LiveId" clId="{378AAE43-9616-4B35-9459-04B0955A0D81}" dt="2022-05-24T06:19:00.518" v="4" actId="113"/>
        <pc:sldMkLst>
          <pc:docMk/>
          <pc:sldMk cId="603221963" sldId="257"/>
        </pc:sldMkLst>
        <pc:spChg chg="mod">
          <ac:chgData name="David Julian Ernestine" userId="995f7dc807aefd8d" providerId="LiveId" clId="{378AAE43-9616-4B35-9459-04B0955A0D81}" dt="2022-05-24T06:19:00.518" v="4" actId="113"/>
          <ac:spMkLst>
            <pc:docMk/>
            <pc:sldMk cId="603221963" sldId="257"/>
            <ac:spMk id="2" creationId="{EC0F6014-29CA-4FA3-1406-C35187D9F07D}"/>
          </ac:spMkLst>
        </pc:spChg>
      </pc:sldChg>
      <pc:sldChg chg="modSp mod">
        <pc:chgData name="David Julian Ernestine" userId="995f7dc807aefd8d" providerId="LiveId" clId="{378AAE43-9616-4B35-9459-04B0955A0D81}" dt="2022-05-24T06:19:23.082" v="5" actId="2711"/>
        <pc:sldMkLst>
          <pc:docMk/>
          <pc:sldMk cId="2171036898" sldId="258"/>
        </pc:sldMkLst>
        <pc:spChg chg="mod">
          <ac:chgData name="David Julian Ernestine" userId="995f7dc807aefd8d" providerId="LiveId" clId="{378AAE43-9616-4B35-9459-04B0955A0D81}" dt="2022-05-24T06:19:23.082" v="5" actId="2711"/>
          <ac:spMkLst>
            <pc:docMk/>
            <pc:sldMk cId="2171036898" sldId="258"/>
            <ac:spMk id="2" creationId="{AE9F1CBE-4EC6-3DBF-02A6-14BAC644E267}"/>
          </ac:spMkLst>
        </pc:spChg>
      </pc:sldChg>
      <pc:sldChg chg="modSp mod">
        <pc:chgData name="David Julian Ernestine" userId="995f7dc807aefd8d" providerId="LiveId" clId="{378AAE43-9616-4B35-9459-04B0955A0D81}" dt="2022-05-24T06:20:17.209" v="10" actId="2711"/>
        <pc:sldMkLst>
          <pc:docMk/>
          <pc:sldMk cId="28168570" sldId="259"/>
        </pc:sldMkLst>
        <pc:spChg chg="mod">
          <ac:chgData name="David Julian Ernestine" userId="995f7dc807aefd8d" providerId="LiveId" clId="{378AAE43-9616-4B35-9459-04B0955A0D81}" dt="2022-05-24T06:20:17.209" v="10" actId="2711"/>
          <ac:spMkLst>
            <pc:docMk/>
            <pc:sldMk cId="28168570" sldId="259"/>
            <ac:spMk id="2" creationId="{38573E2C-CAF6-191F-C56F-C8F5AA287F0B}"/>
          </ac:spMkLst>
        </pc:spChg>
      </pc:sldChg>
      <pc:sldChg chg="modSp mod">
        <pc:chgData name="David Julian Ernestine" userId="995f7dc807aefd8d" providerId="LiveId" clId="{378AAE43-9616-4B35-9459-04B0955A0D81}" dt="2022-05-24T06:20:26.472" v="11" actId="2711"/>
        <pc:sldMkLst>
          <pc:docMk/>
          <pc:sldMk cId="205414341" sldId="260"/>
        </pc:sldMkLst>
        <pc:spChg chg="mod">
          <ac:chgData name="David Julian Ernestine" userId="995f7dc807aefd8d" providerId="LiveId" clId="{378AAE43-9616-4B35-9459-04B0955A0D81}" dt="2022-05-24T06:20:26.472" v="11" actId="2711"/>
          <ac:spMkLst>
            <pc:docMk/>
            <pc:sldMk cId="205414341" sldId="260"/>
            <ac:spMk id="2" creationId="{9878A28C-C586-7114-518B-EA79CCA8ED50}"/>
          </ac:spMkLst>
        </pc:spChg>
      </pc:sldChg>
      <pc:sldChg chg="modSp mod">
        <pc:chgData name="David Julian Ernestine" userId="995f7dc807aefd8d" providerId="LiveId" clId="{378AAE43-9616-4B35-9459-04B0955A0D81}" dt="2022-05-24T06:20:32.135" v="12" actId="2711"/>
        <pc:sldMkLst>
          <pc:docMk/>
          <pc:sldMk cId="3442965077" sldId="261"/>
        </pc:sldMkLst>
        <pc:spChg chg="mod">
          <ac:chgData name="David Julian Ernestine" userId="995f7dc807aefd8d" providerId="LiveId" clId="{378AAE43-9616-4B35-9459-04B0955A0D81}" dt="2022-05-24T06:20:32.135" v="12" actId="2711"/>
          <ac:spMkLst>
            <pc:docMk/>
            <pc:sldMk cId="3442965077" sldId="261"/>
            <ac:spMk id="2" creationId="{644CF2F4-5BDA-C152-ED67-9245066EAE3C}"/>
          </ac:spMkLst>
        </pc:spChg>
      </pc:sldChg>
      <pc:sldChg chg="modSp mod">
        <pc:chgData name="David Julian Ernestine" userId="995f7dc807aefd8d" providerId="LiveId" clId="{378AAE43-9616-4B35-9459-04B0955A0D81}" dt="2022-05-24T06:20:09.170" v="9" actId="2711"/>
        <pc:sldMkLst>
          <pc:docMk/>
          <pc:sldMk cId="2139456170" sldId="262"/>
        </pc:sldMkLst>
        <pc:spChg chg="mod">
          <ac:chgData name="David Julian Ernestine" userId="995f7dc807aefd8d" providerId="LiveId" clId="{378AAE43-9616-4B35-9459-04B0955A0D81}" dt="2022-05-24T06:20:01.835" v="8" actId="2711"/>
          <ac:spMkLst>
            <pc:docMk/>
            <pc:sldMk cId="2139456170" sldId="262"/>
            <ac:spMk id="2" creationId="{AE9E3E0F-B071-20C7-C303-87C5A4F51E13}"/>
          </ac:spMkLst>
        </pc:spChg>
        <pc:spChg chg="mod">
          <ac:chgData name="David Julian Ernestine" userId="995f7dc807aefd8d" providerId="LiveId" clId="{378AAE43-9616-4B35-9459-04B0955A0D81}" dt="2022-05-24T06:20:09.170" v="9" actId="2711"/>
          <ac:spMkLst>
            <pc:docMk/>
            <pc:sldMk cId="2139456170" sldId="262"/>
            <ac:spMk id="4" creationId="{F24BE9AE-0BE6-4085-38E0-058A049A1407}"/>
          </ac:spMkLst>
        </pc:spChg>
      </pc:sldChg>
      <pc:sldChg chg="modSp mod">
        <pc:chgData name="David Julian Ernestine" userId="995f7dc807aefd8d" providerId="LiveId" clId="{378AAE43-9616-4B35-9459-04B0955A0D81}" dt="2022-05-24T06:20:39.265" v="13" actId="2711"/>
        <pc:sldMkLst>
          <pc:docMk/>
          <pc:sldMk cId="4170131622" sldId="263"/>
        </pc:sldMkLst>
        <pc:spChg chg="mod">
          <ac:chgData name="David Julian Ernestine" userId="995f7dc807aefd8d" providerId="LiveId" clId="{378AAE43-9616-4B35-9459-04B0955A0D81}" dt="2022-05-24T06:20:39.265" v="13" actId="2711"/>
          <ac:spMkLst>
            <pc:docMk/>
            <pc:sldMk cId="4170131622" sldId="263"/>
            <ac:spMk id="2" creationId="{644CF2F4-5BDA-C152-ED67-9245066EAE3C}"/>
          </ac:spMkLst>
        </pc:spChg>
      </pc:sldChg>
      <pc:sldChg chg="modSp mod">
        <pc:chgData name="David Julian Ernestine" userId="995f7dc807aefd8d" providerId="LiveId" clId="{378AAE43-9616-4B35-9459-04B0955A0D81}" dt="2022-05-24T06:20:47.828" v="14" actId="2711"/>
        <pc:sldMkLst>
          <pc:docMk/>
          <pc:sldMk cId="2122717894" sldId="264"/>
        </pc:sldMkLst>
        <pc:spChg chg="mod">
          <ac:chgData name="David Julian Ernestine" userId="995f7dc807aefd8d" providerId="LiveId" clId="{378AAE43-9616-4B35-9459-04B0955A0D81}" dt="2022-05-24T06:20:47.828" v="14" actId="2711"/>
          <ac:spMkLst>
            <pc:docMk/>
            <pc:sldMk cId="2122717894" sldId="264"/>
            <ac:spMk id="2" creationId="{B1C8D5CD-A03B-139D-BC12-29CA327014CB}"/>
          </ac:spMkLst>
        </pc:spChg>
      </pc:sldChg>
      <pc:sldChg chg="modSp mod">
        <pc:chgData name="David Julian Ernestine" userId="995f7dc807aefd8d" providerId="LiveId" clId="{378AAE43-9616-4B35-9459-04B0955A0D81}" dt="2022-05-24T06:20:55.286" v="15" actId="2711"/>
        <pc:sldMkLst>
          <pc:docMk/>
          <pc:sldMk cId="1211231338" sldId="265"/>
        </pc:sldMkLst>
        <pc:spChg chg="mod">
          <ac:chgData name="David Julian Ernestine" userId="995f7dc807aefd8d" providerId="LiveId" clId="{378AAE43-9616-4B35-9459-04B0955A0D81}" dt="2022-05-24T06:20:55.286" v="15" actId="2711"/>
          <ac:spMkLst>
            <pc:docMk/>
            <pc:sldMk cId="1211231338" sldId="265"/>
            <ac:spMk id="2" creationId="{8E183A0C-7577-4314-5E5B-4F42BDE88CF3}"/>
          </ac:spMkLst>
        </pc:spChg>
      </pc:sldChg>
      <pc:sldChg chg="modSp mod">
        <pc:chgData name="David Julian Ernestine" userId="995f7dc807aefd8d" providerId="LiveId" clId="{378AAE43-9616-4B35-9459-04B0955A0D81}" dt="2022-05-24T06:21:01.197" v="16" actId="2711"/>
        <pc:sldMkLst>
          <pc:docMk/>
          <pc:sldMk cId="2287249102" sldId="266"/>
        </pc:sldMkLst>
        <pc:spChg chg="mod">
          <ac:chgData name="David Julian Ernestine" userId="995f7dc807aefd8d" providerId="LiveId" clId="{378AAE43-9616-4B35-9459-04B0955A0D81}" dt="2022-05-24T06:21:01.197" v="16" actId="2711"/>
          <ac:spMkLst>
            <pc:docMk/>
            <pc:sldMk cId="2287249102" sldId="266"/>
            <ac:spMk id="2" creationId="{60A2BE4A-4306-89AE-7BB3-BF1B5CD5EE74}"/>
          </ac:spMkLst>
        </pc:spChg>
      </pc:sldChg>
      <pc:sldChg chg="modSp mod">
        <pc:chgData name="David Julian Ernestine" userId="995f7dc807aefd8d" providerId="LiveId" clId="{378AAE43-9616-4B35-9459-04B0955A0D81}" dt="2022-05-24T06:21:08.214" v="18" actId="122"/>
        <pc:sldMkLst>
          <pc:docMk/>
          <pc:sldMk cId="1847460548" sldId="267"/>
        </pc:sldMkLst>
        <pc:spChg chg="mod">
          <ac:chgData name="David Julian Ernestine" userId="995f7dc807aefd8d" providerId="LiveId" clId="{378AAE43-9616-4B35-9459-04B0955A0D81}" dt="2022-05-24T06:21:08.214" v="18" actId="122"/>
          <ac:spMkLst>
            <pc:docMk/>
            <pc:sldMk cId="1847460548" sldId="267"/>
            <ac:spMk id="2" creationId="{6368A171-6BD8-4FA9-C2F2-99AC007AE66F}"/>
          </ac:spMkLst>
        </pc:spChg>
      </pc:sldChg>
      <pc:sldChg chg="modSp mod">
        <pc:chgData name="David Julian Ernestine" userId="995f7dc807aefd8d" providerId="LiveId" clId="{378AAE43-9616-4B35-9459-04B0955A0D81}" dt="2022-05-24T06:21:22.436" v="20" actId="2711"/>
        <pc:sldMkLst>
          <pc:docMk/>
          <pc:sldMk cId="1349774266" sldId="268"/>
        </pc:sldMkLst>
        <pc:spChg chg="mod">
          <ac:chgData name="David Julian Ernestine" userId="995f7dc807aefd8d" providerId="LiveId" clId="{378AAE43-9616-4B35-9459-04B0955A0D81}" dt="2022-05-24T06:21:22.436" v="20" actId="2711"/>
          <ac:spMkLst>
            <pc:docMk/>
            <pc:sldMk cId="1349774266" sldId="268"/>
            <ac:spMk id="2" creationId="{6368A171-6BD8-4FA9-C2F2-99AC007AE66F}"/>
          </ac:spMkLst>
        </pc:spChg>
      </pc:sldChg>
      <pc:sldChg chg="modSp mod">
        <pc:chgData name="David Julian Ernestine" userId="995f7dc807aefd8d" providerId="LiveId" clId="{378AAE43-9616-4B35-9459-04B0955A0D81}" dt="2022-05-24T08:33:16.670" v="35" actId="5793"/>
        <pc:sldMkLst>
          <pc:docMk/>
          <pc:sldMk cId="4008836578" sldId="269"/>
        </pc:sldMkLst>
        <pc:spChg chg="mod">
          <ac:chgData name="David Julian Ernestine" userId="995f7dc807aefd8d" providerId="LiveId" clId="{378AAE43-9616-4B35-9459-04B0955A0D81}" dt="2022-05-24T06:21:32.791" v="22" actId="2711"/>
          <ac:spMkLst>
            <pc:docMk/>
            <pc:sldMk cId="4008836578" sldId="269"/>
            <ac:spMk id="2" creationId="{FC3ACD62-BCBF-41DF-08B4-46BD2CDA8A46}"/>
          </ac:spMkLst>
        </pc:spChg>
        <pc:spChg chg="mod">
          <ac:chgData name="David Julian Ernestine" userId="995f7dc807aefd8d" providerId="LiveId" clId="{378AAE43-9616-4B35-9459-04B0955A0D81}" dt="2022-05-24T08:33:16.670" v="35" actId="5793"/>
          <ac:spMkLst>
            <pc:docMk/>
            <pc:sldMk cId="4008836578" sldId="269"/>
            <ac:spMk id="4" creationId="{C238FE3D-60D4-B6DC-2021-C5E335D775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40B8-9498-4695-B268-A92B71E2CAAB}" type="datetimeFigureOut">
              <a:rPr lang="en-ID" smtClean="0"/>
              <a:t>24/05/2022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A16F-8CEC-4596-9C8B-09B99E5884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297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40B8-9498-4695-B268-A92B71E2CAAB}" type="datetimeFigureOut">
              <a:rPr lang="en-ID" smtClean="0"/>
              <a:t>24/05/2022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A16F-8CEC-4596-9C8B-09B99E5884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245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5D940B8-9498-4695-B268-A92B71E2CAAB}" type="datetimeFigureOut">
              <a:rPr lang="en-ID" smtClean="0"/>
              <a:t>24/05/2022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55BA16F-8CEC-4596-9C8B-09B99E5884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432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40B8-9498-4695-B268-A92B71E2CAAB}" type="datetimeFigureOut">
              <a:rPr lang="en-ID" smtClean="0"/>
              <a:t>24/05/2022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A16F-8CEC-4596-9C8B-09B99E5884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240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D940B8-9498-4695-B268-A92B71E2CAAB}" type="datetimeFigureOut">
              <a:rPr lang="en-ID" smtClean="0"/>
              <a:t>24/05/2022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5BA16F-8CEC-4596-9C8B-09B99E5884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1017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40B8-9498-4695-B268-A92B71E2CAAB}" type="datetimeFigureOut">
              <a:rPr lang="en-ID" smtClean="0"/>
              <a:t>24/05/2022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A16F-8CEC-4596-9C8B-09B99E5884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195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40B8-9498-4695-B268-A92B71E2CAAB}" type="datetimeFigureOut">
              <a:rPr lang="en-ID" smtClean="0"/>
              <a:t>24/05/2022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A16F-8CEC-4596-9C8B-09B99E5884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529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40B8-9498-4695-B268-A92B71E2CAAB}" type="datetimeFigureOut">
              <a:rPr lang="en-ID" smtClean="0"/>
              <a:t>24/05/2022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A16F-8CEC-4596-9C8B-09B99E5884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617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40B8-9498-4695-B268-A92B71E2CAAB}" type="datetimeFigureOut">
              <a:rPr lang="en-ID" smtClean="0"/>
              <a:t>24/05/2022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A16F-8CEC-4596-9C8B-09B99E5884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684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40B8-9498-4695-B268-A92B71E2CAAB}" type="datetimeFigureOut">
              <a:rPr lang="en-ID" smtClean="0"/>
              <a:t>24/05/2022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A16F-8CEC-4596-9C8B-09B99E5884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717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40B8-9498-4695-B268-A92B71E2CAAB}" type="datetimeFigureOut">
              <a:rPr lang="en-ID" smtClean="0"/>
              <a:t>24/05/2022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A16F-8CEC-4596-9C8B-09B99E5884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744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5D940B8-9498-4695-B268-A92B71E2CAAB}" type="datetimeFigureOut">
              <a:rPr lang="en-ID" smtClean="0"/>
              <a:t>24/05/2022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55BA16F-8CEC-4596-9C8B-09B99E5884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9473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CD8E-CB8E-CA89-917D-A4E6CBFAC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433028"/>
            <a:ext cx="11471565" cy="1739347"/>
          </a:xfrm>
        </p:spPr>
        <p:txBody>
          <a:bodyPr>
            <a:normAutofit/>
          </a:bodyPr>
          <a:lstStyle/>
          <a:p>
            <a:r>
              <a:rPr lang="en-ID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CLOCK ON PROTEUS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B8A42-0496-8F03-D83B-D25C97F9B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32" y="225853"/>
            <a:ext cx="8826736" cy="26961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BF68A3-6061-BFFE-1656-04949C299B99}"/>
              </a:ext>
            </a:extLst>
          </p:cNvPr>
          <p:cNvSpPr txBox="1"/>
          <p:nvPr/>
        </p:nvSpPr>
        <p:spPr>
          <a:xfrm>
            <a:off x="130065" y="4290260"/>
            <a:ext cx="6375838" cy="2089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Written by	:</a:t>
            </a:r>
            <a:endParaRPr lang="en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David Julian Ernestine (2120010033) </a:t>
            </a:r>
            <a:endParaRPr lang="en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Isaac Gideon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Simamora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(2120010068)</a:t>
            </a:r>
            <a:endParaRPr lang="en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Muhammad Rafi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Aulia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(2120010095)</a:t>
            </a:r>
            <a:endParaRPr lang="en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665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3A0C-7577-4314-5E5B-4F42BDE8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AEBAE5-DDE6-E255-368B-7A1584FA9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7" t="20394" r="41942" b="23137"/>
          <a:stretch/>
        </p:blipFill>
        <p:spPr bwMode="auto">
          <a:xfrm>
            <a:off x="3252381" y="2443004"/>
            <a:ext cx="5355592" cy="41308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1A0B61-72B8-CA22-B109-77A961975223}"/>
              </a:ext>
            </a:extLst>
          </p:cNvPr>
          <p:cNvSpPr txBox="1"/>
          <p:nvPr/>
        </p:nvSpPr>
        <p:spPr>
          <a:xfrm>
            <a:off x="3133409" y="1792936"/>
            <a:ext cx="5923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ea typeface="DengXian" panose="02010600030101010101" pitchFamily="2" charset="-122"/>
              </a:rPr>
              <a:t>LED BCD</a:t>
            </a:r>
            <a:endParaRPr lang="en-ID" sz="11500" dirty="0"/>
          </a:p>
        </p:txBody>
      </p:sp>
    </p:spTree>
    <p:extLst>
      <p:ext uri="{BB962C8B-B14F-4D97-AF65-F5344CB8AC3E}">
        <p14:creationId xmlns:p14="http://schemas.microsoft.com/office/powerpoint/2010/main" val="121123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BE4A-4306-89AE-7BB3-BF1B5CD5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DIGITAL CLOCK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BDE8F9-9BD2-CE5D-6010-37EBDF1FC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6" t="20972" r="13566" b="10772"/>
          <a:stretch/>
        </p:blipFill>
        <p:spPr bwMode="auto">
          <a:xfrm>
            <a:off x="2391104" y="2065282"/>
            <a:ext cx="7409791" cy="46708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8724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A171-6BD8-4FA9-C2F2-99AC007A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DIGITAL CLOCK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95BDC1-5B1D-6A23-8E26-009080D60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6" t="20972" r="13566" b="10772"/>
          <a:stretch/>
        </p:blipFill>
        <p:spPr bwMode="auto">
          <a:xfrm>
            <a:off x="740357" y="2042895"/>
            <a:ext cx="6163014" cy="38849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F3A699-0E0D-2055-2AD9-A9139EF3C3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7" t="20395" r="29625" b="20352"/>
          <a:stretch/>
        </p:blipFill>
        <p:spPr bwMode="auto">
          <a:xfrm>
            <a:off x="7395802" y="2945434"/>
            <a:ext cx="4229930" cy="27459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47460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A171-6BD8-4FA9-C2F2-99AC007A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DIGITAL CLOCK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95BDC1-5B1D-6A23-8E26-009080D60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6" t="20972" r="13566" b="10772"/>
          <a:stretch/>
        </p:blipFill>
        <p:spPr bwMode="auto">
          <a:xfrm>
            <a:off x="740357" y="2042895"/>
            <a:ext cx="6163014" cy="38849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C47002-9BCE-8FA5-9A2A-44930BF5FB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2" t="20838" r="22016" b="17335"/>
          <a:stretch/>
        </p:blipFill>
        <p:spPr bwMode="auto">
          <a:xfrm>
            <a:off x="7651301" y="2461202"/>
            <a:ext cx="3578694" cy="30483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9774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CD62-BCBF-41DF-08B4-46BD2CDA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30B0A2-202B-BC1E-8ED7-55B40B33A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94" y="2080913"/>
            <a:ext cx="8549189" cy="26113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38FE3D-60D4-B6DC-2021-C5E335D7756E}"/>
              </a:ext>
            </a:extLst>
          </p:cNvPr>
          <p:cNvSpPr txBox="1"/>
          <p:nvPr/>
        </p:nvSpPr>
        <p:spPr>
          <a:xfrm>
            <a:off x="6662582" y="4603666"/>
            <a:ext cx="6511159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Written by	:</a:t>
            </a:r>
            <a:endParaRPr lang="en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David Julian Ernestine (2120010033) </a:t>
            </a:r>
            <a:endParaRPr lang="en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Isaac Gideon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Simamora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(2120010068)</a:t>
            </a:r>
            <a:endParaRPr lang="en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Muhammad Rafi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Aulia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(2120010095)</a:t>
            </a:r>
            <a:endParaRPr lang="en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0883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6014-29CA-4FA3-1406-C35187D9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Developed by:</a:t>
            </a:r>
            <a:br>
              <a:rPr lang="en-ID" sz="18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B6975-02D8-913A-EED5-D80F6888F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54924"/>
            <a:ext cx="9028902" cy="4262996"/>
          </a:xfrm>
        </p:spPr>
        <p:txBody>
          <a:bodyPr>
            <a:normAutofit/>
          </a:bodyPr>
          <a:lstStyle/>
          <a:p>
            <a:pPr marL="342900" lvl="0" indent="-342900" algn="ctr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David Julian Ernestine 	(2120010033) </a:t>
            </a:r>
            <a:endParaRPr lang="en-ID" sz="26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Isaac Gideon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Simamora</a:t>
            </a:r>
            <a:r>
              <a:rPr lang="en-US" sz="2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(2120010068)</a:t>
            </a:r>
            <a:endParaRPr lang="en-ID" sz="26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Muhammad Rafi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Aulia</a:t>
            </a:r>
            <a:r>
              <a:rPr lang="en-US" sz="2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(2120010095)</a:t>
            </a:r>
            <a:endParaRPr lang="en-ID" sz="26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0322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1CBE-4EC6-3DBF-02A6-14BAC644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4A894E-F168-A206-652D-1216CB383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46" y="1792936"/>
            <a:ext cx="5470634" cy="45463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7A5AD8-CC58-D645-F160-2BF7D3CFC0E2}"/>
              </a:ext>
            </a:extLst>
          </p:cNvPr>
          <p:cNvSpPr txBox="1"/>
          <p:nvPr/>
        </p:nvSpPr>
        <p:spPr>
          <a:xfrm>
            <a:off x="6511159" y="2506717"/>
            <a:ext cx="46508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Technology is evolving very fast. </a:t>
            </a:r>
            <a:endParaRPr lang="en-ID" sz="6600" dirty="0"/>
          </a:p>
        </p:txBody>
      </p:sp>
    </p:spTree>
    <p:extLst>
      <p:ext uri="{BB962C8B-B14F-4D97-AF65-F5344CB8AC3E}">
        <p14:creationId xmlns:p14="http://schemas.microsoft.com/office/powerpoint/2010/main" val="217103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3E0F-B071-20C7-C303-87C5A4F5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PROTEUS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703F5-CEA7-8671-3F90-4B0DCA11D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137804"/>
            <a:ext cx="5324005" cy="841879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51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Proteus Name        : </a:t>
            </a:r>
            <a:r>
              <a:rPr lang="en-US" sz="5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Digital clock</a:t>
            </a:r>
            <a:endParaRPr lang="en-ID" sz="5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ID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BE9AE-0BE6-4085-38E0-058A049A1407}"/>
              </a:ext>
            </a:extLst>
          </p:cNvPr>
          <p:cNvSpPr txBox="1"/>
          <p:nvPr/>
        </p:nvSpPr>
        <p:spPr>
          <a:xfrm>
            <a:off x="1202919" y="2853559"/>
            <a:ext cx="91597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Name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 74192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TTL IC 7408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TTL IC 7404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LED-BCD </a:t>
            </a:r>
          </a:p>
        </p:txBody>
      </p:sp>
    </p:spTree>
    <p:extLst>
      <p:ext uri="{BB962C8B-B14F-4D97-AF65-F5344CB8AC3E}">
        <p14:creationId xmlns:p14="http://schemas.microsoft.com/office/powerpoint/2010/main" val="213945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3E2C-CAF6-191F-C56F-C8F5AA287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3D149E-1A9C-8D40-A9E1-607D8D20B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5" t="25274" r="6762" b="28097"/>
          <a:stretch/>
        </p:blipFill>
        <p:spPr bwMode="auto">
          <a:xfrm>
            <a:off x="1862236" y="2661546"/>
            <a:ext cx="8465445" cy="34110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36EFA7-9DC0-DF9C-145C-18A8B53F6099}"/>
              </a:ext>
            </a:extLst>
          </p:cNvPr>
          <p:cNvSpPr txBox="1"/>
          <p:nvPr/>
        </p:nvSpPr>
        <p:spPr>
          <a:xfrm>
            <a:off x="2871862" y="1872034"/>
            <a:ext cx="6446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LED 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2816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A28C-C586-7114-518B-EA79CCA8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B40837-EE71-ACA7-4265-881CC5EC4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9" t="32237" r="38572" b="29001"/>
          <a:stretch/>
        </p:blipFill>
        <p:spPr bwMode="auto">
          <a:xfrm>
            <a:off x="3718060" y="2644030"/>
            <a:ext cx="4753791" cy="36621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366D89-8D25-024F-D01A-5823EE111005}"/>
              </a:ext>
            </a:extLst>
          </p:cNvPr>
          <p:cNvSpPr txBox="1"/>
          <p:nvPr/>
        </p:nvSpPr>
        <p:spPr>
          <a:xfrm>
            <a:off x="3133409" y="1792936"/>
            <a:ext cx="5923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4000" dirty="0"/>
              <a:t>SWITCH</a:t>
            </a:r>
            <a:endParaRPr lang="en-ID" sz="6000" dirty="0"/>
          </a:p>
        </p:txBody>
      </p:sp>
    </p:spTree>
    <p:extLst>
      <p:ext uri="{BB962C8B-B14F-4D97-AF65-F5344CB8AC3E}">
        <p14:creationId xmlns:p14="http://schemas.microsoft.com/office/powerpoint/2010/main" val="20541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F2F4-5BDA-C152-ED67-9245066E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3AC3E1-1070-1EED-AA0D-5A2099ADF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0" t="40962" r="31405" b="15885"/>
          <a:stretch/>
        </p:blipFill>
        <p:spPr bwMode="auto">
          <a:xfrm>
            <a:off x="3609421" y="2536436"/>
            <a:ext cx="4973158" cy="40373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F87393-5691-4764-6C29-55781A6093E6}"/>
              </a:ext>
            </a:extLst>
          </p:cNvPr>
          <p:cNvSpPr txBox="1"/>
          <p:nvPr/>
        </p:nvSpPr>
        <p:spPr>
          <a:xfrm>
            <a:off x="3133409" y="1792936"/>
            <a:ext cx="5923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IC 74192</a:t>
            </a:r>
            <a:endParaRPr lang="en-ID" sz="11500" dirty="0"/>
          </a:p>
        </p:txBody>
      </p:sp>
    </p:spTree>
    <p:extLst>
      <p:ext uri="{BB962C8B-B14F-4D97-AF65-F5344CB8AC3E}">
        <p14:creationId xmlns:p14="http://schemas.microsoft.com/office/powerpoint/2010/main" val="344296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F2F4-5BDA-C152-ED67-9245066E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87393-5691-4764-6C29-55781A6093E6}"/>
              </a:ext>
            </a:extLst>
          </p:cNvPr>
          <p:cNvSpPr txBox="1"/>
          <p:nvPr/>
        </p:nvSpPr>
        <p:spPr>
          <a:xfrm>
            <a:off x="3133409" y="1792936"/>
            <a:ext cx="5923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ea typeface="DengXian" panose="02010600030101010101" pitchFamily="2" charset="-122"/>
              </a:rPr>
              <a:t>TTL IC</a:t>
            </a:r>
            <a:endParaRPr lang="en-ID" sz="115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8DE0F7-25E0-E40F-FB67-A23696C13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27" t="33062" r="38759" b="35980"/>
          <a:stretch/>
        </p:blipFill>
        <p:spPr bwMode="auto">
          <a:xfrm>
            <a:off x="1666577" y="3038919"/>
            <a:ext cx="4428379" cy="29515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FA3E0E-472C-B9D8-ACB7-39B2B5AFD4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2" t="31126" r="39769" b="23999"/>
          <a:stretch/>
        </p:blipFill>
        <p:spPr bwMode="auto">
          <a:xfrm>
            <a:off x="6094956" y="3038919"/>
            <a:ext cx="4350013" cy="29515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7013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D5CD-A03B-139D-BC12-29CA3270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002F7F-7D5B-5EC5-DA60-F83B8AEED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4629" y="3192447"/>
            <a:ext cx="2902742" cy="25125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F5DF4C-8C8C-2852-9C49-952020DA4597}"/>
              </a:ext>
            </a:extLst>
          </p:cNvPr>
          <p:cNvSpPr txBox="1"/>
          <p:nvPr/>
        </p:nvSpPr>
        <p:spPr>
          <a:xfrm>
            <a:off x="3133409" y="1792936"/>
            <a:ext cx="5923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ea typeface="DengXian" panose="02010600030101010101" pitchFamily="2" charset="-122"/>
              </a:rPr>
              <a:t>GROUND</a:t>
            </a:r>
            <a:endParaRPr lang="en-ID" sz="11500" dirty="0"/>
          </a:p>
        </p:txBody>
      </p:sp>
    </p:spTree>
    <p:extLst>
      <p:ext uri="{BB962C8B-B14F-4D97-AF65-F5344CB8AC3E}">
        <p14:creationId xmlns:p14="http://schemas.microsoft.com/office/powerpoint/2010/main" val="2122717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44</TotalTime>
  <Words>138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DengXian</vt:lpstr>
      <vt:lpstr>Arial</vt:lpstr>
      <vt:lpstr>Corbel</vt:lpstr>
      <vt:lpstr>Times New Roman</vt:lpstr>
      <vt:lpstr>Wingdings</vt:lpstr>
      <vt:lpstr>Banded</vt:lpstr>
      <vt:lpstr>DIGITAL CLOCK ON PROTEUS</vt:lpstr>
      <vt:lpstr>Developed by: </vt:lpstr>
      <vt:lpstr>System analysis</vt:lpstr>
      <vt:lpstr>PROTEUS DESIGN</vt:lpstr>
      <vt:lpstr>component</vt:lpstr>
      <vt:lpstr>component</vt:lpstr>
      <vt:lpstr>COMPONENT</vt:lpstr>
      <vt:lpstr>COMPONENT</vt:lpstr>
      <vt:lpstr>COMPONENT</vt:lpstr>
      <vt:lpstr>COMPONENT</vt:lpstr>
      <vt:lpstr>ANALYSIS OF DIGITAL CLOCK</vt:lpstr>
      <vt:lpstr>ANALYSIS OF DIGITAL CLOCK</vt:lpstr>
      <vt:lpstr>ANALYSIS OF DIGITAL CLOCK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CLOCK ON PROTEUS</dc:title>
  <dc:creator>David Julian Ernestine</dc:creator>
  <cp:lastModifiedBy>David Julian Ernestine</cp:lastModifiedBy>
  <cp:revision>1</cp:revision>
  <dcterms:created xsi:type="dcterms:W3CDTF">2022-05-24T05:41:48Z</dcterms:created>
  <dcterms:modified xsi:type="dcterms:W3CDTF">2022-05-24T08:33:58Z</dcterms:modified>
</cp:coreProperties>
</file>