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9A6A120-41AB-4269-9873-44DEE98B3DF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E82580-60E2-4325-8717-E45C4008F4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037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82580-60E2-4325-8717-E45C4008F4E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509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94CD-ED63-06CD-9A90-823EFBD5A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B9B89-4306-6276-7560-DB2BCE229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2D909-FCD4-37D7-318A-038EEA3D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87AAC-9877-749F-D7A0-2F048C44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25F7-82EB-B453-0ECF-815F9615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34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670F-CDE1-01E2-A4AB-E539A50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6AA4A-222C-D972-9A4C-D82A2E65E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EFB39-936C-E12C-B95B-BA96D686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8B0E2-E0E1-AD5B-DC94-6F69B766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84753-69E6-CE2D-DE02-0FD84328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85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3746D-29BF-B147-ABE7-0B7F678E1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F098B-CB1B-7C63-5143-81D32DA6B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0860-C5BD-0435-BE40-18BB8B6F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61CE-15CB-538B-D2BA-07A5ED8C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D0B4F-1733-D245-A5E7-18026365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410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1E81-A227-593E-677A-D6CABDD6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7CAC-48E4-0CE5-88FD-D6BBC308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6AEC-E6F3-8B37-6215-C9A669CE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1C6D-EAEC-3733-8FEF-6323C985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420A-1BDF-FC51-5A5B-1DAB1E1C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0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7A04-F09C-C7FF-EF31-B4A07DF8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5BACC-D1F1-0FD2-4CB8-F2AC9FF7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1433B-EE21-232E-75C6-C76D7519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1939F-D4C6-7F25-6087-19C5317E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D9A8-FB2C-018E-28E4-BB6D1198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175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BA83-C9BE-ACE9-5005-A43A51AA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17B9-27FB-CE3F-4E1B-B22F9FD10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CEA4C-95F6-32EC-59A6-B3189569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571CE-4C1E-F594-872B-092B69E8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F54EB-B863-B903-4F73-4F00EB2C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94ED7-2307-FBCB-E823-9D45EC9E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519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E16B-0A59-7B74-A708-8D16ECB3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ACC6D-D095-3290-EA85-4004FBC87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FD63E-55FB-B118-7252-9A7ADF0A0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9BC55-B731-C3A5-6B1C-779B8CF3B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1FDDD-92A8-F4DD-44D5-EE00C83DC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2B55B-1887-A27D-F018-BFC7CC39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5D137-CCAF-133D-6AB1-DDE5D59F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5B4E5-7909-386A-CA2D-A362B1C6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190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0A61-3AD0-11EC-E251-44CA2FA7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C5CF6-062D-3ADB-1EA4-0FD115E3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2F028-42BF-D06F-D203-F413B54A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DEA07-C642-1FBF-36F5-C9476575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65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E762A-EC12-2948-B779-596F6A70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8004E-F764-1E54-2736-9E651C6E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F3DA2-2018-C9D2-0ECA-465E0A06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919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6C0A-DAE5-62C4-269B-5AD68912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2C7E-5CF3-0894-6E71-2EF1B4790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7E4A2-BF78-8442-175B-DD0E710C6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B63B5-0B01-D6F2-EF26-1E692816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CC125-B501-5BC6-B1DB-805DA60D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4AA49-46D6-B29E-9569-D562CC42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99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9B6-D5B9-DA22-E14B-9421495A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A45D4-B570-E893-705D-2EB090364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2156F-0290-0A06-8635-BA1049D0C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88E14-D13D-EF44-2F0C-70580EA5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0B042-2770-42B1-C618-691E33B7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7433-D142-17ED-0F15-6EC9445F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92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CD96B-BE88-0B40-2B00-D7E1B84C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3084-437C-27CD-6ED1-268BBA4F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B1BD-DDA2-D4BB-E5E2-161DB782E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C953-4039-0600-3762-ACD72BE2E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541F8-F877-B64E-60D6-952DFBA08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117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26B6-E4FD-2023-437A-3A217EA53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29" y="1216478"/>
            <a:ext cx="5489121" cy="3657600"/>
          </a:xfrm>
        </p:spPr>
        <p:txBody>
          <a:bodyPr>
            <a:noAutofit/>
          </a:bodyPr>
          <a:lstStyle/>
          <a:p>
            <a:r>
              <a:rPr lang="en-US" sz="4000" u="sng" dirty="0"/>
              <a:t>“Light Model”</a:t>
            </a:r>
            <a:br>
              <a:rPr lang="en-US" sz="4000" u="sng" dirty="0"/>
            </a:br>
            <a:r>
              <a:rPr lang="en-US" sz="4000" dirty="0"/>
              <a:t>Experiments = 10,000</a:t>
            </a:r>
            <a:br>
              <a:rPr lang="en-US" sz="4000" dirty="0"/>
            </a:br>
            <a:r>
              <a:rPr lang="en-US" sz="4000" dirty="0"/>
              <a:t>Learning rate = 10 ** -4</a:t>
            </a:r>
            <a:br>
              <a:rPr lang="en-US" sz="4000" dirty="0"/>
            </a:br>
            <a:r>
              <a:rPr lang="en-US" sz="4000" dirty="0"/>
              <a:t>layers = 4</a:t>
            </a:r>
            <a:br>
              <a:rPr lang="en-US" sz="4000" dirty="0"/>
            </a:br>
            <a:r>
              <a:rPr lang="en-US" sz="4000" dirty="0"/>
              <a:t>epochs = </a:t>
            </a:r>
            <a:r>
              <a:rPr lang="en-US" sz="4000" dirty="0">
                <a:solidFill>
                  <a:srgbClr val="00B050"/>
                </a:solidFill>
              </a:rPr>
              <a:t>20</a:t>
            </a:r>
            <a:br>
              <a:rPr lang="en-US" sz="4000" dirty="0"/>
            </a:br>
            <a:r>
              <a:rPr lang="en-US" sz="4000" dirty="0"/>
              <a:t>batch size = 2 ** 8</a:t>
            </a:r>
            <a:br>
              <a:rPr lang="en-US" sz="4000" dirty="0"/>
            </a:br>
            <a:r>
              <a:rPr lang="en-US" sz="4000" dirty="0"/>
              <a:t>neurons = </a:t>
            </a:r>
            <a:r>
              <a:rPr lang="en-US" sz="4000" dirty="0">
                <a:solidFill>
                  <a:srgbClr val="00B050"/>
                </a:solidFill>
              </a:rPr>
              <a:t>2 ** 8</a:t>
            </a:r>
            <a:endParaRPr lang="he-IL" sz="4000" dirty="0">
              <a:solidFill>
                <a:srgbClr val="00B05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7F9F11-2F0C-9CCB-8BC3-FF73F5D0CB1C}"/>
              </a:ext>
            </a:extLst>
          </p:cNvPr>
          <p:cNvSpPr txBox="1">
            <a:spLocks/>
          </p:cNvSpPr>
          <p:nvPr/>
        </p:nvSpPr>
        <p:spPr>
          <a:xfrm>
            <a:off x="6027965" y="1213756"/>
            <a:ext cx="5489121" cy="365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/>
              <a:t>“Heavy Model”</a:t>
            </a:r>
          </a:p>
          <a:p>
            <a:r>
              <a:rPr lang="en-US" sz="4000" dirty="0"/>
              <a:t>Experiments = 10,000</a:t>
            </a:r>
            <a:br>
              <a:rPr lang="en-US" sz="4000" dirty="0"/>
            </a:br>
            <a:r>
              <a:rPr lang="en-US" sz="4000" dirty="0"/>
              <a:t>Learning rate = 10 ** -4</a:t>
            </a:r>
          </a:p>
          <a:p>
            <a:r>
              <a:rPr lang="en-US" sz="4000" dirty="0"/>
              <a:t>layers = 4</a:t>
            </a:r>
            <a:br>
              <a:rPr lang="en-US" sz="4000" dirty="0"/>
            </a:br>
            <a:r>
              <a:rPr lang="en-US" sz="4000" dirty="0"/>
              <a:t>epochs = </a:t>
            </a:r>
            <a:r>
              <a:rPr lang="en-US" sz="4000" dirty="0">
                <a:solidFill>
                  <a:srgbClr val="00B050"/>
                </a:solidFill>
              </a:rPr>
              <a:t>40</a:t>
            </a:r>
            <a:br>
              <a:rPr lang="en-US" sz="4000" dirty="0"/>
            </a:br>
            <a:r>
              <a:rPr lang="en-US" sz="4000" dirty="0"/>
              <a:t>batch size = 2 ** 8</a:t>
            </a:r>
            <a:br>
              <a:rPr lang="en-US" sz="4000" dirty="0"/>
            </a:br>
            <a:r>
              <a:rPr lang="en-US" sz="4000" dirty="0"/>
              <a:t>neurons = </a:t>
            </a:r>
            <a:r>
              <a:rPr lang="en-US" sz="4000" dirty="0">
                <a:solidFill>
                  <a:srgbClr val="00B050"/>
                </a:solidFill>
              </a:rPr>
              <a:t>2 ** 10</a:t>
            </a:r>
            <a:endParaRPr lang="he-IL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9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47D2-7B8C-3884-F958-596E2153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Qubits_2_TS_10_Shots_1000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E9E92-994A-4C0D-4279-E925AF28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447" y="1766207"/>
            <a:ext cx="5657850" cy="430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A0BE0-E823-7B9E-9ECC-C6DFE42D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332" y="1766207"/>
            <a:ext cx="56578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9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5E9C9-AFF3-07D1-574E-75D63F95B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713E5-168B-1DFD-3168-EA3D93D40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647"/>
            <a:ext cx="5657850" cy="43053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3D346FE-552C-E63E-5633-3148DD99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TS_10_Shots_1000_MeanDecay_3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D8F298-8563-23C6-C754-767C0F6FE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2647"/>
            <a:ext cx="56578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F7FB-3D28-B3A5-CADD-F67F4F31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Qubits_2_MeanDecay_3</a:t>
            </a:r>
            <a:br>
              <a:rPr lang="en-US" dirty="0"/>
            </a:br>
            <a:r>
              <a:rPr lang="en-US" dirty="0"/>
              <a:t>shoots*TS = 10,000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DAAEA-14F5-2BD7-1D0E-01EB1C97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7" y="1929492"/>
            <a:ext cx="5657850" cy="430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4C3108-A56F-4C3C-038D-67A2F02FF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9492"/>
            <a:ext cx="56578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1C605-8427-8F9A-809F-5624F185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729C-A0A7-6A1A-B326-C9ACCD56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Qubits_2_TS_10_MeanDecay_3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BC05C-6F72-EDF8-51C8-E48E1410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958975"/>
            <a:ext cx="5657850" cy="436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B00096-F25F-EB7D-F8EA-E30795BBA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25" y="1958975"/>
            <a:ext cx="56578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1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053E9-FD7F-E9ED-6FCF-C309EEB50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6C27-23E0-18FA-B761-3FF7C799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Qubits_2_Lines_10000_TS_10_Shots_1000_MeanDecay_3</a:t>
            </a:r>
            <a:endParaRPr lang="he-IL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9352E-325B-98D7-D253-D07F2087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" y="1432151"/>
            <a:ext cx="5762625" cy="458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2B36B5-23C4-A545-6BF9-F5DC7C865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2151"/>
            <a:ext cx="57626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8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EBE03-4265-136F-CBFC-AE11E0EE0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68E8-B2E3-8F98-BB9B-EB331F1E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Qubits_2_Lines_10000_TS_10_Shots_1000_MeanDecay_3</a:t>
            </a:r>
            <a:endParaRPr lang="he-I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9D425-BB57-4A9D-882C-A74F28D8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5" y="1570944"/>
            <a:ext cx="5762625" cy="458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F98358-9636-ED03-B1BF-08CCDA41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37" y="1472973"/>
            <a:ext cx="57626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6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D5A12-15B6-DCD3-7B98-40183E4DF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FB9B-4CAB-E44E-84A3-C1AD09C2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Qubits_2_Lines_10000_TS_10_Shots_1000_MeanDecay_3</a:t>
            </a:r>
            <a:endParaRPr lang="he-IL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D7071-EE1A-FE0F-5745-A9DE2CCD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115" y="1758723"/>
            <a:ext cx="57626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1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176</Words>
  <Application>Microsoft Office PowerPoint</Application>
  <PresentationFormat>Widescreen</PresentationFormat>
  <Paragraphs>12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“Light Model” Experiments = 10,000 Learning rate = 10 ** -4 layers = 4 epochs = 20 batch size = 2 ** 8 neurons = 2 ** 8</vt:lpstr>
      <vt:lpstr>Qubits_2_TS_10_Shots_1000</vt:lpstr>
      <vt:lpstr>TS_10_Shots_1000_MeanDecay_3</vt:lpstr>
      <vt:lpstr>Qubits_2_MeanDecay_3 shoots*TS = 10,000</vt:lpstr>
      <vt:lpstr>Qubits_2_TS_10_MeanDecay_3</vt:lpstr>
      <vt:lpstr>Qubits_2_Lines_10000_TS_10_Shots_1000_MeanDecay_3</vt:lpstr>
      <vt:lpstr>Qubits_2_Lines_10000_TS_10_Shots_1000_MeanDecay_3</vt:lpstr>
      <vt:lpstr>Qubits_2_Lines_10000_TS_10_Shots_1000_MeanDecay_3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Experiments = 10,000 Learning rate = 10 ** -4 epochs = 20 batch size = 2 ** 8 neurons = 2 ** 8</dc:title>
  <dc:creator>omer hamdi</dc:creator>
  <cp:lastModifiedBy>omer hamdi</cp:lastModifiedBy>
  <cp:revision>13</cp:revision>
  <dcterms:created xsi:type="dcterms:W3CDTF">2024-02-05T11:00:01Z</dcterms:created>
  <dcterms:modified xsi:type="dcterms:W3CDTF">2024-02-05T12:20:04Z</dcterms:modified>
</cp:coreProperties>
</file>