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Preworks course home assignments</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Ammara\Clevered\brochure\002.png" id="84" name="Google Shape;84;p13"/>
          <p:cNvPicPr preferRelativeResize="0"/>
          <p:nvPr/>
        </p:nvPicPr>
        <p:blipFill rotWithShape="1">
          <a:blip r:embed="rId3">
            <a:alphaModFix/>
          </a:blip>
          <a:srcRect b="0" l="0" r="0" t="0"/>
          <a:stretch/>
        </p:blipFill>
        <p:spPr>
          <a:xfrm rot="5400000">
            <a:off x="-497948" y="-2705652"/>
            <a:ext cx="6957392" cy="12368697"/>
          </a:xfrm>
          <a:prstGeom prst="rect">
            <a:avLst/>
          </a:prstGeom>
          <a:noFill/>
          <a:ln>
            <a:noFill/>
          </a:ln>
        </p:spPr>
      </p:pic>
      <p:sp>
        <p:nvSpPr>
          <p:cNvPr id="85" name="Google Shape;85;p13"/>
          <p:cNvSpPr/>
          <p:nvPr/>
        </p:nvSpPr>
        <p:spPr>
          <a:xfrm>
            <a:off x="-7584" y="824376"/>
            <a:ext cx="5976664" cy="1360005"/>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txBox="1"/>
          <p:nvPr>
            <p:ph idx="1" type="subTitle"/>
          </p:nvPr>
        </p:nvSpPr>
        <p:spPr>
          <a:xfrm>
            <a:off x="3396126" y="6000775"/>
            <a:ext cx="5676600" cy="785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None/>
            </a:pPr>
            <a:r>
              <a:rPr lang="en-IN">
                <a:solidFill>
                  <a:schemeClr val="lt1"/>
                </a:solidFill>
              </a:rPr>
              <a:t>Author: </a:t>
            </a:r>
            <a:r>
              <a:rPr lang="en-IN">
                <a:solidFill>
                  <a:schemeClr val="lt1"/>
                </a:solidFill>
              </a:rPr>
              <a:t>David Olaoluwa Olaniran</a:t>
            </a:r>
            <a:endParaRPr>
              <a:solidFill>
                <a:schemeClr val="lt1"/>
              </a:solidFill>
            </a:endParaRPr>
          </a:p>
        </p:txBody>
      </p:sp>
      <p:sp>
        <p:nvSpPr>
          <p:cNvPr id="87" name="Google Shape;87;p13"/>
          <p:cNvSpPr txBox="1"/>
          <p:nvPr/>
        </p:nvSpPr>
        <p:spPr>
          <a:xfrm>
            <a:off x="-219652" y="2420888"/>
            <a:ext cx="6400800" cy="78581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lt1"/>
              </a:buClr>
              <a:buSzPts val="3200"/>
              <a:buFont typeface="Arial"/>
              <a:buNone/>
            </a:pPr>
            <a:r>
              <a:rPr b="0" i="0" lang="en-IN" sz="3200" u="none" cap="none" strike="noStrike">
                <a:solidFill>
                  <a:schemeClr val="lt1"/>
                </a:solidFill>
                <a:latin typeface="Calibri"/>
                <a:ea typeface="Calibri"/>
                <a:cs typeface="Calibri"/>
                <a:sym typeface="Calibri"/>
              </a:rPr>
              <a:t>User Manual</a:t>
            </a:r>
            <a:endParaRPr b="0" i="0" sz="3200" u="none" cap="none" strike="noStrike">
              <a:solidFill>
                <a:schemeClr val="lt1"/>
              </a:solidFill>
              <a:latin typeface="Calibri"/>
              <a:ea typeface="Calibri"/>
              <a:cs typeface="Calibri"/>
              <a:sym typeface="Calibri"/>
            </a:endParaRPr>
          </a:p>
        </p:txBody>
      </p:sp>
      <p:sp>
        <p:nvSpPr>
          <p:cNvPr id="88" name="Google Shape;88;p13"/>
          <p:cNvSpPr txBox="1"/>
          <p:nvPr>
            <p:ph type="ctrTitle"/>
          </p:nvPr>
        </p:nvSpPr>
        <p:spPr>
          <a:xfrm>
            <a:off x="-905452" y="76936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AI App/ Project Name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descr="E:\Ammara\Clevered\brochure\002.png" id="159" name="Google Shape;159;p22"/>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38100">
            <a:solidFill>
              <a:schemeClr val="dk1"/>
            </a:solidFill>
            <a:prstDash val="solid"/>
            <a:round/>
            <a:headEnd len="sm" w="sm" type="none"/>
            <a:tailEnd len="sm" w="sm" type="none"/>
          </a:ln>
        </p:spPr>
      </p:pic>
      <p:sp>
        <p:nvSpPr>
          <p:cNvPr id="160" name="Google Shape;160;p22"/>
          <p:cNvSpPr txBox="1"/>
          <p:nvPr>
            <p:ph type="title"/>
          </p:nvPr>
        </p:nvSpPr>
        <p:spPr>
          <a:xfrm>
            <a:off x="2442592" y="2807803"/>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E:\Ammara\Clevered\brochure\002.png" id="93" name="Google Shape;93;p14"/>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94" name="Google Shape;94;p14"/>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Table of Contents</a:t>
            </a:r>
            <a:endParaRPr/>
          </a:p>
        </p:txBody>
      </p:sp>
      <p:sp>
        <p:nvSpPr>
          <p:cNvPr id="96" name="Google Shape;96;p14"/>
          <p:cNvSpPr txBox="1"/>
          <p:nvPr>
            <p:ph idx="1" type="body"/>
          </p:nvPr>
        </p:nvSpPr>
        <p:spPr>
          <a:xfrm>
            <a:off x="457200" y="2071678"/>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IN">
                <a:solidFill>
                  <a:schemeClr val="lt1"/>
                </a:solidFill>
              </a:rPr>
              <a:t>• Acknowledgements </a:t>
            </a:r>
            <a:endParaRPr>
              <a:solidFill>
                <a:schemeClr val="lt1"/>
              </a:solidFill>
            </a:endParaRPr>
          </a:p>
          <a:p>
            <a:pPr indent="0" lvl="0" marL="0" rtl="0" algn="l">
              <a:lnSpc>
                <a:spcPct val="100000"/>
              </a:lnSpc>
              <a:spcBef>
                <a:spcPts val="0"/>
              </a:spcBef>
              <a:spcAft>
                <a:spcPts val="0"/>
              </a:spcAft>
              <a:buNone/>
            </a:pPr>
            <a:r>
              <a:rPr lang="en-IN">
                <a:solidFill>
                  <a:schemeClr val="lt1"/>
                </a:solidFill>
              </a:rPr>
              <a:t>• About Me </a:t>
            </a:r>
            <a:endParaRPr>
              <a:solidFill>
                <a:schemeClr val="lt1"/>
              </a:solidFill>
            </a:endParaRPr>
          </a:p>
          <a:p>
            <a:pPr indent="0" lvl="0" marL="0" rtl="0" algn="l">
              <a:lnSpc>
                <a:spcPct val="100000"/>
              </a:lnSpc>
              <a:spcBef>
                <a:spcPts val="0"/>
              </a:spcBef>
              <a:spcAft>
                <a:spcPts val="0"/>
              </a:spcAft>
              <a:buNone/>
            </a:pPr>
            <a:r>
              <a:rPr lang="en-IN">
                <a:solidFill>
                  <a:schemeClr val="lt1"/>
                </a:solidFill>
              </a:rPr>
              <a:t>• About My Internship with Clevered</a:t>
            </a:r>
            <a:endParaRPr>
              <a:solidFill>
                <a:schemeClr val="lt1"/>
              </a:solidFill>
            </a:endParaRPr>
          </a:p>
          <a:p>
            <a:pPr indent="0" lvl="0" marL="0" rtl="0" algn="l">
              <a:lnSpc>
                <a:spcPct val="100000"/>
              </a:lnSpc>
              <a:spcBef>
                <a:spcPts val="0"/>
              </a:spcBef>
              <a:spcAft>
                <a:spcPts val="0"/>
              </a:spcAft>
              <a:buNone/>
            </a:pPr>
            <a:r>
              <a:rPr lang="en-IN">
                <a:solidFill>
                  <a:schemeClr val="lt1"/>
                </a:solidFill>
              </a:rPr>
              <a:t> • About the App </a:t>
            </a:r>
            <a:endParaRPr>
              <a:solidFill>
                <a:schemeClr val="lt1"/>
              </a:solidFill>
            </a:endParaRPr>
          </a:p>
          <a:p>
            <a:pPr indent="0" lvl="0" marL="0" rtl="0" algn="l">
              <a:lnSpc>
                <a:spcPct val="100000"/>
              </a:lnSpc>
              <a:spcBef>
                <a:spcPts val="0"/>
              </a:spcBef>
              <a:spcAft>
                <a:spcPts val="0"/>
              </a:spcAft>
              <a:buNone/>
            </a:pPr>
            <a:r>
              <a:rPr lang="en-IN">
                <a:solidFill>
                  <a:schemeClr val="lt1"/>
                </a:solidFill>
              </a:rPr>
              <a:t>• How to Use the App </a:t>
            </a:r>
            <a:endParaRPr>
              <a:solidFill>
                <a:schemeClr val="lt1"/>
              </a:solidFill>
            </a:endParaRPr>
          </a:p>
          <a:p>
            <a:pPr indent="0" lvl="0" marL="0" rtl="0" algn="l">
              <a:lnSpc>
                <a:spcPct val="100000"/>
              </a:lnSpc>
              <a:spcBef>
                <a:spcPts val="0"/>
              </a:spcBef>
              <a:spcAft>
                <a:spcPts val="0"/>
              </a:spcAft>
              <a:buNone/>
            </a:pPr>
            <a:r>
              <a:rPr lang="en-IN">
                <a:solidFill>
                  <a:schemeClr val="lt1"/>
                </a:solidFill>
              </a:rPr>
              <a:t>• Contact Details</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E:\Ammara\Clevered\brochure\002.png" id="101" name="Google Shape;101;p15"/>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102" name="Google Shape;102;p15"/>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Acknowledgements</a:t>
            </a:r>
            <a:endParaRPr/>
          </a:p>
        </p:txBody>
      </p:sp>
      <p:sp>
        <p:nvSpPr>
          <p:cNvPr id="104" name="Google Shape;104;p15"/>
          <p:cNvSpPr txBox="1"/>
          <p:nvPr>
            <p:ph idx="1" type="body"/>
          </p:nvPr>
        </p:nvSpPr>
        <p:spPr>
          <a:xfrm>
            <a:off x="457200" y="229349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I would like to thank everyone who made this journey possible. Firstly, I would like to thank my parents for giving me the opportunity to be part of such an enlightening internship. Secondly, I would like to thank Mr. Avishek for helping me throughout my app development process. He guided us all through the internship and made it a very fun experience.</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E:\Ammara\Clevered\brochure\002.png" id="109" name="Google Shape;109;p16"/>
          <p:cNvPicPr preferRelativeResize="0"/>
          <p:nvPr/>
        </p:nvPicPr>
        <p:blipFill rotWithShape="1">
          <a:blip r:embed="rId3">
            <a:alphaModFix/>
          </a:blip>
          <a:srcRect b="0" l="0" r="0" t="0"/>
          <a:stretch/>
        </p:blipFill>
        <p:spPr>
          <a:xfrm rot="5400000">
            <a:off x="-464449" y="-2805045"/>
            <a:ext cx="6957392" cy="12368697"/>
          </a:xfrm>
          <a:prstGeom prst="rect">
            <a:avLst/>
          </a:prstGeom>
          <a:noFill/>
          <a:ln>
            <a:noFill/>
          </a:ln>
        </p:spPr>
      </p:pic>
      <p:sp>
        <p:nvSpPr>
          <p:cNvPr id="110" name="Google Shape;110;p1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Me..</a:t>
            </a:r>
            <a:endParaRPr/>
          </a:p>
        </p:txBody>
      </p:sp>
      <p:sp>
        <p:nvSpPr>
          <p:cNvPr id="112" name="Google Shape;112;p16"/>
          <p:cNvSpPr txBox="1"/>
          <p:nvPr>
            <p:ph idx="1" type="body"/>
          </p:nvPr>
        </p:nvSpPr>
        <p:spPr>
          <a:xfrm>
            <a:off x="457200" y="1791669"/>
            <a:ext cx="3686172"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Student’s Photograph</a:t>
            </a:r>
            <a:endParaRPr>
              <a:solidFill>
                <a:schemeClr val="lt1"/>
              </a:solidFill>
            </a:endParaRPr>
          </a:p>
        </p:txBody>
      </p:sp>
      <p:sp>
        <p:nvSpPr>
          <p:cNvPr id="113" name="Google Shape;113;p16"/>
          <p:cNvSpPr txBox="1"/>
          <p:nvPr/>
        </p:nvSpPr>
        <p:spPr>
          <a:xfrm>
            <a:off x="5027811" y="1874837"/>
            <a:ext cx="3686172"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Char char="•"/>
            </a:pPr>
            <a:r>
              <a:rPr b="0" i="0" lang="en-IN" sz="3200" u="none" cap="none" strike="noStrike">
                <a:solidFill>
                  <a:schemeClr val="lt1"/>
                </a:solidFill>
                <a:latin typeface="Calibri"/>
                <a:ea typeface="Calibri"/>
                <a:cs typeface="Calibri"/>
                <a:sym typeface="Calibri"/>
              </a:rPr>
              <a:t>Student’s Introduction</a:t>
            </a:r>
            <a:endParaRPr b="0" i="0" sz="3200" u="none" cap="none" strike="noStrike">
              <a:solidFill>
                <a:schemeClr val="lt1"/>
              </a:solidFill>
              <a:latin typeface="Calibri"/>
              <a:ea typeface="Calibri"/>
              <a:cs typeface="Calibri"/>
              <a:sym typeface="Calibri"/>
            </a:endParaRPr>
          </a:p>
        </p:txBody>
      </p:sp>
      <p:sp>
        <p:nvSpPr>
          <p:cNvPr id="114" name="Google Shape;114;p16"/>
          <p:cNvSpPr txBox="1"/>
          <p:nvPr/>
        </p:nvSpPr>
        <p:spPr>
          <a:xfrm>
            <a:off x="4143375" y="3429000"/>
            <a:ext cx="4571100" cy="2716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IN" sz="2350">
                <a:solidFill>
                  <a:srgbClr val="4E5A66"/>
                </a:solidFill>
                <a:highlight>
                  <a:srgbClr val="FFFFFF"/>
                </a:highlight>
              </a:rPr>
              <a:t>I am a student in SS1, focused on my academics and always working hard to improve. I enjoy learning, writing, and explaining things in a way that shows I understand them. I am an aspiring Robotic Engineer .</a:t>
            </a:r>
            <a:endParaRPr sz="2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E:\Ammara\Clevered\brochure\002.png" id="119" name="Google Shape;119;p17"/>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20" name="Google Shape;120;p17"/>
          <p:cNvSpPr/>
          <p:nvPr/>
        </p:nvSpPr>
        <p:spPr>
          <a:xfrm>
            <a:off x="755576" y="404553"/>
            <a:ext cx="7632848"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p17"/>
          <p:cNvSpPr txBox="1"/>
          <p:nvPr>
            <p:ph type="title"/>
          </p:nvPr>
        </p:nvSpPr>
        <p:spPr>
          <a:xfrm>
            <a:off x="1720175" y="481450"/>
            <a:ext cx="6966600" cy="936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IN" sz="2959"/>
              <a:t>About My Internship Journey with Clevered..</a:t>
            </a:r>
            <a:endParaRPr sz="2959"/>
          </a:p>
        </p:txBody>
      </p:sp>
      <p:sp>
        <p:nvSpPr>
          <p:cNvPr id="122" name="Google Shape;122;p17"/>
          <p:cNvSpPr txBox="1"/>
          <p:nvPr/>
        </p:nvSpPr>
        <p:spPr>
          <a:xfrm>
            <a:off x="2004770" y="1791050"/>
            <a:ext cx="6149700" cy="45261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marR="0" rtl="0" algn="l">
              <a:lnSpc>
                <a:spcPct val="100000"/>
              </a:lnSpc>
              <a:spcBef>
                <a:spcPts val="0"/>
              </a:spcBef>
              <a:spcAft>
                <a:spcPts val="0"/>
              </a:spcAft>
              <a:buClr>
                <a:schemeClr val="lt1"/>
              </a:buClr>
              <a:buSzPct val="100000"/>
              <a:buFont typeface="Arial"/>
              <a:buChar char="•"/>
            </a:pPr>
            <a:r>
              <a:rPr lang="en-IN" sz="3200">
                <a:solidFill>
                  <a:schemeClr val="lt1"/>
                </a:solidFill>
                <a:latin typeface="Calibri"/>
                <a:ea typeface="Calibri"/>
                <a:cs typeface="Calibri"/>
                <a:sym typeface="Calibri"/>
              </a:rPr>
              <a:t>The internship has been very collaborative and engaging. It has taught me a lot about neural networks, deep learning, and other aspects of artificial intelligence in general. All my mentors have been very responsive and have guided me with any difficulties I have faced till now. The app was a success, and in the process of making the app, I have gained a lot of valuable insight into artificial intelligence. I am very thankful to everyone for this great opportunity.</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E:\Ammara\Clevered\brochure\002.png" id="127" name="Google Shape;127;p18"/>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28" name="Google Shape;128;p18"/>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9" name="Google Shape;12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App..</a:t>
            </a:r>
            <a:endParaRPr/>
          </a:p>
        </p:txBody>
      </p:sp>
      <p:sp>
        <p:nvSpPr>
          <p:cNvPr id="130" name="Google Shape;130;p18"/>
          <p:cNvSpPr txBox="1"/>
          <p:nvPr/>
        </p:nvSpPr>
        <p:spPr>
          <a:xfrm>
            <a:off x="2879469" y="1513812"/>
            <a:ext cx="3686100" cy="45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Char char="•"/>
            </a:pPr>
            <a:r>
              <a:rPr b="0" i="0" lang="en-IN" sz="3200" u="none" cap="none" strike="noStrike">
                <a:solidFill>
                  <a:schemeClr val="lt1"/>
                </a:solidFill>
                <a:latin typeface="Calibri"/>
                <a:ea typeface="Calibri"/>
                <a:cs typeface="Calibri"/>
                <a:sym typeface="Calibri"/>
              </a:rPr>
              <a:t>App’s Introduction</a:t>
            </a:r>
            <a:endParaRPr b="0" i="0" sz="3200" u="none" cap="none" strike="noStrike">
              <a:solidFill>
                <a:schemeClr val="lt1"/>
              </a:solidFill>
              <a:latin typeface="Calibri"/>
              <a:ea typeface="Calibri"/>
              <a:cs typeface="Calibri"/>
              <a:sym typeface="Calibri"/>
            </a:endParaRPr>
          </a:p>
        </p:txBody>
      </p:sp>
      <p:sp>
        <p:nvSpPr>
          <p:cNvPr id="131" name="Google Shape;131;p18"/>
          <p:cNvSpPr txBox="1"/>
          <p:nvPr/>
        </p:nvSpPr>
        <p:spPr>
          <a:xfrm>
            <a:off x="1695250" y="2485050"/>
            <a:ext cx="6054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chemeClr val="lt1"/>
                </a:solidFill>
              </a:rPr>
              <a:t>The home page has a upload image button and below it a detect button. First the user has to click the upload image button. On doing so, their file explorer will pop up, where they can choose to upload any JPG file. After uploading, the user clicks the detect button. On doing so, there will be a display below the detect button. It will display “The image contains fire”, if fire is detected in the image; or it will display “The image does not contain fire”, if there is no fire detected in the image. The image which the user has selected will also display alongside.</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descr="E:\Ammara\Clevered\brochure\002.png" id="136" name="Google Shape;136;p19"/>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37" name="Google Shape;137;p19"/>
          <p:cNvSpPr/>
          <p:nvPr/>
        </p:nvSpPr>
        <p:spPr>
          <a:xfrm>
            <a:off x="1691680" y="2780928"/>
            <a:ext cx="5760640"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19"/>
          <p:cNvSpPr txBox="1"/>
          <p:nvPr>
            <p:ph type="title"/>
          </p:nvPr>
        </p:nvSpPr>
        <p:spPr>
          <a:xfrm>
            <a:off x="457200" y="264318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How do I use the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E:\Ammara\Clevered\brochure\002.png" id="143" name="Google Shape;143;p20"/>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28575">
            <a:solidFill>
              <a:schemeClr val="dk1"/>
            </a:solidFill>
            <a:prstDash val="solid"/>
            <a:round/>
            <a:headEnd len="sm" w="sm" type="none"/>
            <a:tailEnd len="sm" w="sm" type="none"/>
          </a:ln>
        </p:spPr>
      </p:pic>
      <p:sp>
        <p:nvSpPr>
          <p:cNvPr id="144" name="Google Shape;144;p20"/>
          <p:cNvSpPr/>
          <p:nvPr/>
        </p:nvSpPr>
        <p:spPr>
          <a:xfrm>
            <a:off x="611560" y="140358"/>
            <a:ext cx="792088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170"/>
              <a:buFont typeface="Calibri"/>
              <a:buNone/>
            </a:pPr>
            <a:r>
              <a:rPr lang="en-IN"/>
              <a:t>APP GUI</a:t>
            </a:r>
            <a:endParaRPr sz="2700"/>
          </a:p>
        </p:txBody>
      </p:sp>
      <p:pic>
        <p:nvPicPr>
          <p:cNvPr id="146" name="Google Shape;146;p20" title="Screenshot (9).png"/>
          <p:cNvPicPr preferRelativeResize="0"/>
          <p:nvPr/>
        </p:nvPicPr>
        <p:blipFill>
          <a:blip r:embed="rId4">
            <a:alphaModFix/>
          </a:blip>
          <a:stretch>
            <a:fillRect/>
          </a:stretch>
        </p:blipFill>
        <p:spPr>
          <a:xfrm>
            <a:off x="-674487" y="2534774"/>
            <a:ext cx="7327525" cy="411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E:\Ammara\Clevered\brochure\002.png" id="151" name="Google Shape;151;p21"/>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28575">
            <a:solidFill>
              <a:schemeClr val="dk1"/>
            </a:solidFill>
            <a:prstDash val="solid"/>
            <a:round/>
            <a:headEnd len="sm" w="sm" type="none"/>
            <a:tailEnd len="sm" w="sm" type="none"/>
          </a:ln>
        </p:spPr>
      </p:pic>
      <p:sp>
        <p:nvSpPr>
          <p:cNvPr id="152" name="Google Shape;152;p21"/>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Contact Person</a:t>
            </a:r>
            <a:endParaRPr/>
          </a:p>
        </p:txBody>
      </p:sp>
      <p:sp>
        <p:nvSpPr>
          <p:cNvPr id="154" name="Google Shape;154;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Please reach out to me at my email address: idjolaniran@gmail.com for any questions/ concerns/ suggestions on the App</a:t>
            </a:r>
            <a:endParaRPr/>
          </a:p>
          <a:p>
            <a:pPr indent="-342900" lvl="0" marL="342900" rtl="0" algn="l">
              <a:lnSpc>
                <a:spcPct val="100000"/>
              </a:lnSpc>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