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70" r:id="rId11"/>
    <p:sldId id="271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599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7D271-426C-4FF8-4D58-0C8AF59B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0"/>
            <a:ext cx="9144001" cy="5029200"/>
          </a:xfrm>
        </p:spPr>
        <p:txBody>
          <a:bodyPr anchor="ctr">
            <a:normAutofit/>
          </a:bodyPr>
          <a:lstStyle/>
          <a:p>
            <a:pPr algn="l"/>
            <a:r>
              <a:rPr lang="en-GB" sz="3200" b="1" dirty="0" smtClean="0"/>
              <a:t>          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DAVID KIRUPAKARAN .G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             COLLEGE : ANNAI MATHAMMAL  </a:t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             SHEELA ENGINEERING COLLEGE </a:t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             CODE : 6202</a:t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             REG NO :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620221104307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            TOPIC :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BUS RESERVATION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2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394A2-2A14-BDF8-6904-EFD2FF28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1" y="1513114"/>
            <a:ext cx="8903719" cy="42780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/>
              <a:t>You can access the online system at any time. The user is not required to visit an office.
All you need is a web connection and a device to use our system.
They can look up the route, price, and class, among other thing
They can pay using a credit card, a debit card, internet banking, a PayPal-like online wallet, or cash.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1994D-0378-C2A8-5EB8-B3A89ABF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3" y="0"/>
            <a:ext cx="8843054" cy="1513114"/>
          </a:xfrm>
        </p:spPr>
        <p:txBody>
          <a:bodyPr/>
          <a:lstStyle/>
          <a:p>
            <a:pPr algn="ctr"/>
            <a:r>
              <a:rPr lang="en-GB" b="1" i="1" u="sng" dirty="0"/>
              <a:t>FUTURE ENHANCEMENT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43718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E0C63-AC45-3E4E-8FC1-8E3372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2293"/>
            <a:ext cx="9143998" cy="53857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/>
              <a:t>It can be seen that computer applications are very important in every field of human </a:t>
            </a:r>
            <a:r>
              <a:rPr lang="en-GB" sz="2000" dirty="0" smtClean="0"/>
              <a:t> </a:t>
            </a:r>
            <a:r>
              <a:rPr lang="en-GB" sz="2000" dirty="0" err="1" smtClean="0"/>
              <a:t>endeavor</a:t>
            </a:r>
            <a:r>
              <a:rPr lang="en-GB" sz="2000" dirty="0"/>
              <a:t>. 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Here </a:t>
            </a:r>
            <a:r>
              <a:rPr lang="en-GB" sz="2000" dirty="0"/>
              <a:t>with this </a:t>
            </a:r>
            <a:r>
              <a:rPr lang="en-GB" sz="2000" dirty="0" smtClean="0"/>
              <a:t>new </a:t>
            </a:r>
            <a:r>
              <a:rPr lang="en-GB" sz="2000" dirty="0"/>
              <a:t>system all the information about the customer making a reservation can </a:t>
            </a:r>
            <a:r>
              <a:rPr lang="en-GB" sz="2000" dirty="0" smtClean="0"/>
              <a:t>be </a:t>
            </a:r>
            <a:r>
              <a:rPr lang="en-GB" sz="2000" dirty="0" smtClean="0"/>
              <a:t>obtained </a:t>
            </a:r>
            <a:r>
              <a:rPr lang="en-GB" sz="2000" dirty="0" smtClean="0"/>
              <a:t>by </a:t>
            </a:r>
            <a:r>
              <a:rPr lang="en-GB" sz="2000" dirty="0"/>
              <a:t>clicking a button, </a:t>
            </a:r>
            <a:r>
              <a:rPr lang="en-GB" sz="2000" dirty="0" smtClean="0"/>
              <a:t>removing </a:t>
            </a:r>
            <a:r>
              <a:rPr lang="en-GB" sz="2000" dirty="0"/>
              <a:t>some of the difficulties that come with the manual system. 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This </a:t>
            </a:r>
            <a:r>
              <a:rPr lang="en-GB" sz="2000" dirty="0"/>
              <a:t>will reduce the workload of the </a:t>
            </a:r>
            <a:r>
              <a:rPr lang="en-GB" sz="2000" dirty="0" smtClean="0"/>
              <a:t> employees</a:t>
            </a:r>
            <a:r>
              <a:rPr lang="en-GB" sz="2000" dirty="0"/>
              <a:t>, reduce the time taken to make reservations at the </a:t>
            </a:r>
            <a:r>
              <a:rPr lang="en-GB" sz="2000" dirty="0" smtClean="0"/>
              <a:t>      bus terminal </a:t>
            </a:r>
            <a:r>
              <a:rPr lang="en-GB" sz="2000" dirty="0"/>
              <a:t>and will also increase the efficiency. 
The application also has the ability to automatically update records in various files thereby relieving the </a:t>
            </a:r>
            <a:r>
              <a:rPr lang="en-GB" sz="2000" dirty="0" smtClean="0"/>
              <a:t>employees </a:t>
            </a:r>
            <a:r>
              <a:rPr lang="en-GB" sz="2000" dirty="0"/>
              <a:t>of the stress of working with the file security of the data. This project will, overall, </a:t>
            </a:r>
            <a:r>
              <a:rPr lang="en-GB" sz="2000" dirty="0" smtClean="0"/>
              <a:t>give </a:t>
            </a:r>
            <a:r>
              <a:rPr lang="en-GB" sz="2000" dirty="0"/>
              <a:t>a new path to </a:t>
            </a:r>
            <a:r>
              <a:rPr lang="en-GB" sz="2000" dirty="0" smtClean="0"/>
              <a:t>the </a:t>
            </a:r>
            <a:r>
              <a:rPr lang="en-GB" sz="2000" dirty="0"/>
              <a:t>bus reservation and ticketing processes.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6ACC3-F1EF-8038-7462-6664745E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18" y="0"/>
            <a:ext cx="8211682" cy="1472293"/>
          </a:xfrm>
        </p:spPr>
        <p:txBody>
          <a:bodyPr/>
          <a:lstStyle/>
          <a:p>
            <a:pPr algn="ctr"/>
            <a:r>
              <a:rPr lang="en-GB" b="1" i="1" u="sng" dirty="0"/>
              <a:t>CONCLUSION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72464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300810-CD33-883B-EBBA-BECF24F6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990601"/>
            <a:ext cx="8839199" cy="54101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The program will be developed using a waterfall research method as well design objectives, </a:t>
            </a:r>
            <a:endParaRPr lang="en-GB" dirty="0" smtClean="0"/>
          </a:p>
          <a:p>
            <a:r>
              <a:rPr lang="en-GB" dirty="0" smtClean="0"/>
              <a:t>PHP as a programming </a:t>
            </a:r>
            <a:r>
              <a:rPr lang="en-GB" dirty="0"/>
              <a:t>language due to its server side processing capabilities to make the 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process subordinate to </a:t>
            </a:r>
            <a:r>
              <a:rPr lang="en-GB" dirty="0" smtClean="0"/>
              <a:t>the </a:t>
            </a:r>
            <a:r>
              <a:rPr lang="en-GB" dirty="0"/>
              <a:t>client itself computer, </a:t>
            </a:r>
            <a:r>
              <a:rPr lang="en-GB" dirty="0" smtClean="0"/>
              <a:t>implementation </a:t>
            </a:r>
            <a:r>
              <a:rPr lang="en-GB" dirty="0"/>
              <a:t>strategy and testing and </a:t>
            </a:r>
            <a:endParaRPr lang="en-GB" dirty="0" smtClean="0"/>
          </a:p>
          <a:p>
            <a:r>
              <a:rPr lang="en-GB" dirty="0" smtClean="0"/>
              <a:t>care </a:t>
            </a:r>
            <a:r>
              <a:rPr lang="en-GB" dirty="0"/>
              <a:t>strategies suitable for good posting of </a:t>
            </a:r>
            <a:r>
              <a:rPr lang="en-GB" dirty="0" smtClean="0"/>
              <a:t>the </a:t>
            </a:r>
            <a:r>
              <a:rPr lang="en-GB" dirty="0"/>
              <a:t>program.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Research </a:t>
            </a:r>
            <a:r>
              <a:rPr lang="en-GB" dirty="0"/>
              <a:t>and development are continuous processes; It is similar in computer and software </a:t>
            </a:r>
            <a:r>
              <a:rPr lang="en-GB" dirty="0" smtClean="0"/>
              <a:t>development</a:t>
            </a:r>
            <a:r>
              <a:rPr lang="en-GB" dirty="0"/>
              <a:t>. However, this work is recommended for Emo Transport Co. Ltd., </a:t>
            </a:r>
            <a:r>
              <a:rPr lang="en-GB" dirty="0" err="1" smtClean="0"/>
              <a:t>Owerri</a:t>
            </a:r>
            <a:r>
              <a:rPr lang="en-GB" dirty="0"/>
              <a:t>, as they are still </a:t>
            </a:r>
            <a:r>
              <a:rPr lang="en-GB" dirty="0" smtClean="0"/>
              <a:t>operated </a:t>
            </a:r>
            <a:r>
              <a:rPr lang="en-GB" dirty="0"/>
              <a:t>manually and may also be useful for other bus transport industries whose processes are still </a:t>
            </a:r>
            <a:r>
              <a:rPr lang="en-GB" dirty="0" smtClean="0"/>
              <a:t> performed </a:t>
            </a:r>
            <a:r>
              <a:rPr lang="en-GB" dirty="0"/>
              <a:t>manually. She goes 
</a:t>
            </a:r>
            <a:r>
              <a:rPr lang="en-GB" dirty="0" smtClean="0"/>
              <a:t>. </a:t>
            </a:r>
            <a:r>
              <a:rPr lang="en-GB" dirty="0"/>
              <a:t>The system can contribute more on the bus representatives  </a:t>
            </a:r>
            <a:r>
              <a:rPr lang="en-GB" dirty="0" smtClean="0"/>
              <a:t>who </a:t>
            </a:r>
            <a:r>
              <a:rPr lang="en-GB" dirty="0"/>
              <a:t>handle the </a:t>
            </a:r>
            <a:r>
              <a:rPr lang="en-GB" dirty="0" smtClean="0"/>
              <a:t>account </a:t>
            </a:r>
            <a:r>
              <a:rPr lang="en-GB" dirty="0"/>
              <a:t>if it can produce a report by travel so that they will not go to a certain  </a:t>
            </a:r>
            <a:r>
              <a:rPr lang="en-GB" dirty="0" smtClean="0"/>
              <a:t>module </a:t>
            </a:r>
            <a:r>
              <a:rPr lang="en-GB" dirty="0"/>
              <a:t>to check the reservation </a:t>
            </a:r>
            <a:r>
              <a:rPr lang="en-GB" dirty="0" smtClean="0"/>
              <a:t>and </a:t>
            </a:r>
            <a:r>
              <a:rPr lang="en-GB" dirty="0"/>
              <a:t>its details. Also, it would be more beneficial for both customers and bus </a:t>
            </a:r>
            <a:r>
              <a:rPr lang="en-GB" dirty="0" smtClean="0"/>
              <a:t>representatives if </a:t>
            </a:r>
            <a:r>
              <a:rPr lang="en-GB" dirty="0"/>
              <a:t>customers can </a:t>
            </a:r>
            <a:r>
              <a:rPr lang="en-GB" dirty="0" smtClean="0"/>
              <a:t>create </a:t>
            </a:r>
            <a:r>
              <a:rPr lang="en-GB" dirty="0"/>
              <a:t>an account just like on the airlines websites.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With </a:t>
            </a:r>
            <a:r>
              <a:rPr lang="en-GB" dirty="0"/>
              <a:t>this, the system can record the </a:t>
            </a:r>
            <a:r>
              <a:rPr lang="en-GB" dirty="0" smtClean="0"/>
              <a:t>modifications made system.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653D9-6A25-2FA3-4880-5C14773B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29393"/>
          </a:xfrm>
        </p:spPr>
        <p:txBody>
          <a:bodyPr/>
          <a:lstStyle/>
          <a:p>
            <a:pPr algn="ctr"/>
            <a:r>
              <a:rPr lang="en-GB" b="1" i="1" u="sng" dirty="0" smtClean="0"/>
              <a:t>RESULT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4557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AAA9C8A-4952-1EB1-2DCE-0F6F82F3F2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5250"/>
            <a:ext cx="9144000" cy="6953250"/>
          </a:xfrm>
        </p:spPr>
        <p:txBody>
          <a:bodyPr>
            <a:normAutofit/>
          </a:bodyPr>
          <a:lstStyle/>
          <a:p>
            <a:pPr algn="ctr"/>
            <a:r>
              <a:rPr lang="en-GB" sz="6000" b="1" i="1" dirty="0">
                <a:solidFill>
                  <a:srgbClr val="FFC000"/>
                </a:solidFill>
              </a:rPr>
              <a:t>THANK YOU </a:t>
            </a:r>
            <a:endParaRPr lang="en-US" sz="6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9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0B465-FACD-70A2-0D5B-27F594D7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0"/>
            <a:ext cx="8763000" cy="3733800"/>
          </a:xfrm>
        </p:spPr>
        <p:txBody>
          <a:bodyPr>
            <a:noAutofit/>
          </a:bodyPr>
          <a:lstStyle/>
          <a:p>
            <a:r>
              <a:rPr lang="en-GB" sz="1800" dirty="0"/>
              <a:t>Online Bus Ticket Reservation System is a web-based application that works within a </a:t>
            </a:r>
            <a:r>
              <a:rPr lang="en-GB" sz="1800" dirty="0" smtClean="0"/>
              <a:t>file  </a:t>
            </a:r>
          </a:p>
          <a:p>
            <a:r>
              <a:rPr lang="en-GB" sz="1800" dirty="0" smtClean="0"/>
              <a:t>One network. This project </a:t>
            </a:r>
            <a:r>
              <a:rPr lang="en-GB" sz="1800" dirty="0"/>
              <a:t>introduces an update to the software program </a:t>
            </a:r>
            <a:endParaRPr lang="en-GB" sz="1800" dirty="0" smtClean="0"/>
          </a:p>
          <a:p>
            <a:r>
              <a:rPr lang="en-GB" sz="1800" dirty="0" smtClean="0"/>
              <a:t>“</a:t>
            </a:r>
            <a:r>
              <a:rPr lang="en-GB" sz="1800" dirty="0"/>
              <a:t>Online Bus </a:t>
            </a:r>
            <a:r>
              <a:rPr lang="en-GB" sz="1800" dirty="0" smtClean="0"/>
              <a:t>Ticket Reservation System ”as  it </a:t>
            </a:r>
            <a:r>
              <a:rPr lang="en-GB" sz="1800" dirty="0"/>
              <a:t>should be </a:t>
            </a:r>
            <a:r>
              <a:rPr lang="en-GB" sz="1800" dirty="0" smtClean="0"/>
              <a:t>used </a:t>
            </a:r>
            <a:r>
              <a:rPr lang="en-GB" sz="1800" dirty="0"/>
              <a:t>in the bus system, </a:t>
            </a:r>
            <a:endParaRPr lang="en-GB" sz="1800" dirty="0" smtClean="0"/>
          </a:p>
          <a:p>
            <a:r>
              <a:rPr lang="en-GB" sz="1800" dirty="0"/>
              <a:t>T</a:t>
            </a:r>
            <a:r>
              <a:rPr lang="en-GB" sz="1800" dirty="0" smtClean="0"/>
              <a:t>he </a:t>
            </a:r>
            <a:r>
              <a:rPr lang="en-GB" sz="1800" dirty="0"/>
              <a:t>area </a:t>
            </a:r>
            <a:r>
              <a:rPr lang="en-GB" sz="1800" dirty="0" smtClean="0"/>
              <a:t>used reserved </a:t>
            </a:r>
            <a:r>
              <a:rPr lang="en-GB" sz="1800" dirty="0"/>
              <a:t>seats, booking cancellations and various types of route inquiries 
used for security quick </a:t>
            </a:r>
            <a:r>
              <a:rPr lang="en-GB" sz="1800" dirty="0" smtClean="0"/>
              <a:t>booking  OBTRS </a:t>
            </a:r>
            <a:r>
              <a:rPr lang="en-GB" sz="1800" dirty="0"/>
              <a:t>is designed to manage and compile a traditional database, </a:t>
            </a:r>
            <a:endParaRPr lang="en-GB" sz="1800" dirty="0" smtClean="0"/>
          </a:p>
          <a:p>
            <a:r>
              <a:rPr lang="en-GB" sz="1800" dirty="0"/>
              <a:t>T</a:t>
            </a:r>
            <a:r>
              <a:rPr lang="en-GB" sz="1800" dirty="0" smtClean="0"/>
              <a:t>icket booking </a:t>
            </a:r>
            <a:r>
              <a:rPr lang="en-GB" sz="1800" dirty="0"/>
              <a:t>and bus tracking and departure made. Maintains all customer details, bus </a:t>
            </a:r>
            <a:r>
              <a:rPr lang="en-GB" sz="1800" dirty="0" err="1" smtClean="0"/>
              <a:t>details,booking</a:t>
            </a:r>
            <a:r>
              <a:rPr lang="en-GB" sz="1800" dirty="0" smtClean="0"/>
              <a:t> </a:t>
            </a:r>
            <a:r>
              <a:rPr lang="en-GB" sz="1800" dirty="0"/>
              <a:t>details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C6CC0-34B9-F2A6-46FE-8BA51FEF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15" y="838201"/>
            <a:ext cx="6447501" cy="1066800"/>
          </a:xfrm>
        </p:spPr>
        <p:txBody>
          <a:bodyPr/>
          <a:lstStyle/>
          <a:p>
            <a:pPr algn="ctr"/>
            <a:r>
              <a:rPr lang="en-GB" b="1" i="1" u="sng" dirty="0">
                <a:solidFill>
                  <a:schemeClr val="tx1"/>
                </a:solidFill>
              </a:rPr>
              <a:t>ABSTRACT </a:t>
            </a:r>
            <a:endParaRPr lang="en-US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608D2B-2746-2926-7376-042993A8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39161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800" dirty="0"/>
              <a:t>Currently, the type of system used in the counter is the internal system used manually to sell bus tickets.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company’s </a:t>
            </a:r>
            <a:r>
              <a:rPr lang="en-GB" sz="1800" dirty="0"/>
              <a:t>problems are that customers have to go to the counter to buy a bus ticket or ask for a bus system,
customers will also have to wait in line for longer to get a bus ticket and will also have to pay cash when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9DAAFD-6FC0-B79F-F6A3-CEB2B9CD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85457"/>
            <a:ext cx="7949293" cy="1267143"/>
          </a:xfrm>
        </p:spPr>
        <p:txBody>
          <a:bodyPr/>
          <a:lstStyle/>
          <a:p>
            <a:pPr algn="ctr"/>
            <a:r>
              <a:rPr lang="en-GB" b="1" i="1" u="sng" dirty="0" smtClean="0"/>
              <a:t>PROBLEM  STATEMENT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8342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B23182F-52AD-26B0-A583-E9D0694C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1"/>
            <a:ext cx="89154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/>
              <a:t>This system would help customers to book a seat for their journey, book a bus. This system would </a:t>
            </a:r>
            <a:r>
              <a:rPr lang="en-GB" sz="2000" dirty="0" smtClean="0"/>
              <a:t>also help </a:t>
            </a:r>
            <a:r>
              <a:rPr lang="en-GB" sz="2000" dirty="0"/>
              <a:t>the owner to manage the coaches, employees, clients, services, </a:t>
            </a:r>
            <a:r>
              <a:rPr lang="en-GB" sz="2000" dirty="0" err="1"/>
              <a:t>etc</a:t>
            </a:r>
            <a:r>
              <a:rPr lang="en-GB" sz="2000" dirty="0"/>
              <a:t>
Bus Reservation System will increase the booking process faster, convenient, and comfortable. Customers can book their desired seats. They can check the availability of posts on a specific date. The customer can check availability, book a ticket, or cancel a ticket 24X7. The online system is available to use anytime. The user doesn’t require to visit any office.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5D6427-CD10-7670-2A5D-E38F4C44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635579"/>
          </a:xfrm>
        </p:spPr>
        <p:txBody>
          <a:bodyPr/>
          <a:lstStyle/>
          <a:p>
            <a:pPr algn="ctr"/>
            <a:r>
              <a:rPr lang="en-GB" b="1" i="1" u="sng" dirty="0"/>
              <a:t>PROJECT OVERVIEW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8611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49CE5D-1D94-7581-5FE6-D4FB833A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79" y="1714500"/>
            <a:ext cx="8727622" cy="47625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000" dirty="0"/>
              <a:t>Web Development Technologies: For a web-based booking system, technologies such as HTML, CSS, JavaScript, and a server-side scripting language like PHP, Python or Ruby can be used to build the front-end and back-end of the system.
Databases: A database technology such as MySQL, MongoDB, or PostgreSQL can be used to store booking information and customer data.</a:t>
            </a:r>
          </a:p>
          <a:p>
            <a:pPr marL="0" indent="0">
              <a:buNone/>
            </a:pPr>
            <a:r>
              <a:rPr lang="en-GB" sz="2000" dirty="0"/>
              <a:t>Framework: A framework such as Ruby on Rails, </a:t>
            </a:r>
            <a:r>
              <a:rPr lang="en-GB" sz="2000" dirty="0" err="1" smtClean="0"/>
              <a:t>Laravel</a:t>
            </a:r>
            <a:r>
              <a:rPr lang="en-GB" sz="2000" dirty="0"/>
              <a:t>, or Django can be used to structure the development process and provide a set of common tools and libraries.
Payment gateways: Payment gateways such as Stripe, PayPal, or Braintree can be integrated into the booking system to securely process customer payments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7C809-6ECE-92B3-CF35-9449FD52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6200"/>
            <a:ext cx="8153400" cy="1485900"/>
          </a:xfrm>
        </p:spPr>
        <p:txBody>
          <a:bodyPr/>
          <a:lstStyle/>
          <a:p>
            <a:pPr algn="ctr"/>
            <a:r>
              <a:rPr lang="en-GB" b="1" i="1" u="sng" dirty="0"/>
              <a:t>TECHNOLOGY </a:t>
            </a:r>
            <a:r>
              <a:rPr lang="en-GB" b="1" i="1" u="sng" dirty="0" smtClean="0"/>
              <a:t>VIEW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7571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563AED7-B211-BF9D-DAD3-F63A244B0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05000"/>
            <a:ext cx="6364110" cy="3579812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7EED0E-ADDB-E809-ADE1-A694D53D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" y="208189"/>
            <a:ext cx="8706982" cy="1247775"/>
          </a:xfrm>
        </p:spPr>
        <p:txBody>
          <a:bodyPr/>
          <a:lstStyle/>
          <a:p>
            <a:pPr algn="ctr"/>
            <a:r>
              <a:rPr lang="en-GB" b="1" i="1" u="sng" dirty="0"/>
              <a:t>FRONT  END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4449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7B65707-28AA-FBB4-E413-DA9E8B34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6851827" cy="3579812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2A3CAC-C6CF-34E5-3E83-0E23DC11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8" y="0"/>
            <a:ext cx="8938304" cy="1905000"/>
          </a:xfrm>
        </p:spPr>
        <p:txBody>
          <a:bodyPr/>
          <a:lstStyle/>
          <a:p>
            <a:pPr algn="ctr"/>
            <a:r>
              <a:rPr lang="en-GB" b="1" i="1" u="sng" dirty="0"/>
              <a:t>BACK END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6571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E41C65-3032-D706-E3AD-F754D708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625" y="1771650"/>
            <a:ext cx="9169625" cy="424815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 smtClean="0"/>
              <a:t>The </a:t>
            </a:r>
            <a:r>
              <a:rPr lang="en-GB" sz="2000" dirty="0"/>
              <a:t>data flow diagram (DFD) is represented by a graphic “flow” of data through the information </a:t>
            </a:r>
            <a:r>
              <a:rPr lang="en-GB" sz="2000" dirty="0" smtClean="0"/>
              <a:t>system, </a:t>
            </a:r>
            <a:r>
              <a:rPr lang="en-GB" sz="2000" dirty="0" err="1" smtClean="0"/>
              <a:t>modeling</a:t>
            </a:r>
            <a:r>
              <a:rPr lang="en-GB" sz="2000" dirty="0" smtClean="0"/>
              <a:t> it’s </a:t>
            </a:r>
            <a:r>
              <a:rPr lang="en-GB" sz="2000" dirty="0"/>
              <a:t>process processes. </a:t>
            </a:r>
            <a:endParaRPr lang="en-GB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smtClean="0"/>
              <a:t>DFD </a:t>
            </a:r>
            <a:r>
              <a:rPr lang="en-GB" sz="2000" dirty="0"/>
              <a:t>indicates what type of information will be entered and exited from the </a:t>
            </a:r>
            <a:r>
              <a:rPr lang="en-GB" sz="2000" dirty="0" smtClean="0"/>
              <a:t>system</a:t>
            </a:r>
            <a:r>
              <a:rPr lang="en-GB" sz="2000" dirty="0"/>
              <a:t>, where the data will go in and out, and where the data will be stored. Deal development of DFD’S is </a:t>
            </a:r>
            <a:r>
              <a:rPr lang="en-GB" sz="2000" dirty="0" smtClean="0"/>
              <a:t>done at </a:t>
            </a:r>
            <a:r>
              <a:rPr lang="en-GB" sz="2000" dirty="0"/>
              <a:t>several levels. Each process in low-level drawings may be reduced to a detailed DFD to the next level.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smtClean="0"/>
              <a:t>High  quality </a:t>
            </a:r>
            <a:r>
              <a:rPr lang="en-GB" sz="2000" dirty="0"/>
              <a:t>painting is often referred to as contextual drawing. It contains a single </a:t>
            </a:r>
            <a:r>
              <a:rPr lang="en-GB" sz="2000" dirty="0" smtClean="0"/>
              <a:t>process, which </a:t>
            </a:r>
            <a:r>
              <a:rPr lang="en-GB" sz="2000" dirty="0"/>
              <a:t>plays a key role in </a:t>
            </a:r>
            <a:r>
              <a:rPr lang="en-GB" sz="2000" dirty="0" smtClean="0"/>
              <a:t>studying </a:t>
            </a:r>
            <a:r>
              <a:rPr lang="en-GB" sz="2000" dirty="0"/>
              <a:t>the current system. The process in graphic content level exploded into another process at the first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0A97A-557F-EAC5-2DDE-CF019370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69625" cy="1771650"/>
          </a:xfrm>
        </p:spPr>
        <p:txBody>
          <a:bodyPr/>
          <a:lstStyle/>
          <a:p>
            <a:pPr algn="ctr"/>
            <a:r>
              <a:rPr lang="en-GB" b="1" i="1" u="sng" dirty="0"/>
              <a:t>MODELING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247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A815FD-D4D3-F43F-E314-C1D751F4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626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690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541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          NAME : DAVID KIRUPAKARAN .G                 COLLEGE : ANNAI MATHAMMAL                 SHEELA ENGINEERING COLLEGE                CODE : 6202               REG NO : 620221104307                TOPIC : BUS RESERVATION SYSTEM</vt:lpstr>
      <vt:lpstr>ABSTRACT </vt:lpstr>
      <vt:lpstr>PROBLEM  STATEMENT </vt:lpstr>
      <vt:lpstr>PROJECT OVERVIEW </vt:lpstr>
      <vt:lpstr>TECHNOLOGY VIEW</vt:lpstr>
      <vt:lpstr>FRONT  END</vt:lpstr>
      <vt:lpstr>BACK END</vt:lpstr>
      <vt:lpstr>MODELING </vt:lpstr>
      <vt:lpstr>PowerPoint Presentation</vt:lpstr>
      <vt:lpstr>FUTURE ENHANCEMENT </vt:lpstr>
      <vt:lpstr>CONCLUSION </vt:lpstr>
      <vt:lpstr>RESULT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NAME:DHANUSHYA      COLLEGE .                 CODE:6202                               REG NO:620221104004</dc:title>
  <dc:creator>Guest User</dc:creator>
  <cp:lastModifiedBy>USER</cp:lastModifiedBy>
  <cp:revision>34</cp:revision>
  <dcterms:created xsi:type="dcterms:W3CDTF">2024-04-07T06:42:51Z</dcterms:created>
  <dcterms:modified xsi:type="dcterms:W3CDTF">2024-05-09T16:02:22Z</dcterms:modified>
</cp:coreProperties>
</file>