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660"/>
  </p:normalViewPr>
  <p:slideViewPr>
    <p:cSldViewPr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7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9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6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4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44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58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900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5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I2P </a:t>
            </a:r>
            <a:r>
              <a:rPr lang="en-US" altLang="zh-TW" dirty="0" smtClean="0"/>
              <a:t>mid2 </a:t>
            </a:r>
            <a:r>
              <a:rPr lang="en-US" altLang="zh-TW" dirty="0"/>
              <a:t>practice – l</a:t>
            </a:r>
            <a:r>
              <a:rPr lang="en-US" altLang="zh-TW" dirty="0" smtClean="0"/>
              <a:t>icense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368"/>
            <a:ext cx="8458200" cy="3062720"/>
          </a:xfrm>
        </p:spPr>
        <p:txBody>
          <a:bodyPr/>
          <a:lstStyle/>
          <a:p>
            <a:pPr eaLnBrk="1" hangingPunct="1"/>
            <a:r>
              <a:rPr lang="en-US" altLang="zh-TW" dirty="0"/>
              <a:t>Given </a:t>
            </a:r>
            <a:r>
              <a:rPr lang="en-US" altLang="zh-TW" dirty="0" smtClean="0"/>
              <a:t>N(1&lt;=N&lt;=100) </a:t>
            </a:r>
            <a:r>
              <a:rPr lang="en-US" altLang="zh-TW" dirty="0"/>
              <a:t>four-digit </a:t>
            </a:r>
            <a:r>
              <a:rPr lang="en-US" altLang="zh-TW" dirty="0" smtClean="0"/>
              <a:t>licenses,</a:t>
            </a:r>
          </a:p>
          <a:p>
            <a:pPr lvl="1" eaLnBrk="1" hangingPunct="1"/>
            <a:r>
              <a:rPr lang="en-US" altLang="zh-TW" dirty="0" smtClean="0"/>
              <a:t>get the licenses that use the same digits and the digits should be sorted from small to large</a:t>
            </a:r>
          </a:p>
          <a:p>
            <a:pPr lvl="1" eaLnBrk="1" hangingPunct="1"/>
            <a:r>
              <a:rPr lang="en-US" altLang="zh-TW" dirty="0" smtClean="0"/>
              <a:t>print out the modified licenses in an increasing order 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For example, N = 7, and the N licenses are</a:t>
            </a:r>
          </a:p>
          <a:p>
            <a:pPr marL="457200" lvl="1" indent="0" eaLnBrk="1" hangingPunct="1"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13633" y="4126243"/>
            <a:ext cx="922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1324</a:t>
            </a:r>
          </a:p>
          <a:p>
            <a:r>
              <a:rPr lang="en-US" altLang="zh-TW" sz="2400" dirty="0" smtClean="0"/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/>
              <a:t>4123</a:t>
            </a:r>
          </a:p>
          <a:p>
            <a:r>
              <a:rPr lang="en-US" altLang="zh-TW" sz="2400" dirty="0" smtClean="0"/>
              <a:t>5656</a:t>
            </a:r>
          </a:p>
          <a:p>
            <a:r>
              <a:rPr lang="en-US" altLang="zh-TW" sz="2400" dirty="0" smtClean="0"/>
              <a:t>4312</a:t>
            </a:r>
          </a:p>
          <a:p>
            <a:r>
              <a:rPr lang="en-US" altLang="zh-TW" sz="2400" dirty="0" smtClean="0"/>
              <a:t>9840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 bwMode="auto">
          <a:xfrm>
            <a:off x="2123728" y="5229200"/>
            <a:ext cx="1296144" cy="2358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07904" y="4135720"/>
            <a:ext cx="922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1234</a:t>
            </a:r>
          </a:p>
          <a:p>
            <a:r>
              <a:rPr lang="en-US" altLang="zh-TW" sz="2400" dirty="0" smtClean="0"/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/>
              <a:t>1234</a:t>
            </a:r>
          </a:p>
          <a:p>
            <a:r>
              <a:rPr lang="en-US" altLang="zh-TW" sz="2400" dirty="0" smtClean="0"/>
              <a:t>5566</a:t>
            </a:r>
          </a:p>
          <a:p>
            <a:r>
              <a:rPr lang="en-US" altLang="zh-TW" sz="2400" dirty="0" smtClean="0"/>
              <a:t>1234</a:t>
            </a:r>
          </a:p>
          <a:p>
            <a:r>
              <a:rPr lang="en-US" altLang="zh-TW" sz="2400" dirty="0" smtClean="0"/>
              <a:t>0489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9164" y="4839543"/>
            <a:ext cx="9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</a:t>
            </a:r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4860032" y="5229200"/>
            <a:ext cx="1296144" cy="2358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86241" y="4892967"/>
            <a:ext cx="92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1234</a:t>
            </a:r>
          </a:p>
          <a:p>
            <a:r>
              <a:rPr lang="en-US" altLang="zh-TW" sz="2400" dirty="0" smtClean="0"/>
              <a:t>5566</a:t>
            </a:r>
          </a:p>
          <a:p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83460" y="4839543"/>
            <a:ext cx="9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print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07904" y="4135720"/>
            <a:ext cx="922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7030A0"/>
                </a:solidFill>
              </a:rPr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7030A0"/>
                </a:solidFill>
              </a:rPr>
              <a:t>5566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/>
              <a:t>0489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07904" y="4135720"/>
            <a:ext cx="922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7030A0"/>
                </a:solidFill>
              </a:rPr>
              <a:t>5566</a:t>
            </a:r>
          </a:p>
          <a:p>
            <a:r>
              <a:rPr lang="en-US" altLang="zh-TW" sz="2400" strike="sngStrike" dirty="0" smtClean="0"/>
              <a:t>3578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7030A0"/>
                </a:solidFill>
              </a:rPr>
              <a:t>5566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strike="sngStrike" dirty="0" smtClean="0"/>
              <a:t>0489</a:t>
            </a:r>
            <a:endParaRPr lang="zh-TW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647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8" grpId="1"/>
      <p:bldP spid="6" grpId="0"/>
      <p:bldP spid="10" grpId="0" animBg="1"/>
      <p:bldP spid="11" grpId="0"/>
      <p:bldP spid="12" grpId="0"/>
      <p:bldP spid="13" grpId="0"/>
      <p:bldP spid="13" grpId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Hint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79512" y="1232912"/>
            <a:ext cx="3960000" cy="9361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char 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[5];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HIT[10000]={0};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75464" y="2420888"/>
            <a:ext cx="3168000" cy="93610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N;</a:t>
            </a:r>
            <a:endParaRPr kumimoji="0" lang="en-US" altLang="zh-TW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(“%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d”,&amp;N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5096" y="5121344"/>
            <a:ext cx="3528000" cy="1404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(“%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s”,str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HIT[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atoi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Consolas" pitchFamily="49" charset="0"/>
                <a:cs typeface="Consolas" pitchFamily="49" charset="0"/>
              </a:rPr>
              <a:t>)]++;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32040" y="5229200"/>
            <a:ext cx="3528000" cy="468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(“%d\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n”,i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菱形 10"/>
          <p:cNvSpPr/>
          <p:nvPr/>
        </p:nvSpPr>
        <p:spPr bwMode="auto">
          <a:xfrm>
            <a:off x="989096" y="3861048"/>
            <a:ext cx="2340000" cy="900000"/>
          </a:xfrm>
          <a:prstGeom prst="diamond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TW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--&gt;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線單箭頭接點 12"/>
          <p:cNvCxnSpPr>
            <a:stCxn id="6" idx="2"/>
            <a:endCxn id="8" idx="0"/>
          </p:cNvCxnSpPr>
          <p:nvPr/>
        </p:nvCxnSpPr>
        <p:spPr bwMode="auto">
          <a:xfrm flipH="1">
            <a:off x="2159464" y="2169016"/>
            <a:ext cx="48" cy="25187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11" idx="0"/>
          </p:cNvCxnSpPr>
          <p:nvPr/>
        </p:nvCxnSpPr>
        <p:spPr bwMode="auto">
          <a:xfrm flipH="1">
            <a:off x="2159096" y="3356992"/>
            <a:ext cx="368" cy="504056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2"/>
            <a:endCxn id="9" idx="0"/>
          </p:cNvCxnSpPr>
          <p:nvPr/>
        </p:nvCxnSpPr>
        <p:spPr bwMode="auto">
          <a:xfrm>
            <a:off x="2159096" y="4761048"/>
            <a:ext cx="0" cy="360296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5795744" y="1268760"/>
            <a:ext cx="1764000" cy="468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=0;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227792" y="6021288"/>
            <a:ext cx="972000" cy="468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菱形 21"/>
          <p:cNvSpPr/>
          <p:nvPr/>
        </p:nvSpPr>
        <p:spPr bwMode="auto">
          <a:xfrm>
            <a:off x="5112016" y="2276872"/>
            <a:ext cx="3132000" cy="900000"/>
          </a:xfrm>
          <a:prstGeom prst="diamond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&lt;10000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菱形 22"/>
          <p:cNvSpPr/>
          <p:nvPr/>
        </p:nvSpPr>
        <p:spPr bwMode="auto">
          <a:xfrm>
            <a:off x="4968032" y="3573016"/>
            <a:ext cx="3420000" cy="1260000"/>
          </a:xfrm>
          <a:prstGeom prst="diamond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HIT[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]&gt;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=2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線單箭頭接點 27"/>
          <p:cNvCxnSpPr>
            <a:stCxn id="20" idx="2"/>
            <a:endCxn id="22" idx="0"/>
          </p:cNvCxnSpPr>
          <p:nvPr/>
        </p:nvCxnSpPr>
        <p:spPr bwMode="auto">
          <a:xfrm>
            <a:off x="6677744" y="1736760"/>
            <a:ext cx="272" cy="54011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2"/>
            <a:endCxn id="23" idx="0"/>
          </p:cNvCxnSpPr>
          <p:nvPr/>
        </p:nvCxnSpPr>
        <p:spPr bwMode="auto">
          <a:xfrm>
            <a:off x="6678016" y="3176872"/>
            <a:ext cx="16" cy="396144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3" idx="2"/>
            <a:endCxn id="10" idx="0"/>
          </p:cNvCxnSpPr>
          <p:nvPr/>
        </p:nvCxnSpPr>
        <p:spPr bwMode="auto">
          <a:xfrm>
            <a:off x="6678032" y="4833016"/>
            <a:ext cx="18008" cy="396184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0" idx="2"/>
            <a:endCxn id="21" idx="0"/>
          </p:cNvCxnSpPr>
          <p:nvPr/>
        </p:nvCxnSpPr>
        <p:spPr bwMode="auto">
          <a:xfrm>
            <a:off x="6696040" y="5697200"/>
            <a:ext cx="17752" cy="324088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</p:cNvCxnSpPr>
          <p:nvPr/>
        </p:nvCxnSpPr>
        <p:spPr bwMode="auto">
          <a:xfrm flipV="1">
            <a:off x="8244016" y="2708920"/>
            <a:ext cx="504056" cy="1795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3" idx="3"/>
            <a:endCxn id="21" idx="3"/>
          </p:cNvCxnSpPr>
          <p:nvPr/>
        </p:nvCxnSpPr>
        <p:spPr bwMode="auto">
          <a:xfrm flipH="1">
            <a:off x="7199792" y="4203016"/>
            <a:ext cx="1188240" cy="2052272"/>
          </a:xfrm>
          <a:prstGeom prst="bentConnector3">
            <a:avLst>
              <a:gd name="adj1" fmla="val -19239"/>
            </a:avLst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11" idx="3"/>
            <a:endCxn id="20" idx="1"/>
          </p:cNvCxnSpPr>
          <p:nvPr/>
        </p:nvCxnSpPr>
        <p:spPr bwMode="auto">
          <a:xfrm flipV="1">
            <a:off x="3329096" y="1502760"/>
            <a:ext cx="2466648" cy="2808288"/>
          </a:xfrm>
          <a:prstGeom prst="bentConnector3">
            <a:avLst>
              <a:gd name="adj1" fmla="val 43822"/>
            </a:avLst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403648" y="46955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563888" y="390343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0" name="圖案 49"/>
          <p:cNvCxnSpPr>
            <a:stCxn id="9" idx="2"/>
            <a:endCxn id="11" idx="1"/>
          </p:cNvCxnSpPr>
          <p:nvPr/>
        </p:nvCxnSpPr>
        <p:spPr bwMode="auto">
          <a:xfrm rot="5400000" flipH="1">
            <a:off x="466948" y="4833196"/>
            <a:ext cx="2214296" cy="1170000"/>
          </a:xfrm>
          <a:prstGeom prst="bentConnector4">
            <a:avLst>
              <a:gd name="adj1" fmla="val -10324"/>
              <a:gd name="adj2" fmla="val 170308"/>
            </a:avLst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939760" y="3140968"/>
            <a:ext cx="76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011768" y="4767535"/>
            <a:ext cx="9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172008" y="227687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604448" y="501317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6" name="圖案 55"/>
          <p:cNvCxnSpPr>
            <a:stCxn id="21" idx="2"/>
            <a:endCxn id="22" idx="1"/>
          </p:cNvCxnSpPr>
          <p:nvPr/>
        </p:nvCxnSpPr>
        <p:spPr bwMode="auto">
          <a:xfrm rot="5400000" flipH="1">
            <a:off x="4031696" y="3807192"/>
            <a:ext cx="3762416" cy="1601776"/>
          </a:xfrm>
          <a:prstGeom prst="bentConnector4">
            <a:avLst>
              <a:gd name="adj1" fmla="val -6076"/>
              <a:gd name="adj2" fmla="val 123786"/>
            </a:avLst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45" grpId="0"/>
      <p:bldP spid="48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62460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Step 1: Sort each license and convert to integer m and increase HIT[m]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7784" y="5517232"/>
          <a:ext cx="6192690" cy="1022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5654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5566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1772816"/>
            <a:ext cx="3923928" cy="35394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[5];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N;</a:t>
            </a: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HIT[10000]={0};</a:t>
            </a: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("%d", &amp;N);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while(N--&gt;0) {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("%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s“,str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HIT[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)]++;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536" y="580526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cs typeface="Consolas" pitchFamily="49" charset="0"/>
              </a:rPr>
              <a:t>int</a:t>
            </a:r>
            <a:r>
              <a:rPr lang="en-US" altLang="zh-TW" sz="2400" dirty="0" smtClean="0">
                <a:cs typeface="Consolas" pitchFamily="49" charset="0"/>
              </a:rPr>
              <a:t> HIT[10000]</a:t>
            </a:r>
            <a:endParaRPr lang="zh-TW" altLang="en-US" sz="2400" dirty="0">
              <a:cs typeface="Consolas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7984" y="2060848"/>
            <a:ext cx="92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1324</a:t>
            </a:r>
          </a:p>
          <a:p>
            <a:r>
              <a:rPr lang="en-US" altLang="zh-TW" sz="2400" dirty="0" smtClean="0"/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/>
              <a:t>4123</a:t>
            </a:r>
          </a:p>
          <a:p>
            <a:r>
              <a:rPr lang="en-US" altLang="zh-TW" sz="2400" dirty="0" smtClean="0"/>
              <a:t>… </a:t>
            </a:r>
          </a:p>
        </p:txBody>
      </p:sp>
      <p:sp>
        <p:nvSpPr>
          <p:cNvPr id="12" name="向右箭號 11"/>
          <p:cNvSpPr/>
          <p:nvPr/>
        </p:nvSpPr>
        <p:spPr bwMode="auto">
          <a:xfrm rot="10800000">
            <a:off x="5364088" y="2204864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192" y="203123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27984" y="2060848"/>
            <a:ext cx="92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/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/>
              <a:t>4123</a:t>
            </a:r>
          </a:p>
          <a:p>
            <a:r>
              <a:rPr lang="en-US" altLang="zh-TW" sz="2400" dirty="0" smtClean="0"/>
              <a:t>…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198884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HIT[1234]++;</a:t>
            </a:r>
            <a:endParaRPr lang="zh-TW" altLang="en-US" sz="24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627784" y="5517232"/>
          <a:ext cx="6192690" cy="1022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5654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5566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向右箭號 19"/>
          <p:cNvSpPr/>
          <p:nvPr/>
        </p:nvSpPr>
        <p:spPr bwMode="auto">
          <a:xfrm rot="10800000">
            <a:off x="5364088" y="2535288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00192" y="239127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2066072"/>
            <a:ext cx="92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5566</a:t>
            </a:r>
          </a:p>
          <a:p>
            <a:r>
              <a:rPr lang="en-US" altLang="zh-TW" sz="2400" dirty="0" smtClean="0"/>
              <a:t>3578</a:t>
            </a:r>
          </a:p>
          <a:p>
            <a:r>
              <a:rPr lang="en-US" altLang="zh-TW" sz="2400" dirty="0" smtClean="0"/>
              <a:t>4123</a:t>
            </a:r>
          </a:p>
          <a:p>
            <a:r>
              <a:rPr lang="en-US" altLang="zh-TW" sz="2400" dirty="0" smtClean="0"/>
              <a:t>…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20272" y="239127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HIT[5566]++;</a:t>
            </a:r>
            <a:endParaRPr lang="zh-TW" altLang="en-US" sz="24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627784" y="5517232"/>
          <a:ext cx="6192690" cy="1022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5654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5566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向右箭號 24"/>
          <p:cNvSpPr/>
          <p:nvPr/>
        </p:nvSpPr>
        <p:spPr bwMode="auto">
          <a:xfrm rot="10800000">
            <a:off x="5364088" y="2924945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00192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27984" y="2060848"/>
            <a:ext cx="92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5566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3578</a:t>
            </a:r>
          </a:p>
          <a:p>
            <a:r>
              <a:rPr lang="en-US" altLang="zh-TW" sz="2400" dirty="0" smtClean="0"/>
              <a:t>4123</a:t>
            </a:r>
          </a:p>
          <a:p>
            <a:r>
              <a:rPr lang="en-US" altLang="zh-TW" sz="2400" dirty="0" smtClean="0"/>
              <a:t>…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020272" y="27809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HIT[3578]++;</a:t>
            </a:r>
            <a:endParaRPr lang="zh-TW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627784" y="5517232"/>
          <a:ext cx="6192690" cy="1022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5654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5566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向右箭號 29"/>
          <p:cNvSpPr/>
          <p:nvPr/>
        </p:nvSpPr>
        <p:spPr bwMode="auto">
          <a:xfrm rot="10800000">
            <a:off x="5364088" y="3284985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00192" y="314096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427984" y="2060848"/>
            <a:ext cx="92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5566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3578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1234</a:t>
            </a:r>
          </a:p>
          <a:p>
            <a:r>
              <a:rPr lang="en-US" altLang="zh-TW" sz="2400" dirty="0" smtClean="0"/>
              <a:t>…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020272" y="318335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HIT[1234]++;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627782" y="5517232"/>
          <a:ext cx="6192690" cy="1022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670"/>
                <a:gridCol w="884670"/>
                <a:gridCol w="884670"/>
                <a:gridCol w="884670"/>
                <a:gridCol w="884670"/>
                <a:gridCol w="884670"/>
                <a:gridCol w="884670"/>
              </a:tblGrid>
              <a:tr h="5654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5566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6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 bwMode="auto">
          <a:xfrm>
            <a:off x="3527984" y="5517360"/>
            <a:ext cx="900000" cy="104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092280" y="5481344"/>
            <a:ext cx="900000" cy="104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292080" y="5517232"/>
            <a:ext cx="900000" cy="104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527984" y="5481344"/>
            <a:ext cx="900000" cy="104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4" grpId="1"/>
      <p:bldP spid="17" grpId="0"/>
      <p:bldP spid="20" grpId="0" animBg="1"/>
      <p:bldP spid="21" grpId="0"/>
      <p:bldP spid="22" grpId="0"/>
      <p:bldP spid="22" grpId="1"/>
      <p:bldP spid="23" grpId="0"/>
      <p:bldP spid="25" grpId="0" animBg="1"/>
      <p:bldP spid="26" grpId="0"/>
      <p:bldP spid="27" grpId="0"/>
      <p:bldP spid="27" grpId="1"/>
      <p:bldP spid="28" grpId="0"/>
      <p:bldP spid="30" grpId="0" animBg="1"/>
      <p:bldP spid="31" grpId="0"/>
      <p:bldP spid="32" grpId="0" uiExpand="1"/>
      <p:bldP spid="33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Step 2: Bubble sort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124744"/>
            <a:ext cx="5004048" cy="39703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char temp;</a:t>
            </a:r>
          </a:p>
          <a:p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=0;i&lt;3;i++)</a:t>
            </a:r>
          </a:p>
          <a:p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for(j=0;j&lt;3-i;j++)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 if(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[j]&gt;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[j+1]){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   temp=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[j];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[j]=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[j+1];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[j+1]=temp;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0072" y="1124744"/>
            <a:ext cx="3312368" cy="52629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&lt;First pass&gt;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1 3</a:t>
            </a:r>
            <a:r>
              <a:rPr lang="en-US" altLang="zh-TW" sz="2800" dirty="0" smtClean="0"/>
              <a:t> 2 4 -&gt; </a:t>
            </a:r>
            <a:r>
              <a:rPr lang="en-US" altLang="zh-TW" sz="2800" dirty="0" smtClean="0">
                <a:solidFill>
                  <a:srgbClr val="FF0000"/>
                </a:solidFill>
              </a:rPr>
              <a:t>1 3</a:t>
            </a:r>
            <a:r>
              <a:rPr lang="en-US" altLang="zh-TW" sz="2800" dirty="0" smtClean="0"/>
              <a:t> 2 4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FF0000"/>
                </a:solidFill>
              </a:rPr>
              <a:t>3 2</a:t>
            </a:r>
            <a:r>
              <a:rPr lang="en-US" altLang="zh-TW" sz="2800" dirty="0" smtClean="0"/>
              <a:t> 4 -&gt; 1 </a:t>
            </a:r>
            <a:r>
              <a:rPr lang="en-US" altLang="zh-TW" sz="2800" dirty="0" smtClean="0">
                <a:solidFill>
                  <a:srgbClr val="FF0000"/>
                </a:solidFill>
              </a:rPr>
              <a:t>2 3</a:t>
            </a:r>
            <a:r>
              <a:rPr lang="en-US" altLang="zh-TW" sz="2800" dirty="0" smtClean="0"/>
              <a:t> 4</a:t>
            </a:r>
          </a:p>
          <a:p>
            <a:r>
              <a:rPr lang="en-US" altLang="zh-TW" sz="2800" dirty="0" smtClean="0"/>
              <a:t>1 2 </a:t>
            </a:r>
            <a:r>
              <a:rPr lang="en-US" altLang="zh-TW" sz="2800" dirty="0" smtClean="0">
                <a:solidFill>
                  <a:srgbClr val="FF0000"/>
                </a:solidFill>
              </a:rPr>
              <a:t>3 4</a:t>
            </a:r>
            <a:r>
              <a:rPr lang="en-US" altLang="zh-TW" sz="2800" dirty="0" smtClean="0"/>
              <a:t> -&gt; 1 2 </a:t>
            </a:r>
            <a:r>
              <a:rPr lang="en-US" altLang="zh-TW" sz="2800" dirty="0" smtClean="0">
                <a:solidFill>
                  <a:srgbClr val="FF0000"/>
                </a:solidFill>
              </a:rPr>
              <a:t>3 4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&lt;Second pass&gt;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1 2</a:t>
            </a:r>
            <a:r>
              <a:rPr lang="en-US" altLang="zh-TW" sz="2800" dirty="0" smtClean="0"/>
              <a:t> 3 </a:t>
            </a:r>
            <a:r>
              <a:rPr lang="en-US" altLang="zh-TW" sz="2800" dirty="0" smtClean="0">
                <a:solidFill>
                  <a:srgbClr val="7030A0"/>
                </a:solidFill>
              </a:rPr>
              <a:t>4</a:t>
            </a:r>
            <a:r>
              <a:rPr lang="en-US" altLang="zh-TW" sz="2800" dirty="0" smtClean="0"/>
              <a:t> -&gt; </a:t>
            </a:r>
            <a:r>
              <a:rPr lang="en-US" altLang="zh-TW" sz="2800" dirty="0" smtClean="0">
                <a:solidFill>
                  <a:srgbClr val="FF0000"/>
                </a:solidFill>
              </a:rPr>
              <a:t>1 2</a:t>
            </a:r>
            <a:r>
              <a:rPr lang="en-US" altLang="zh-TW" sz="2800" dirty="0" smtClean="0"/>
              <a:t> 3 </a:t>
            </a:r>
            <a:r>
              <a:rPr lang="en-US" altLang="zh-TW" sz="2800" dirty="0" smtClean="0">
                <a:solidFill>
                  <a:srgbClr val="7030A0"/>
                </a:solidFill>
              </a:rPr>
              <a:t>4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FF0000"/>
                </a:solidFill>
              </a:rPr>
              <a:t>2 3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4</a:t>
            </a:r>
            <a:r>
              <a:rPr lang="en-US" altLang="zh-TW" sz="2800" dirty="0" smtClean="0"/>
              <a:t> -&gt; 1 </a:t>
            </a:r>
            <a:r>
              <a:rPr lang="en-US" altLang="zh-TW" sz="2800" dirty="0" smtClean="0">
                <a:solidFill>
                  <a:srgbClr val="FF0000"/>
                </a:solidFill>
              </a:rPr>
              <a:t>2 3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4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&lt;Third pass&gt;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1 2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3 4</a:t>
            </a:r>
            <a:r>
              <a:rPr lang="en-US" altLang="zh-TW" sz="2800" dirty="0" smtClean="0"/>
              <a:t> -&gt; </a:t>
            </a:r>
            <a:r>
              <a:rPr lang="en-US" altLang="zh-TW" sz="2800" dirty="0" smtClean="0">
                <a:solidFill>
                  <a:srgbClr val="FF0000"/>
                </a:solidFill>
              </a:rPr>
              <a:t>1 2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3 4</a:t>
            </a:r>
          </a:p>
          <a:p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 bwMode="auto">
          <a:xfrm>
            <a:off x="7740352" y="2420888"/>
            <a:ext cx="360040" cy="43204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 w="57150">
                <a:solidFill>
                  <a:schemeClr val="tx1"/>
                </a:solidFill>
              </a:ln>
              <a:noFill/>
              <a:effectLst/>
              <a:latin typeface="Times New Roman" pitchFamily="71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52320" y="4149080"/>
            <a:ext cx="360040" cy="43204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 w="57150">
                <a:solidFill>
                  <a:schemeClr val="tx1"/>
                </a:solidFill>
              </a:ln>
              <a:noFill/>
              <a:effectLst/>
              <a:latin typeface="Times New Roman" pitchFamily="71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092280" y="5445224"/>
            <a:ext cx="360040" cy="43204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 w="57150">
                <a:solidFill>
                  <a:schemeClr val="tx1"/>
                </a:solidFill>
              </a:ln>
              <a:noFill/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Step 3: Check HIT array and print out the licenses used the same digits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1268760"/>
            <a:ext cx="4644008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=0;i&lt;10000;i++)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if(HIT[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]&gt;=2)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("%d\</a:t>
            </a:r>
            <a:r>
              <a:rPr lang="en-US" altLang="zh-TW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n",i</a:t>
            </a:r>
            <a:r>
              <a:rPr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TW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1560" y="42210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cs typeface="Consolas" pitchFamily="49" charset="0"/>
              </a:rPr>
              <a:t>int</a:t>
            </a:r>
            <a:r>
              <a:rPr lang="en-US" altLang="zh-TW" sz="2400" dirty="0" smtClean="0">
                <a:cs typeface="Consolas" pitchFamily="49" charset="0"/>
              </a:rPr>
              <a:t> HIT[10000]</a:t>
            </a:r>
            <a:endParaRPr lang="zh-TW" altLang="en-US" sz="2400" dirty="0"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4797152"/>
          <a:ext cx="7970400" cy="11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600"/>
                <a:gridCol w="885600"/>
                <a:gridCol w="885600"/>
                <a:gridCol w="885600"/>
                <a:gridCol w="885600"/>
                <a:gridCol w="885600"/>
                <a:gridCol w="885600"/>
                <a:gridCol w="885600"/>
                <a:gridCol w="885600"/>
              </a:tblGrid>
              <a:tr h="565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489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1234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3578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5566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65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347864" y="4797280"/>
            <a:ext cx="900000" cy="1152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76256" y="4797280"/>
            <a:ext cx="900000" cy="1152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20072" y="1844824"/>
            <a:ext cx="3168352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134076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Output: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5220072" y="1844824"/>
            <a:ext cx="3168352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1234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220072" y="1844824"/>
            <a:ext cx="3168352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5566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458</Words>
  <Application>Microsoft Office PowerPoint</Application>
  <PresentationFormat>如螢幕大小 (4:3)</PresentationFormat>
  <Paragraphs>219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ch01template</vt:lpstr>
      <vt:lpstr>I2P mid2 practice – license</vt:lpstr>
      <vt:lpstr>Hint</vt:lpstr>
      <vt:lpstr>Step 1: Sort each license and convert to integer m and increase HIT[m] </vt:lpstr>
      <vt:lpstr>Step 2: Bubble sort </vt:lpstr>
      <vt:lpstr>Step 3: Check HIT array and print out the licenses used the same digits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mid2 practice – license</dc:title>
  <dc:creator>YUJU</dc:creator>
  <cp:lastModifiedBy>SRYangHome</cp:lastModifiedBy>
  <cp:revision>33</cp:revision>
  <dcterms:created xsi:type="dcterms:W3CDTF">2015-12-02T10:34:33Z</dcterms:created>
  <dcterms:modified xsi:type="dcterms:W3CDTF">2015-12-06T13:40:11Z</dcterms:modified>
</cp:coreProperties>
</file>