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17" r:id="rId2"/>
    <p:sldMasterId id="2147483729" r:id="rId3"/>
    <p:sldMasterId id="2147483741" r:id="rId4"/>
    <p:sldMasterId id="2147483753" r:id="rId5"/>
    <p:sldMasterId id="2147483765" r:id="rId6"/>
    <p:sldMasterId id="2147483777" r:id="rId7"/>
    <p:sldMasterId id="2147483789" r:id="rId8"/>
    <p:sldMasterId id="2147483801" r:id="rId9"/>
  </p:sldMasterIdLst>
  <p:notesMasterIdLst>
    <p:notesMasterId r:id="rId34"/>
  </p:notesMasterIdLst>
  <p:handoutMasterIdLst>
    <p:handoutMasterId r:id="rId35"/>
  </p:handoutMasterIdLst>
  <p:sldIdLst>
    <p:sldId id="27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13004800" cy="9753600"/>
  <p:notesSz cx="13004800" cy="97536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1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0B13E-0690-4FDE-9024-BF55138D6440}" type="datetime1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2715B-6DF7-4F26-8328-46F4E4F19C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9118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D0FA6-EDE9-4CA4-BDE2-C9FD228AA761}" type="datetime1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76B9-4EC6-4D85-B3EF-DE6ED86BC3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20907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47327D-45EE-4508-90F4-57C593D057DA}" type="datetime1">
              <a:rPr lang="fr-FR" smtClean="0"/>
              <a:t>20/05/2025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AA0FEE5-66FF-495B-B780-420C5872E62E}" type="datetime1">
              <a:rPr lang="fr-FR" smtClean="0"/>
              <a:t>20/05/2025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62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009219F-11EB-4CC4-A0CA-600B0E6E9B1E}" type="datetime1">
              <a:rPr lang="fr-FR" smtClean="0"/>
              <a:t>20/05/2025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2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6335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206775"/>
      </p:ext>
    </p:extLst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0847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667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9283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4091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2" y="388337"/>
            <a:ext cx="4278490" cy="1652694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2" y="2041034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0197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8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5253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40971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0270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8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139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71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600" y="1595496"/>
            <a:ext cx="975360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600" y="5123651"/>
            <a:ext cx="9753600" cy="2354110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6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90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307" y="2432379"/>
            <a:ext cx="11216640" cy="4057979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87307" y="6526483"/>
            <a:ext cx="11216640" cy="2134354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78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94080" y="2597951"/>
            <a:ext cx="5499947" cy="61863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597951"/>
            <a:ext cx="5499947" cy="61863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93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338" y="520796"/>
            <a:ext cx="11216640" cy="18844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6339" y="2390235"/>
            <a:ext cx="5502204" cy="117404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96339" y="3564279"/>
            <a:ext cx="5502204" cy="52380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83680" y="2390235"/>
            <a:ext cx="5529298" cy="117404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83680" y="3564279"/>
            <a:ext cx="5529298" cy="52380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997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894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5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49655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339" y="650240"/>
            <a:ext cx="4194951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29298" y="1405845"/>
            <a:ext cx="6583680" cy="6929873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96339" y="2926080"/>
            <a:ext cx="4194951" cy="542167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809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339" y="650240"/>
            <a:ext cx="4194951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529298" y="1405845"/>
            <a:ext cx="6583680" cy="6929873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96339" y="2926080"/>
            <a:ext cx="4194951" cy="542167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79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16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06561" y="520796"/>
            <a:ext cx="2804160" cy="826346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94081" y="520796"/>
            <a:ext cx="8195733" cy="826346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194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222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600" y="1595496"/>
            <a:ext cx="9753600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600" y="5123651"/>
            <a:ext cx="9753600" cy="2354110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085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700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307" y="2432379"/>
            <a:ext cx="11216640" cy="4057979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87307" y="6526483"/>
            <a:ext cx="11216640" cy="2134354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536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94080" y="2597951"/>
            <a:ext cx="5499947" cy="61863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597951"/>
            <a:ext cx="5499947" cy="61863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235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338" y="520796"/>
            <a:ext cx="11216640" cy="18844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6339" y="2390235"/>
            <a:ext cx="5502204" cy="117404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96339" y="3564279"/>
            <a:ext cx="5502204" cy="52380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83680" y="2390235"/>
            <a:ext cx="5529298" cy="117404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83680" y="3564279"/>
            <a:ext cx="5529298" cy="523804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40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121833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829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4550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339" y="650240"/>
            <a:ext cx="4194951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29298" y="1405845"/>
            <a:ext cx="6583680" cy="6929873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96339" y="2926080"/>
            <a:ext cx="4194951" cy="542167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854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339" y="650240"/>
            <a:ext cx="4194951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529298" y="1405845"/>
            <a:ext cx="6583680" cy="6929873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96339" y="2926080"/>
            <a:ext cx="4194951" cy="542167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477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5967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306561" y="520796"/>
            <a:ext cx="2804160" cy="826346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94081" y="520796"/>
            <a:ext cx="8195733" cy="826346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0237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364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5163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130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4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483082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07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5884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657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86573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2" y="388337"/>
            <a:ext cx="4278490" cy="1652694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2" y="2041034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5004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8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8214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4432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8449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8155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89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58865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17830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9432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021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4067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39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551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2" y="388337"/>
            <a:ext cx="4278490" cy="1652694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2" y="2041034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225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8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8132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011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33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893337"/>
      </p:ext>
    </p:extLst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0268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9965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6826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9942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691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2945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962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3217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2" y="388337"/>
            <a:ext cx="4278490" cy="1652694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2" y="2041034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7584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8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41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069482"/>
      </p:ext>
    </p:extLst>
  </p:cSld>
  <p:clrMapOvr>
    <a:masterClrMapping/>
  </p:clrMapOvr>
  <p:hf sldNum="0"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6261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6804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4318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0697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6037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1990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2044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4086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496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1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2" y="388337"/>
            <a:ext cx="4278490" cy="1652694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2" y="2041034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53745"/>
      </p:ext>
    </p:extLst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2" y="388337"/>
            <a:ext cx="4278490" cy="1652694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2" y="2041034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5048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8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9365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97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4646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6387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112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7565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9739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0198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53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8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0315"/>
      </p:ext>
    </p:extLst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6148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46195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0242" y="388337"/>
            <a:ext cx="4278490" cy="1652694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50242" y="2041034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8005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8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8914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73684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39649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7B8-08F8-4511-B9B3-93EBD6B4311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6977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9846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4959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7290" y="4133992"/>
            <a:ext cx="11054080" cy="2133599"/>
          </a:xfrm>
        </p:spPr>
        <p:txBody>
          <a:bodyPr anchor="b"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7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7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A6E0-152A-480D-AD52-E9E1C76B157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4080" y="520796"/>
            <a:ext cx="11216640" cy="188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4080" y="2597951"/>
            <a:ext cx="11216640" cy="6186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2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1068-5920-477F-9D20-F50016CCDFD8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2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2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6F03-F867-4FF8-BCBD-4EDDC664916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814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4080" y="520796"/>
            <a:ext cx="11216640" cy="1884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4080" y="2597951"/>
            <a:ext cx="11216640" cy="6186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94080" y="9040144"/>
            <a:ext cx="2926080" cy="52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C66E-E4E1-457D-AC9E-BF8563E4A8A6}" type="datetimeFigureOut">
              <a:rPr lang="fr-FR" smtClean="0"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7840" y="9040144"/>
            <a:ext cx="4389120" cy="52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84640" y="9040144"/>
            <a:ext cx="2926080" cy="5207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D8A0-0429-4455-9049-5B8F77B4CEE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4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813" r:id="rId12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" y="0"/>
            <a:ext cx="13000947" cy="9753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7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F9E-9658-4F8E-BDC5-DC52678619C3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900B-3ADA-4E3C-BA81-ABF4A0B1AD3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6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815" r:id="rId12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" y="0"/>
            <a:ext cx="13000947" cy="9753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7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0B92-76DB-495E-9EDB-46489663B7C2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B9E6-E40E-419C-A3A9-384C23D3E5A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72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816" r:id="rId12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" y="0"/>
            <a:ext cx="13000947" cy="9753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7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93206-FE17-4417-81C8-85215711DD8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5DF8-DB2B-48AD-BB63-7E875F12BC6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859" r:id="rId12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" y="0"/>
            <a:ext cx="13000947" cy="9753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7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776A-B6D8-4D20-B325-583840929B9A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28CB-AEAA-4031-A958-58CB9232D54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75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858" r:id="rId12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" y="0"/>
            <a:ext cx="13000947" cy="9753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7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7539-E47A-4B73-9814-ECE4B9F5D4E0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BA95-CD8E-4FA4-A940-76D5E06C0D1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57" r:id="rId12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" y="0"/>
            <a:ext cx="13000947" cy="9753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0240" y="390597"/>
            <a:ext cx="1170432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0240" y="2275842"/>
            <a:ext cx="11704320" cy="643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C538-29BC-4FA6-9AB8-8730F2DBF279}" type="datetimeFigureOut">
              <a:rPr lang="fr-FR" smtClean="0"/>
              <a:pPr/>
              <a:t>20/05/2025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CE0F-D6E3-4541-B881-7FC42FB852C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01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56" r:id="rId12"/>
  </p:sldLayoutIdLst>
  <p:txStyles>
    <p:titleStyle>
      <a:lvl1pPr algn="ctr" defTabSz="1300460" rtl="0" eaLnBrk="1" latinLnBrk="0" hangingPunct="1"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itchFamily="34" charset="0"/>
        <a:buChar char="•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itchFamily="34" charset="0"/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itchFamily="34" charset="0"/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itchFamily="34" charset="0"/>
        <a:buChar char="»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5954" y="685546"/>
            <a:ext cx="814578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Travail </a:t>
            </a:r>
            <a:r>
              <a:rPr spc="225" dirty="0"/>
              <a:t>en</a:t>
            </a:r>
            <a:r>
              <a:rPr spc="-15" dirty="0"/>
              <a:t> </a:t>
            </a:r>
            <a:r>
              <a:rPr spc="165" dirty="0"/>
              <a:t>distant</a:t>
            </a:r>
          </a:p>
        </p:txBody>
      </p:sp>
      <p:sp>
        <p:nvSpPr>
          <p:cNvPr id="39" name="Espace réservé du pied de page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305815" y="4767198"/>
            <a:ext cx="1923414" cy="9944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39065" marR="5080" indent="-127000">
              <a:lnSpc>
                <a:spcPts val="3779"/>
              </a:lnSpc>
              <a:spcBef>
                <a:spcPts val="280"/>
              </a:spcBef>
            </a:pPr>
            <a:r>
              <a:rPr sz="3200" dirty="0">
                <a:latin typeface="Arial"/>
                <a:cs typeface="Arial"/>
              </a:rPr>
              <a:t>Rép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rtoire  de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travail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136" y="3148964"/>
            <a:ext cx="1132332" cy="146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6029" y="2868929"/>
            <a:ext cx="6630670" cy="5537200"/>
          </a:xfrm>
          <a:custGeom>
            <a:avLst/>
            <a:gdLst/>
            <a:ahLst/>
            <a:cxnLst/>
            <a:rect l="l" t="t" r="r" b="b"/>
            <a:pathLst>
              <a:path w="6630670" h="5537200">
                <a:moveTo>
                  <a:pt x="6630670" y="0"/>
                </a:moveTo>
                <a:lnTo>
                  <a:pt x="0" y="0"/>
                </a:lnTo>
                <a:lnTo>
                  <a:pt x="0" y="5537200"/>
                </a:lnTo>
                <a:lnTo>
                  <a:pt x="6630670" y="5537200"/>
                </a:lnTo>
                <a:lnTo>
                  <a:pt x="663067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38309" y="2868929"/>
            <a:ext cx="2969260" cy="5537200"/>
          </a:xfrm>
          <a:custGeom>
            <a:avLst/>
            <a:gdLst/>
            <a:ahLst/>
            <a:cxnLst/>
            <a:rect l="l" t="t" r="r" b="b"/>
            <a:pathLst>
              <a:path w="2969259" h="5537200">
                <a:moveTo>
                  <a:pt x="2969260" y="0"/>
                </a:moveTo>
                <a:lnTo>
                  <a:pt x="0" y="0"/>
                </a:lnTo>
                <a:lnTo>
                  <a:pt x="0" y="5537200"/>
                </a:lnTo>
                <a:lnTo>
                  <a:pt x="2969260" y="5537200"/>
                </a:lnTo>
                <a:lnTo>
                  <a:pt x="296926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6675" y="5002529"/>
            <a:ext cx="1663700" cy="1270000"/>
          </a:xfrm>
          <a:custGeom>
            <a:avLst/>
            <a:gdLst/>
            <a:ahLst/>
            <a:cxnLst/>
            <a:rect l="l" t="t" r="r" b="b"/>
            <a:pathLst>
              <a:path w="1663700" h="1270000">
                <a:moveTo>
                  <a:pt x="1663700" y="0"/>
                </a:moveTo>
                <a:lnTo>
                  <a:pt x="0" y="0"/>
                </a:lnTo>
                <a:lnTo>
                  <a:pt x="0" y="1270000"/>
                </a:lnTo>
                <a:lnTo>
                  <a:pt x="1663700" y="1270000"/>
                </a:lnTo>
                <a:lnTo>
                  <a:pt x="1663700" y="0"/>
                </a:lnTo>
                <a:close/>
              </a:path>
            </a:pathLst>
          </a:custGeom>
          <a:solidFill>
            <a:srgbClr val="F8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9865" y="5002529"/>
            <a:ext cx="1197610" cy="1270000"/>
          </a:xfrm>
          <a:custGeom>
            <a:avLst/>
            <a:gdLst/>
            <a:ahLst/>
            <a:cxnLst/>
            <a:rect l="l" t="t" r="r" b="b"/>
            <a:pathLst>
              <a:path w="1197610" h="1270000">
                <a:moveTo>
                  <a:pt x="1197610" y="0"/>
                </a:moveTo>
                <a:lnTo>
                  <a:pt x="0" y="0"/>
                </a:lnTo>
                <a:lnTo>
                  <a:pt x="0" y="1270000"/>
                </a:lnTo>
                <a:lnTo>
                  <a:pt x="1197610" y="1270000"/>
                </a:lnTo>
                <a:lnTo>
                  <a:pt x="1197610" y="0"/>
                </a:lnTo>
                <a:close/>
              </a:path>
            </a:pathLst>
          </a:custGeom>
          <a:solidFill>
            <a:srgbClr val="F8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0965" y="5002529"/>
            <a:ext cx="1197610" cy="1270000"/>
          </a:xfrm>
          <a:custGeom>
            <a:avLst/>
            <a:gdLst/>
            <a:ahLst/>
            <a:cxnLst/>
            <a:rect l="l" t="t" r="r" b="b"/>
            <a:pathLst>
              <a:path w="1197609" h="1270000">
                <a:moveTo>
                  <a:pt x="1197609" y="0"/>
                </a:moveTo>
                <a:lnTo>
                  <a:pt x="0" y="0"/>
                </a:lnTo>
                <a:lnTo>
                  <a:pt x="0" y="1270000"/>
                </a:lnTo>
                <a:lnTo>
                  <a:pt x="1197609" y="1270000"/>
                </a:lnTo>
                <a:lnTo>
                  <a:pt x="1197609" y="0"/>
                </a:lnTo>
                <a:close/>
              </a:path>
            </a:pathLst>
          </a:custGeom>
          <a:solidFill>
            <a:srgbClr val="F8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8090" y="4168140"/>
            <a:ext cx="1780539" cy="834390"/>
          </a:xfrm>
          <a:custGeom>
            <a:avLst/>
            <a:gdLst/>
            <a:ahLst/>
            <a:cxnLst/>
            <a:rect l="l" t="t" r="r" b="b"/>
            <a:pathLst>
              <a:path w="1780539" h="834389">
                <a:moveTo>
                  <a:pt x="0" y="834389"/>
                </a:moveTo>
                <a:lnTo>
                  <a:pt x="32385" y="781050"/>
                </a:lnTo>
                <a:lnTo>
                  <a:pt x="64770" y="728980"/>
                </a:lnTo>
                <a:lnTo>
                  <a:pt x="97155" y="678814"/>
                </a:lnTo>
                <a:lnTo>
                  <a:pt x="129539" y="629920"/>
                </a:lnTo>
                <a:lnTo>
                  <a:pt x="161925" y="583564"/>
                </a:lnTo>
                <a:lnTo>
                  <a:pt x="193675" y="538480"/>
                </a:lnTo>
                <a:lnTo>
                  <a:pt x="226060" y="495935"/>
                </a:lnTo>
                <a:lnTo>
                  <a:pt x="257810" y="454660"/>
                </a:lnTo>
                <a:lnTo>
                  <a:pt x="289560" y="415289"/>
                </a:lnTo>
                <a:lnTo>
                  <a:pt x="321310" y="377189"/>
                </a:lnTo>
                <a:lnTo>
                  <a:pt x="353060" y="341630"/>
                </a:lnTo>
                <a:lnTo>
                  <a:pt x="384810" y="307339"/>
                </a:lnTo>
                <a:lnTo>
                  <a:pt x="416560" y="274955"/>
                </a:lnTo>
                <a:lnTo>
                  <a:pt x="447675" y="244475"/>
                </a:lnTo>
                <a:lnTo>
                  <a:pt x="479425" y="215900"/>
                </a:lnTo>
                <a:lnTo>
                  <a:pt x="510539" y="189230"/>
                </a:lnTo>
                <a:lnTo>
                  <a:pt x="541655" y="163830"/>
                </a:lnTo>
                <a:lnTo>
                  <a:pt x="572770" y="140335"/>
                </a:lnTo>
                <a:lnTo>
                  <a:pt x="634364" y="99060"/>
                </a:lnTo>
                <a:lnTo>
                  <a:pt x="695960" y="65405"/>
                </a:lnTo>
                <a:lnTo>
                  <a:pt x="757555" y="38100"/>
                </a:lnTo>
                <a:lnTo>
                  <a:pt x="818514" y="18414"/>
                </a:lnTo>
                <a:lnTo>
                  <a:pt x="878839" y="5714"/>
                </a:lnTo>
                <a:lnTo>
                  <a:pt x="939164" y="0"/>
                </a:lnTo>
                <a:lnTo>
                  <a:pt x="969010" y="0"/>
                </a:lnTo>
                <a:lnTo>
                  <a:pt x="1058545" y="10795"/>
                </a:lnTo>
                <a:lnTo>
                  <a:pt x="1118235" y="26670"/>
                </a:lnTo>
                <a:lnTo>
                  <a:pt x="1176655" y="50164"/>
                </a:lnTo>
                <a:lnTo>
                  <a:pt x="1235710" y="80645"/>
                </a:lnTo>
                <a:lnTo>
                  <a:pt x="1293495" y="118110"/>
                </a:lnTo>
                <a:lnTo>
                  <a:pt x="1351280" y="162560"/>
                </a:lnTo>
                <a:lnTo>
                  <a:pt x="1380489" y="187960"/>
                </a:lnTo>
                <a:lnTo>
                  <a:pt x="1409064" y="214630"/>
                </a:lnTo>
                <a:lnTo>
                  <a:pt x="1437639" y="243205"/>
                </a:lnTo>
                <a:lnTo>
                  <a:pt x="1466214" y="273685"/>
                </a:lnTo>
                <a:lnTo>
                  <a:pt x="1494789" y="306070"/>
                </a:lnTo>
                <a:lnTo>
                  <a:pt x="1523364" y="339725"/>
                </a:lnTo>
                <a:lnTo>
                  <a:pt x="1551305" y="375920"/>
                </a:lnTo>
                <a:lnTo>
                  <a:pt x="1579880" y="413385"/>
                </a:lnTo>
                <a:lnTo>
                  <a:pt x="1607820" y="452755"/>
                </a:lnTo>
                <a:lnTo>
                  <a:pt x="1635760" y="494030"/>
                </a:lnTo>
                <a:lnTo>
                  <a:pt x="1663700" y="536575"/>
                </a:lnTo>
                <a:lnTo>
                  <a:pt x="1691639" y="581660"/>
                </a:lnTo>
                <a:lnTo>
                  <a:pt x="1719580" y="628014"/>
                </a:lnTo>
                <a:lnTo>
                  <a:pt x="1747520" y="676275"/>
                </a:lnTo>
                <a:lnTo>
                  <a:pt x="1774825" y="726439"/>
                </a:lnTo>
                <a:lnTo>
                  <a:pt x="1780539" y="73787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8940" y="4866004"/>
            <a:ext cx="110489" cy="135890"/>
          </a:xfrm>
          <a:custGeom>
            <a:avLst/>
            <a:gdLst/>
            <a:ahLst/>
            <a:cxnLst/>
            <a:rect l="l" t="t" r="r" b="b"/>
            <a:pathLst>
              <a:path w="110489" h="135889">
                <a:moveTo>
                  <a:pt x="107950" y="0"/>
                </a:moveTo>
                <a:lnTo>
                  <a:pt x="0" y="55880"/>
                </a:lnTo>
                <a:lnTo>
                  <a:pt x="110489" y="1358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81090" y="4166870"/>
            <a:ext cx="1794510" cy="835025"/>
          </a:xfrm>
          <a:custGeom>
            <a:avLst/>
            <a:gdLst/>
            <a:ahLst/>
            <a:cxnLst/>
            <a:rect l="l" t="t" r="r" b="b"/>
            <a:pathLst>
              <a:path w="1794509" h="835025">
                <a:moveTo>
                  <a:pt x="0" y="835025"/>
                </a:moveTo>
                <a:lnTo>
                  <a:pt x="31114" y="781050"/>
                </a:lnTo>
                <a:lnTo>
                  <a:pt x="62230" y="728979"/>
                </a:lnTo>
                <a:lnTo>
                  <a:pt x="93345" y="678814"/>
                </a:lnTo>
                <a:lnTo>
                  <a:pt x="124460" y="630554"/>
                </a:lnTo>
                <a:lnTo>
                  <a:pt x="155575" y="583564"/>
                </a:lnTo>
                <a:lnTo>
                  <a:pt x="186689" y="539114"/>
                </a:lnTo>
                <a:lnTo>
                  <a:pt x="217805" y="495934"/>
                </a:lnTo>
                <a:lnTo>
                  <a:pt x="248285" y="454659"/>
                </a:lnTo>
                <a:lnTo>
                  <a:pt x="279400" y="414654"/>
                </a:lnTo>
                <a:lnTo>
                  <a:pt x="310514" y="377189"/>
                </a:lnTo>
                <a:lnTo>
                  <a:pt x="340994" y="340994"/>
                </a:lnTo>
                <a:lnTo>
                  <a:pt x="372110" y="307339"/>
                </a:lnTo>
                <a:lnTo>
                  <a:pt x="403225" y="274954"/>
                </a:lnTo>
                <a:lnTo>
                  <a:pt x="433705" y="244475"/>
                </a:lnTo>
                <a:lnTo>
                  <a:pt x="464819" y="215264"/>
                </a:lnTo>
                <a:lnTo>
                  <a:pt x="495300" y="188594"/>
                </a:lnTo>
                <a:lnTo>
                  <a:pt x="525780" y="163194"/>
                </a:lnTo>
                <a:lnTo>
                  <a:pt x="556894" y="139700"/>
                </a:lnTo>
                <a:lnTo>
                  <a:pt x="617855" y="98425"/>
                </a:lnTo>
                <a:lnTo>
                  <a:pt x="678814" y="64769"/>
                </a:lnTo>
                <a:lnTo>
                  <a:pt x="739775" y="37464"/>
                </a:lnTo>
                <a:lnTo>
                  <a:pt x="800735" y="17779"/>
                </a:lnTo>
                <a:lnTo>
                  <a:pt x="861694" y="5079"/>
                </a:lnTo>
                <a:lnTo>
                  <a:pt x="922655" y="0"/>
                </a:lnTo>
                <a:lnTo>
                  <a:pt x="952500" y="0"/>
                </a:lnTo>
                <a:lnTo>
                  <a:pt x="1043305" y="10794"/>
                </a:lnTo>
                <a:lnTo>
                  <a:pt x="1103630" y="26669"/>
                </a:lnTo>
                <a:lnTo>
                  <a:pt x="1163955" y="50164"/>
                </a:lnTo>
                <a:lnTo>
                  <a:pt x="1223644" y="80644"/>
                </a:lnTo>
                <a:lnTo>
                  <a:pt x="1283969" y="118109"/>
                </a:lnTo>
                <a:lnTo>
                  <a:pt x="1343660" y="163194"/>
                </a:lnTo>
                <a:lnTo>
                  <a:pt x="1373505" y="187959"/>
                </a:lnTo>
                <a:lnTo>
                  <a:pt x="1403350" y="215264"/>
                </a:lnTo>
                <a:lnTo>
                  <a:pt x="1433194" y="243839"/>
                </a:lnTo>
                <a:lnTo>
                  <a:pt x="1463039" y="274319"/>
                </a:lnTo>
                <a:lnTo>
                  <a:pt x="1492885" y="306704"/>
                </a:lnTo>
                <a:lnTo>
                  <a:pt x="1522094" y="340994"/>
                </a:lnTo>
                <a:lnTo>
                  <a:pt x="1551939" y="376554"/>
                </a:lnTo>
                <a:lnTo>
                  <a:pt x="1581785" y="414654"/>
                </a:lnTo>
                <a:lnTo>
                  <a:pt x="1611630" y="454025"/>
                </a:lnTo>
                <a:lnTo>
                  <a:pt x="1640839" y="495300"/>
                </a:lnTo>
                <a:lnTo>
                  <a:pt x="1670685" y="538479"/>
                </a:lnTo>
                <a:lnTo>
                  <a:pt x="1699894" y="582929"/>
                </a:lnTo>
                <a:lnTo>
                  <a:pt x="1729739" y="629919"/>
                </a:lnTo>
                <a:lnTo>
                  <a:pt x="1758950" y="678179"/>
                </a:lnTo>
                <a:lnTo>
                  <a:pt x="1788160" y="728344"/>
                </a:lnTo>
                <a:lnTo>
                  <a:pt x="1794510" y="7397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15909" y="4866004"/>
            <a:ext cx="112395" cy="135890"/>
          </a:xfrm>
          <a:custGeom>
            <a:avLst/>
            <a:gdLst/>
            <a:ahLst/>
            <a:cxnLst/>
            <a:rect l="l" t="t" r="r" b="b"/>
            <a:pathLst>
              <a:path w="112395" h="135889">
                <a:moveTo>
                  <a:pt x="106045" y="0"/>
                </a:moveTo>
                <a:lnTo>
                  <a:pt x="0" y="59055"/>
                </a:lnTo>
                <a:lnTo>
                  <a:pt x="112395" y="135890"/>
                </a:lnTo>
                <a:lnTo>
                  <a:pt x="106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2704" y="6272529"/>
            <a:ext cx="1616710" cy="582930"/>
          </a:xfrm>
          <a:custGeom>
            <a:avLst/>
            <a:gdLst/>
            <a:ahLst/>
            <a:cxnLst/>
            <a:rect l="l" t="t" r="r" b="b"/>
            <a:pathLst>
              <a:path w="1616710" h="582929">
                <a:moveTo>
                  <a:pt x="1616710" y="0"/>
                </a:moveTo>
                <a:lnTo>
                  <a:pt x="1580515" y="47625"/>
                </a:lnTo>
                <a:lnTo>
                  <a:pt x="1544320" y="93345"/>
                </a:lnTo>
                <a:lnTo>
                  <a:pt x="1508760" y="136525"/>
                </a:lnTo>
                <a:lnTo>
                  <a:pt x="1472565" y="177800"/>
                </a:lnTo>
                <a:lnTo>
                  <a:pt x="1437005" y="217170"/>
                </a:lnTo>
                <a:lnTo>
                  <a:pt x="1400810" y="254635"/>
                </a:lnTo>
                <a:lnTo>
                  <a:pt x="1365250" y="290195"/>
                </a:lnTo>
                <a:lnTo>
                  <a:pt x="1329690" y="323215"/>
                </a:lnTo>
                <a:lnTo>
                  <a:pt x="1294130" y="354965"/>
                </a:lnTo>
                <a:lnTo>
                  <a:pt x="1258570" y="384175"/>
                </a:lnTo>
                <a:lnTo>
                  <a:pt x="1223010" y="411480"/>
                </a:lnTo>
                <a:lnTo>
                  <a:pt x="1187450" y="436880"/>
                </a:lnTo>
                <a:lnTo>
                  <a:pt x="1151890" y="459740"/>
                </a:lnTo>
                <a:lnTo>
                  <a:pt x="1116330" y="481330"/>
                </a:lnTo>
                <a:lnTo>
                  <a:pt x="1080770" y="500380"/>
                </a:lnTo>
                <a:lnTo>
                  <a:pt x="1045845" y="517525"/>
                </a:lnTo>
                <a:lnTo>
                  <a:pt x="1010285" y="532765"/>
                </a:lnTo>
                <a:lnTo>
                  <a:pt x="939800" y="557530"/>
                </a:lnTo>
                <a:lnTo>
                  <a:pt x="869950" y="573405"/>
                </a:lnTo>
                <a:lnTo>
                  <a:pt x="799465" y="582295"/>
                </a:lnTo>
                <a:lnTo>
                  <a:pt x="764540" y="582930"/>
                </a:lnTo>
                <a:lnTo>
                  <a:pt x="729615" y="582295"/>
                </a:lnTo>
                <a:lnTo>
                  <a:pt x="659765" y="574675"/>
                </a:lnTo>
                <a:lnTo>
                  <a:pt x="590550" y="558800"/>
                </a:lnTo>
                <a:lnTo>
                  <a:pt x="521335" y="534670"/>
                </a:lnTo>
                <a:lnTo>
                  <a:pt x="452120" y="502920"/>
                </a:lnTo>
                <a:lnTo>
                  <a:pt x="417830" y="483870"/>
                </a:lnTo>
                <a:lnTo>
                  <a:pt x="382905" y="462915"/>
                </a:lnTo>
                <a:lnTo>
                  <a:pt x="348615" y="439420"/>
                </a:lnTo>
                <a:lnTo>
                  <a:pt x="314325" y="414655"/>
                </a:lnTo>
                <a:lnTo>
                  <a:pt x="280035" y="387350"/>
                </a:lnTo>
                <a:lnTo>
                  <a:pt x="245745" y="358775"/>
                </a:lnTo>
                <a:lnTo>
                  <a:pt x="211455" y="327660"/>
                </a:lnTo>
                <a:lnTo>
                  <a:pt x="177165" y="294005"/>
                </a:lnTo>
                <a:lnTo>
                  <a:pt x="143510" y="259080"/>
                </a:lnTo>
                <a:lnTo>
                  <a:pt x="109220" y="222250"/>
                </a:lnTo>
                <a:lnTo>
                  <a:pt x="74930" y="182880"/>
                </a:lnTo>
                <a:lnTo>
                  <a:pt x="41275" y="141605"/>
                </a:lnTo>
                <a:lnTo>
                  <a:pt x="6985" y="98425"/>
                </a:lnTo>
                <a:lnTo>
                  <a:pt x="0" y="882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8570" y="6272529"/>
            <a:ext cx="121285" cy="134620"/>
          </a:xfrm>
          <a:custGeom>
            <a:avLst/>
            <a:gdLst/>
            <a:ahLst/>
            <a:cxnLst/>
            <a:rect l="l" t="t" r="r" b="b"/>
            <a:pathLst>
              <a:path w="121285" h="134620">
                <a:moveTo>
                  <a:pt x="0" y="0"/>
                </a:moveTo>
                <a:lnTo>
                  <a:pt x="22859" y="134620"/>
                </a:lnTo>
                <a:lnTo>
                  <a:pt x="121284" y="6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7134" y="6272529"/>
            <a:ext cx="4038600" cy="1487170"/>
          </a:xfrm>
          <a:custGeom>
            <a:avLst/>
            <a:gdLst/>
            <a:ahLst/>
            <a:cxnLst/>
            <a:rect l="l" t="t" r="r" b="b"/>
            <a:pathLst>
              <a:path w="4038600" h="1487170">
                <a:moveTo>
                  <a:pt x="4038599" y="0"/>
                </a:moveTo>
                <a:lnTo>
                  <a:pt x="3994149" y="48895"/>
                </a:lnTo>
                <a:lnTo>
                  <a:pt x="3950335" y="96520"/>
                </a:lnTo>
                <a:lnTo>
                  <a:pt x="3906519" y="143510"/>
                </a:lnTo>
                <a:lnTo>
                  <a:pt x="3862705" y="189865"/>
                </a:lnTo>
                <a:lnTo>
                  <a:pt x="3819524" y="235585"/>
                </a:lnTo>
                <a:lnTo>
                  <a:pt x="3776344" y="280035"/>
                </a:lnTo>
                <a:lnTo>
                  <a:pt x="3733165" y="323850"/>
                </a:lnTo>
                <a:lnTo>
                  <a:pt x="3689985" y="367030"/>
                </a:lnTo>
                <a:lnTo>
                  <a:pt x="3647440" y="408940"/>
                </a:lnTo>
                <a:lnTo>
                  <a:pt x="3604894" y="450215"/>
                </a:lnTo>
                <a:lnTo>
                  <a:pt x="3562349" y="490855"/>
                </a:lnTo>
                <a:lnTo>
                  <a:pt x="3520440" y="530860"/>
                </a:lnTo>
                <a:lnTo>
                  <a:pt x="3478530" y="569595"/>
                </a:lnTo>
                <a:lnTo>
                  <a:pt x="3436619" y="607695"/>
                </a:lnTo>
                <a:lnTo>
                  <a:pt x="3394710" y="645160"/>
                </a:lnTo>
                <a:lnTo>
                  <a:pt x="3353435" y="681355"/>
                </a:lnTo>
                <a:lnTo>
                  <a:pt x="3311524" y="716915"/>
                </a:lnTo>
                <a:lnTo>
                  <a:pt x="3270885" y="751840"/>
                </a:lnTo>
                <a:lnTo>
                  <a:pt x="3229610" y="786130"/>
                </a:lnTo>
                <a:lnTo>
                  <a:pt x="3188969" y="819785"/>
                </a:lnTo>
                <a:lnTo>
                  <a:pt x="3148330" y="852170"/>
                </a:lnTo>
                <a:lnTo>
                  <a:pt x="3107690" y="883920"/>
                </a:lnTo>
                <a:lnTo>
                  <a:pt x="3067049" y="914400"/>
                </a:lnTo>
                <a:lnTo>
                  <a:pt x="3027044" y="944245"/>
                </a:lnTo>
                <a:lnTo>
                  <a:pt x="2987040" y="973455"/>
                </a:lnTo>
                <a:lnTo>
                  <a:pt x="2947669" y="1002030"/>
                </a:lnTo>
                <a:lnTo>
                  <a:pt x="2907665" y="1029970"/>
                </a:lnTo>
                <a:lnTo>
                  <a:pt x="2868294" y="1056640"/>
                </a:lnTo>
                <a:lnTo>
                  <a:pt x="2828924" y="1082675"/>
                </a:lnTo>
                <a:lnTo>
                  <a:pt x="2790190" y="1108075"/>
                </a:lnTo>
                <a:lnTo>
                  <a:pt x="2750819" y="1132205"/>
                </a:lnTo>
                <a:lnTo>
                  <a:pt x="2712085" y="1155700"/>
                </a:lnTo>
                <a:lnTo>
                  <a:pt x="2673985" y="1178560"/>
                </a:lnTo>
                <a:lnTo>
                  <a:pt x="2635250" y="1200150"/>
                </a:lnTo>
                <a:lnTo>
                  <a:pt x="2597150" y="1221740"/>
                </a:lnTo>
                <a:lnTo>
                  <a:pt x="2559050" y="1242060"/>
                </a:lnTo>
                <a:lnTo>
                  <a:pt x="2520950" y="1261745"/>
                </a:lnTo>
                <a:lnTo>
                  <a:pt x="2483485" y="1280160"/>
                </a:lnTo>
                <a:lnTo>
                  <a:pt x="2446019" y="1297940"/>
                </a:lnTo>
                <a:lnTo>
                  <a:pt x="2408554" y="1315085"/>
                </a:lnTo>
                <a:lnTo>
                  <a:pt x="2371090" y="1331595"/>
                </a:lnTo>
                <a:lnTo>
                  <a:pt x="2334260" y="1346835"/>
                </a:lnTo>
                <a:lnTo>
                  <a:pt x="2297429" y="1361440"/>
                </a:lnTo>
                <a:lnTo>
                  <a:pt x="2260600" y="1375410"/>
                </a:lnTo>
                <a:lnTo>
                  <a:pt x="2224404" y="1388745"/>
                </a:lnTo>
                <a:lnTo>
                  <a:pt x="2188210" y="1400810"/>
                </a:lnTo>
                <a:lnTo>
                  <a:pt x="2115819" y="1423035"/>
                </a:lnTo>
                <a:lnTo>
                  <a:pt x="2044700" y="1441450"/>
                </a:lnTo>
                <a:lnTo>
                  <a:pt x="1973579" y="1457325"/>
                </a:lnTo>
                <a:lnTo>
                  <a:pt x="1903729" y="1469390"/>
                </a:lnTo>
                <a:lnTo>
                  <a:pt x="1834514" y="1478915"/>
                </a:lnTo>
                <a:lnTo>
                  <a:pt x="1765935" y="1484630"/>
                </a:lnTo>
                <a:lnTo>
                  <a:pt x="1697989" y="1487170"/>
                </a:lnTo>
                <a:lnTo>
                  <a:pt x="1664335" y="1487170"/>
                </a:lnTo>
                <a:lnTo>
                  <a:pt x="1564004" y="1482725"/>
                </a:lnTo>
                <a:lnTo>
                  <a:pt x="1497964" y="1475740"/>
                </a:lnTo>
                <a:lnTo>
                  <a:pt x="1433194" y="1465580"/>
                </a:lnTo>
                <a:lnTo>
                  <a:pt x="1368425" y="1452245"/>
                </a:lnTo>
                <a:lnTo>
                  <a:pt x="1304925" y="1435100"/>
                </a:lnTo>
                <a:lnTo>
                  <a:pt x="1241425" y="1415415"/>
                </a:lnTo>
                <a:lnTo>
                  <a:pt x="1179194" y="1391920"/>
                </a:lnTo>
                <a:lnTo>
                  <a:pt x="1117600" y="1365885"/>
                </a:lnTo>
                <a:lnTo>
                  <a:pt x="1056639" y="1336040"/>
                </a:lnTo>
                <a:lnTo>
                  <a:pt x="996314" y="1303020"/>
                </a:lnTo>
                <a:lnTo>
                  <a:pt x="936625" y="1266825"/>
                </a:lnTo>
                <a:lnTo>
                  <a:pt x="877569" y="1227455"/>
                </a:lnTo>
                <a:lnTo>
                  <a:pt x="819150" y="1184910"/>
                </a:lnTo>
                <a:lnTo>
                  <a:pt x="762000" y="1138555"/>
                </a:lnTo>
                <a:lnTo>
                  <a:pt x="704850" y="1089660"/>
                </a:lnTo>
                <a:lnTo>
                  <a:pt x="648969" y="1037590"/>
                </a:lnTo>
                <a:lnTo>
                  <a:pt x="621029" y="1010285"/>
                </a:lnTo>
                <a:lnTo>
                  <a:pt x="593089" y="981710"/>
                </a:lnTo>
                <a:lnTo>
                  <a:pt x="565785" y="952500"/>
                </a:lnTo>
                <a:lnTo>
                  <a:pt x="538479" y="922655"/>
                </a:lnTo>
                <a:lnTo>
                  <a:pt x="511175" y="892175"/>
                </a:lnTo>
                <a:lnTo>
                  <a:pt x="484504" y="861060"/>
                </a:lnTo>
                <a:lnTo>
                  <a:pt x="457835" y="828675"/>
                </a:lnTo>
                <a:lnTo>
                  <a:pt x="431164" y="795655"/>
                </a:lnTo>
                <a:lnTo>
                  <a:pt x="404494" y="762000"/>
                </a:lnTo>
                <a:lnTo>
                  <a:pt x="378460" y="727075"/>
                </a:lnTo>
                <a:lnTo>
                  <a:pt x="352425" y="691515"/>
                </a:lnTo>
                <a:lnTo>
                  <a:pt x="326389" y="655320"/>
                </a:lnTo>
                <a:lnTo>
                  <a:pt x="300989" y="618490"/>
                </a:lnTo>
                <a:lnTo>
                  <a:pt x="274954" y="580390"/>
                </a:lnTo>
                <a:lnTo>
                  <a:pt x="249554" y="541655"/>
                </a:lnTo>
                <a:lnTo>
                  <a:pt x="224789" y="502285"/>
                </a:lnTo>
                <a:lnTo>
                  <a:pt x="199389" y="461645"/>
                </a:lnTo>
                <a:lnTo>
                  <a:pt x="174625" y="420370"/>
                </a:lnTo>
                <a:lnTo>
                  <a:pt x="149860" y="378460"/>
                </a:lnTo>
                <a:lnTo>
                  <a:pt x="125729" y="335915"/>
                </a:lnTo>
                <a:lnTo>
                  <a:pt x="100964" y="292100"/>
                </a:lnTo>
                <a:lnTo>
                  <a:pt x="76835" y="247650"/>
                </a:lnTo>
                <a:lnTo>
                  <a:pt x="52704" y="202565"/>
                </a:lnTo>
                <a:lnTo>
                  <a:pt x="29210" y="156845"/>
                </a:lnTo>
                <a:lnTo>
                  <a:pt x="5714" y="109855"/>
                </a:lnTo>
                <a:lnTo>
                  <a:pt x="0" y="98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8240" y="6272529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905" y="0"/>
                </a:moveTo>
                <a:lnTo>
                  <a:pt x="0" y="136525"/>
                </a:lnTo>
                <a:lnTo>
                  <a:pt x="109855" y="83185"/>
                </a:lnTo>
                <a:lnTo>
                  <a:pt x="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1444" y="5986779"/>
            <a:ext cx="1202690" cy="113664"/>
          </a:xfrm>
          <a:custGeom>
            <a:avLst/>
            <a:gdLst/>
            <a:ahLst/>
            <a:cxnLst/>
            <a:rect l="l" t="t" r="r" b="b"/>
            <a:pathLst>
              <a:path w="1202690" h="113664">
                <a:moveTo>
                  <a:pt x="1202689" y="0"/>
                </a:moveTo>
                <a:lnTo>
                  <a:pt x="1154429" y="17145"/>
                </a:lnTo>
                <a:lnTo>
                  <a:pt x="1106170" y="33020"/>
                </a:lnTo>
                <a:lnTo>
                  <a:pt x="1057909" y="47625"/>
                </a:lnTo>
                <a:lnTo>
                  <a:pt x="1009650" y="60960"/>
                </a:lnTo>
                <a:lnTo>
                  <a:pt x="960754" y="73025"/>
                </a:lnTo>
                <a:lnTo>
                  <a:pt x="911859" y="83185"/>
                </a:lnTo>
                <a:lnTo>
                  <a:pt x="862964" y="91440"/>
                </a:lnTo>
                <a:lnTo>
                  <a:pt x="814070" y="99060"/>
                </a:lnTo>
                <a:lnTo>
                  <a:pt x="765175" y="104775"/>
                </a:lnTo>
                <a:lnTo>
                  <a:pt x="715645" y="109220"/>
                </a:lnTo>
                <a:lnTo>
                  <a:pt x="666750" y="112395"/>
                </a:lnTo>
                <a:lnTo>
                  <a:pt x="617220" y="113665"/>
                </a:lnTo>
                <a:lnTo>
                  <a:pt x="567054" y="113665"/>
                </a:lnTo>
                <a:lnTo>
                  <a:pt x="517525" y="112395"/>
                </a:lnTo>
                <a:lnTo>
                  <a:pt x="467359" y="109220"/>
                </a:lnTo>
                <a:lnTo>
                  <a:pt x="417195" y="104775"/>
                </a:lnTo>
                <a:lnTo>
                  <a:pt x="367029" y="99060"/>
                </a:lnTo>
                <a:lnTo>
                  <a:pt x="316864" y="91440"/>
                </a:lnTo>
                <a:lnTo>
                  <a:pt x="266700" y="83185"/>
                </a:lnTo>
                <a:lnTo>
                  <a:pt x="215900" y="73025"/>
                </a:lnTo>
                <a:lnTo>
                  <a:pt x="165100" y="60960"/>
                </a:lnTo>
                <a:lnTo>
                  <a:pt x="114300" y="47625"/>
                </a:lnTo>
                <a:lnTo>
                  <a:pt x="63500" y="33020"/>
                </a:lnTo>
                <a:lnTo>
                  <a:pt x="12064" y="17145"/>
                </a:lnTo>
                <a:lnTo>
                  <a:pt x="0" y="127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18575" y="5946775"/>
            <a:ext cx="135890" cy="114935"/>
          </a:xfrm>
          <a:custGeom>
            <a:avLst/>
            <a:gdLst/>
            <a:ahLst/>
            <a:cxnLst/>
            <a:rect l="l" t="t" r="r" b="b"/>
            <a:pathLst>
              <a:path w="135890" h="114935">
                <a:moveTo>
                  <a:pt x="135890" y="0"/>
                </a:moveTo>
                <a:lnTo>
                  <a:pt x="0" y="15875"/>
                </a:lnTo>
                <a:lnTo>
                  <a:pt x="94615" y="114935"/>
                </a:lnTo>
                <a:lnTo>
                  <a:pt x="135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9829" y="6196329"/>
            <a:ext cx="6504305" cy="2153920"/>
          </a:xfrm>
          <a:custGeom>
            <a:avLst/>
            <a:gdLst/>
            <a:ahLst/>
            <a:cxnLst/>
            <a:rect l="l" t="t" r="r" b="b"/>
            <a:pathLst>
              <a:path w="6504305" h="2153920">
                <a:moveTo>
                  <a:pt x="6504305" y="0"/>
                </a:moveTo>
                <a:lnTo>
                  <a:pt x="6452870" y="45720"/>
                </a:lnTo>
                <a:lnTo>
                  <a:pt x="6402070" y="90805"/>
                </a:lnTo>
                <a:lnTo>
                  <a:pt x="6350635" y="135890"/>
                </a:lnTo>
                <a:lnTo>
                  <a:pt x="6300470" y="180340"/>
                </a:lnTo>
                <a:lnTo>
                  <a:pt x="6249670" y="224155"/>
                </a:lnTo>
                <a:lnTo>
                  <a:pt x="6199505" y="267335"/>
                </a:lnTo>
                <a:lnTo>
                  <a:pt x="6149340" y="309880"/>
                </a:lnTo>
                <a:lnTo>
                  <a:pt x="6099175" y="352425"/>
                </a:lnTo>
                <a:lnTo>
                  <a:pt x="6049010" y="394335"/>
                </a:lnTo>
                <a:lnTo>
                  <a:pt x="5999480" y="435610"/>
                </a:lnTo>
                <a:lnTo>
                  <a:pt x="5949950" y="476250"/>
                </a:lnTo>
                <a:lnTo>
                  <a:pt x="5900420" y="516890"/>
                </a:lnTo>
                <a:lnTo>
                  <a:pt x="5851525" y="556895"/>
                </a:lnTo>
                <a:lnTo>
                  <a:pt x="5802630" y="596265"/>
                </a:lnTo>
                <a:lnTo>
                  <a:pt x="5753735" y="635000"/>
                </a:lnTo>
                <a:lnTo>
                  <a:pt x="5704840" y="673735"/>
                </a:lnTo>
                <a:lnTo>
                  <a:pt x="5656580" y="711200"/>
                </a:lnTo>
                <a:lnTo>
                  <a:pt x="5608320" y="748665"/>
                </a:lnTo>
                <a:lnTo>
                  <a:pt x="5560060" y="785495"/>
                </a:lnTo>
                <a:lnTo>
                  <a:pt x="5511800" y="822325"/>
                </a:lnTo>
                <a:lnTo>
                  <a:pt x="5464175" y="857885"/>
                </a:lnTo>
                <a:lnTo>
                  <a:pt x="5416550" y="893445"/>
                </a:lnTo>
                <a:lnTo>
                  <a:pt x="5368925" y="928370"/>
                </a:lnTo>
                <a:lnTo>
                  <a:pt x="5321935" y="963295"/>
                </a:lnTo>
                <a:lnTo>
                  <a:pt x="5274945" y="996950"/>
                </a:lnTo>
                <a:lnTo>
                  <a:pt x="5227955" y="1030605"/>
                </a:lnTo>
                <a:lnTo>
                  <a:pt x="5180965" y="1063625"/>
                </a:lnTo>
                <a:lnTo>
                  <a:pt x="5134610" y="1096010"/>
                </a:lnTo>
                <a:lnTo>
                  <a:pt x="5088255" y="1127760"/>
                </a:lnTo>
                <a:lnTo>
                  <a:pt x="5041900" y="1159510"/>
                </a:lnTo>
                <a:lnTo>
                  <a:pt x="4996180" y="1190625"/>
                </a:lnTo>
                <a:lnTo>
                  <a:pt x="4949825" y="1221105"/>
                </a:lnTo>
                <a:lnTo>
                  <a:pt x="4904105" y="1250950"/>
                </a:lnTo>
                <a:lnTo>
                  <a:pt x="4859020" y="1280795"/>
                </a:lnTo>
                <a:lnTo>
                  <a:pt x="4813300" y="1310005"/>
                </a:lnTo>
                <a:lnTo>
                  <a:pt x="4768215" y="1338580"/>
                </a:lnTo>
                <a:lnTo>
                  <a:pt x="4723130" y="1366520"/>
                </a:lnTo>
                <a:lnTo>
                  <a:pt x="4678045" y="1393825"/>
                </a:lnTo>
                <a:lnTo>
                  <a:pt x="4633595" y="1421130"/>
                </a:lnTo>
                <a:lnTo>
                  <a:pt x="4589145" y="1447800"/>
                </a:lnTo>
                <a:lnTo>
                  <a:pt x="4544695" y="1473835"/>
                </a:lnTo>
                <a:lnTo>
                  <a:pt x="4500880" y="1499235"/>
                </a:lnTo>
                <a:lnTo>
                  <a:pt x="4456430" y="1524635"/>
                </a:lnTo>
                <a:lnTo>
                  <a:pt x="4412615" y="1549400"/>
                </a:lnTo>
                <a:lnTo>
                  <a:pt x="4369435" y="1573530"/>
                </a:lnTo>
                <a:lnTo>
                  <a:pt x="4325620" y="1597025"/>
                </a:lnTo>
                <a:lnTo>
                  <a:pt x="4282440" y="1619885"/>
                </a:lnTo>
                <a:lnTo>
                  <a:pt x="4239260" y="1642745"/>
                </a:lnTo>
                <a:lnTo>
                  <a:pt x="4196080" y="1664970"/>
                </a:lnTo>
                <a:lnTo>
                  <a:pt x="4153535" y="1686560"/>
                </a:lnTo>
                <a:lnTo>
                  <a:pt x="4110990" y="1707515"/>
                </a:lnTo>
                <a:lnTo>
                  <a:pt x="4068445" y="1728470"/>
                </a:lnTo>
                <a:lnTo>
                  <a:pt x="4026535" y="1748790"/>
                </a:lnTo>
                <a:lnTo>
                  <a:pt x="3983990" y="1768475"/>
                </a:lnTo>
                <a:lnTo>
                  <a:pt x="3942079" y="1787525"/>
                </a:lnTo>
                <a:lnTo>
                  <a:pt x="3900804" y="1806575"/>
                </a:lnTo>
                <a:lnTo>
                  <a:pt x="3858895" y="1824355"/>
                </a:lnTo>
                <a:lnTo>
                  <a:pt x="3817620" y="1842135"/>
                </a:lnTo>
                <a:lnTo>
                  <a:pt x="3776345" y="1859915"/>
                </a:lnTo>
                <a:lnTo>
                  <a:pt x="3735070" y="1876425"/>
                </a:lnTo>
                <a:lnTo>
                  <a:pt x="3694429" y="1892935"/>
                </a:lnTo>
                <a:lnTo>
                  <a:pt x="3653790" y="1908175"/>
                </a:lnTo>
                <a:lnTo>
                  <a:pt x="3613150" y="1923415"/>
                </a:lnTo>
                <a:lnTo>
                  <a:pt x="3573145" y="1938655"/>
                </a:lnTo>
                <a:lnTo>
                  <a:pt x="3532504" y="1952625"/>
                </a:lnTo>
                <a:lnTo>
                  <a:pt x="3492500" y="1966595"/>
                </a:lnTo>
                <a:lnTo>
                  <a:pt x="3453129" y="1979930"/>
                </a:lnTo>
                <a:lnTo>
                  <a:pt x="3413125" y="1992630"/>
                </a:lnTo>
                <a:lnTo>
                  <a:pt x="3373754" y="2005330"/>
                </a:lnTo>
                <a:lnTo>
                  <a:pt x="3334385" y="2016760"/>
                </a:lnTo>
                <a:lnTo>
                  <a:pt x="3295015" y="2028190"/>
                </a:lnTo>
                <a:lnTo>
                  <a:pt x="3256279" y="2038985"/>
                </a:lnTo>
                <a:lnTo>
                  <a:pt x="3217545" y="2049780"/>
                </a:lnTo>
                <a:lnTo>
                  <a:pt x="3178810" y="2059305"/>
                </a:lnTo>
                <a:lnTo>
                  <a:pt x="3140710" y="2068830"/>
                </a:lnTo>
                <a:lnTo>
                  <a:pt x="3101975" y="2077720"/>
                </a:lnTo>
                <a:lnTo>
                  <a:pt x="3063875" y="2085975"/>
                </a:lnTo>
                <a:lnTo>
                  <a:pt x="3026410" y="2094230"/>
                </a:lnTo>
                <a:lnTo>
                  <a:pt x="2988310" y="2101215"/>
                </a:lnTo>
                <a:lnTo>
                  <a:pt x="2950845" y="2108200"/>
                </a:lnTo>
                <a:lnTo>
                  <a:pt x="2875915" y="2120900"/>
                </a:lnTo>
                <a:lnTo>
                  <a:pt x="2802254" y="2131060"/>
                </a:lnTo>
                <a:lnTo>
                  <a:pt x="2728595" y="2139315"/>
                </a:lnTo>
                <a:lnTo>
                  <a:pt x="2656205" y="2146300"/>
                </a:lnTo>
                <a:lnTo>
                  <a:pt x="2584450" y="2150745"/>
                </a:lnTo>
                <a:lnTo>
                  <a:pt x="2513330" y="2153285"/>
                </a:lnTo>
                <a:lnTo>
                  <a:pt x="2442845" y="2153920"/>
                </a:lnTo>
                <a:lnTo>
                  <a:pt x="2407920" y="2153285"/>
                </a:lnTo>
                <a:lnTo>
                  <a:pt x="2338070" y="2150745"/>
                </a:lnTo>
                <a:lnTo>
                  <a:pt x="2269490" y="2146300"/>
                </a:lnTo>
                <a:lnTo>
                  <a:pt x="2201545" y="2139950"/>
                </a:lnTo>
                <a:lnTo>
                  <a:pt x="2134235" y="2131695"/>
                </a:lnTo>
                <a:lnTo>
                  <a:pt x="2067560" y="2121535"/>
                </a:lnTo>
                <a:lnTo>
                  <a:pt x="2001520" y="2109470"/>
                </a:lnTo>
                <a:lnTo>
                  <a:pt x="1936115" y="2095500"/>
                </a:lnTo>
                <a:lnTo>
                  <a:pt x="1871345" y="2078990"/>
                </a:lnTo>
                <a:lnTo>
                  <a:pt x="1807210" y="2061210"/>
                </a:lnTo>
                <a:lnTo>
                  <a:pt x="1744345" y="2040890"/>
                </a:lnTo>
                <a:lnTo>
                  <a:pt x="1681480" y="2018665"/>
                </a:lnTo>
                <a:lnTo>
                  <a:pt x="1619885" y="1995170"/>
                </a:lnTo>
                <a:lnTo>
                  <a:pt x="1558290" y="1969135"/>
                </a:lnTo>
                <a:lnTo>
                  <a:pt x="1497965" y="1941195"/>
                </a:lnTo>
                <a:lnTo>
                  <a:pt x="1438275" y="1911350"/>
                </a:lnTo>
                <a:lnTo>
                  <a:pt x="1379220" y="1878965"/>
                </a:lnTo>
                <a:lnTo>
                  <a:pt x="1320800" y="1845310"/>
                </a:lnTo>
                <a:lnTo>
                  <a:pt x="1263015" y="1809750"/>
                </a:lnTo>
                <a:lnTo>
                  <a:pt x="1205865" y="1771650"/>
                </a:lnTo>
                <a:lnTo>
                  <a:pt x="1149985" y="1731645"/>
                </a:lnTo>
                <a:lnTo>
                  <a:pt x="1094105" y="1690370"/>
                </a:lnTo>
                <a:lnTo>
                  <a:pt x="1038860" y="1646555"/>
                </a:lnTo>
                <a:lnTo>
                  <a:pt x="984885" y="1600835"/>
                </a:lnTo>
                <a:lnTo>
                  <a:pt x="931545" y="1553210"/>
                </a:lnTo>
                <a:lnTo>
                  <a:pt x="878205" y="1503680"/>
                </a:lnTo>
                <a:lnTo>
                  <a:pt x="826135" y="1452245"/>
                </a:lnTo>
                <a:lnTo>
                  <a:pt x="774700" y="1398270"/>
                </a:lnTo>
                <a:lnTo>
                  <a:pt x="723900" y="1343025"/>
                </a:lnTo>
                <a:lnTo>
                  <a:pt x="673735" y="1285875"/>
                </a:lnTo>
                <a:lnTo>
                  <a:pt x="648970" y="1256030"/>
                </a:lnTo>
                <a:lnTo>
                  <a:pt x="624205" y="1226185"/>
                </a:lnTo>
                <a:lnTo>
                  <a:pt x="600075" y="1195705"/>
                </a:lnTo>
                <a:lnTo>
                  <a:pt x="575945" y="1164590"/>
                </a:lnTo>
                <a:lnTo>
                  <a:pt x="551815" y="1133475"/>
                </a:lnTo>
                <a:lnTo>
                  <a:pt x="527685" y="1101090"/>
                </a:lnTo>
                <a:lnTo>
                  <a:pt x="504190" y="1068705"/>
                </a:lnTo>
                <a:lnTo>
                  <a:pt x="480695" y="1036320"/>
                </a:lnTo>
                <a:lnTo>
                  <a:pt x="457200" y="1002665"/>
                </a:lnTo>
                <a:lnTo>
                  <a:pt x="433705" y="969010"/>
                </a:lnTo>
                <a:lnTo>
                  <a:pt x="410845" y="934085"/>
                </a:lnTo>
                <a:lnTo>
                  <a:pt x="387985" y="899795"/>
                </a:lnTo>
                <a:lnTo>
                  <a:pt x="365125" y="864235"/>
                </a:lnTo>
                <a:lnTo>
                  <a:pt x="342900" y="828040"/>
                </a:lnTo>
                <a:lnTo>
                  <a:pt x="320040" y="791845"/>
                </a:lnTo>
                <a:lnTo>
                  <a:pt x="297815" y="755015"/>
                </a:lnTo>
                <a:lnTo>
                  <a:pt x="276225" y="717550"/>
                </a:lnTo>
                <a:lnTo>
                  <a:pt x="254000" y="680085"/>
                </a:lnTo>
                <a:lnTo>
                  <a:pt x="232410" y="641350"/>
                </a:lnTo>
                <a:lnTo>
                  <a:pt x="210820" y="602615"/>
                </a:lnTo>
                <a:lnTo>
                  <a:pt x="189865" y="563245"/>
                </a:lnTo>
                <a:lnTo>
                  <a:pt x="168275" y="523875"/>
                </a:lnTo>
                <a:lnTo>
                  <a:pt x="147320" y="483235"/>
                </a:lnTo>
                <a:lnTo>
                  <a:pt x="126365" y="442595"/>
                </a:lnTo>
                <a:lnTo>
                  <a:pt x="106045" y="401320"/>
                </a:lnTo>
                <a:lnTo>
                  <a:pt x="85725" y="359410"/>
                </a:lnTo>
                <a:lnTo>
                  <a:pt x="65405" y="317500"/>
                </a:lnTo>
                <a:lnTo>
                  <a:pt x="45085" y="274320"/>
                </a:lnTo>
                <a:lnTo>
                  <a:pt x="25400" y="231140"/>
                </a:lnTo>
                <a:lnTo>
                  <a:pt x="5715" y="187325"/>
                </a:lnTo>
                <a:lnTo>
                  <a:pt x="0" y="175895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9029" y="6272529"/>
            <a:ext cx="111125" cy="136525"/>
          </a:xfrm>
          <a:custGeom>
            <a:avLst/>
            <a:gdLst/>
            <a:ahLst/>
            <a:cxnLst/>
            <a:rect l="l" t="t" r="r" b="b"/>
            <a:pathLst>
              <a:path w="111125" h="136525">
                <a:moveTo>
                  <a:pt x="6985" y="0"/>
                </a:moveTo>
                <a:lnTo>
                  <a:pt x="0" y="136525"/>
                </a:lnTo>
                <a:lnTo>
                  <a:pt x="111125" y="87630"/>
                </a:lnTo>
                <a:lnTo>
                  <a:pt x="6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7905" y="6272529"/>
            <a:ext cx="1831339" cy="825500"/>
          </a:xfrm>
          <a:custGeom>
            <a:avLst/>
            <a:gdLst/>
            <a:ahLst/>
            <a:cxnLst/>
            <a:rect l="l" t="t" r="r" b="b"/>
            <a:pathLst>
              <a:path w="1831340" h="825500">
                <a:moveTo>
                  <a:pt x="1831340" y="0"/>
                </a:moveTo>
                <a:lnTo>
                  <a:pt x="1797050" y="53340"/>
                </a:lnTo>
                <a:lnTo>
                  <a:pt x="1762760" y="104775"/>
                </a:lnTo>
                <a:lnTo>
                  <a:pt x="1728470" y="154305"/>
                </a:lnTo>
                <a:lnTo>
                  <a:pt x="1694179" y="201930"/>
                </a:lnTo>
                <a:lnTo>
                  <a:pt x="1660525" y="248285"/>
                </a:lnTo>
                <a:lnTo>
                  <a:pt x="1626870" y="292735"/>
                </a:lnTo>
                <a:lnTo>
                  <a:pt x="1593215" y="335280"/>
                </a:lnTo>
                <a:lnTo>
                  <a:pt x="1559560" y="375920"/>
                </a:lnTo>
                <a:lnTo>
                  <a:pt x="1525904" y="414655"/>
                </a:lnTo>
                <a:lnTo>
                  <a:pt x="1492885" y="452120"/>
                </a:lnTo>
                <a:lnTo>
                  <a:pt x="1459229" y="487680"/>
                </a:lnTo>
                <a:lnTo>
                  <a:pt x="1426210" y="521335"/>
                </a:lnTo>
                <a:lnTo>
                  <a:pt x="1393190" y="553085"/>
                </a:lnTo>
                <a:lnTo>
                  <a:pt x="1360804" y="583565"/>
                </a:lnTo>
                <a:lnTo>
                  <a:pt x="1327785" y="611505"/>
                </a:lnTo>
                <a:lnTo>
                  <a:pt x="1295400" y="638175"/>
                </a:lnTo>
                <a:lnTo>
                  <a:pt x="1262379" y="663575"/>
                </a:lnTo>
                <a:lnTo>
                  <a:pt x="1230629" y="686435"/>
                </a:lnTo>
                <a:lnTo>
                  <a:pt x="1198245" y="707390"/>
                </a:lnTo>
                <a:lnTo>
                  <a:pt x="1134110" y="744855"/>
                </a:lnTo>
                <a:lnTo>
                  <a:pt x="1069975" y="775335"/>
                </a:lnTo>
                <a:lnTo>
                  <a:pt x="1007110" y="798195"/>
                </a:lnTo>
                <a:lnTo>
                  <a:pt x="944245" y="814070"/>
                </a:lnTo>
                <a:lnTo>
                  <a:pt x="882015" y="823595"/>
                </a:lnTo>
                <a:lnTo>
                  <a:pt x="820420" y="825500"/>
                </a:lnTo>
                <a:lnTo>
                  <a:pt x="789940" y="823595"/>
                </a:lnTo>
                <a:lnTo>
                  <a:pt x="728345" y="814705"/>
                </a:lnTo>
                <a:lnTo>
                  <a:pt x="668020" y="798830"/>
                </a:lnTo>
                <a:lnTo>
                  <a:pt x="607695" y="775970"/>
                </a:lnTo>
                <a:lnTo>
                  <a:pt x="548640" y="746125"/>
                </a:lnTo>
                <a:lnTo>
                  <a:pt x="489585" y="709295"/>
                </a:lnTo>
                <a:lnTo>
                  <a:pt x="430529" y="664845"/>
                </a:lnTo>
                <a:lnTo>
                  <a:pt x="401320" y="640080"/>
                </a:lnTo>
                <a:lnTo>
                  <a:pt x="372745" y="614045"/>
                </a:lnTo>
                <a:lnTo>
                  <a:pt x="343535" y="585470"/>
                </a:lnTo>
                <a:lnTo>
                  <a:pt x="314960" y="555625"/>
                </a:lnTo>
                <a:lnTo>
                  <a:pt x="286385" y="523875"/>
                </a:lnTo>
                <a:lnTo>
                  <a:pt x="257810" y="490220"/>
                </a:lnTo>
                <a:lnTo>
                  <a:pt x="229235" y="454660"/>
                </a:lnTo>
                <a:lnTo>
                  <a:pt x="200660" y="417830"/>
                </a:lnTo>
                <a:lnTo>
                  <a:pt x="172720" y="378460"/>
                </a:lnTo>
                <a:lnTo>
                  <a:pt x="144779" y="337820"/>
                </a:lnTo>
                <a:lnTo>
                  <a:pt x="116840" y="295910"/>
                </a:lnTo>
                <a:lnTo>
                  <a:pt x="88900" y="251460"/>
                </a:lnTo>
                <a:lnTo>
                  <a:pt x="60960" y="205740"/>
                </a:lnTo>
                <a:lnTo>
                  <a:pt x="33654" y="158115"/>
                </a:lnTo>
                <a:lnTo>
                  <a:pt x="6350" y="108585"/>
                </a:lnTo>
                <a:lnTo>
                  <a:pt x="0" y="971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87105" y="6272529"/>
            <a:ext cx="110489" cy="136525"/>
          </a:xfrm>
          <a:custGeom>
            <a:avLst/>
            <a:gdLst/>
            <a:ahLst/>
            <a:cxnLst/>
            <a:rect l="l" t="t" r="r" b="b"/>
            <a:pathLst>
              <a:path w="110490" h="136525">
                <a:moveTo>
                  <a:pt x="0" y="0"/>
                </a:moveTo>
                <a:lnTo>
                  <a:pt x="2540" y="136525"/>
                </a:lnTo>
                <a:lnTo>
                  <a:pt x="110490" y="800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5209" y="4152900"/>
            <a:ext cx="1843405" cy="849630"/>
          </a:xfrm>
          <a:custGeom>
            <a:avLst/>
            <a:gdLst/>
            <a:ahLst/>
            <a:cxnLst/>
            <a:rect l="l" t="t" r="r" b="b"/>
            <a:pathLst>
              <a:path w="1843404" h="849629">
                <a:moveTo>
                  <a:pt x="0" y="849629"/>
                </a:moveTo>
                <a:lnTo>
                  <a:pt x="33655" y="795654"/>
                </a:lnTo>
                <a:lnTo>
                  <a:pt x="67945" y="743585"/>
                </a:lnTo>
                <a:lnTo>
                  <a:pt x="101600" y="693420"/>
                </a:lnTo>
                <a:lnTo>
                  <a:pt x="135255" y="644525"/>
                </a:lnTo>
                <a:lnTo>
                  <a:pt x="168910" y="598170"/>
                </a:lnTo>
                <a:lnTo>
                  <a:pt x="201930" y="553085"/>
                </a:lnTo>
                <a:lnTo>
                  <a:pt x="235585" y="509904"/>
                </a:lnTo>
                <a:lnTo>
                  <a:pt x="268605" y="467995"/>
                </a:lnTo>
                <a:lnTo>
                  <a:pt x="301625" y="428625"/>
                </a:lnTo>
                <a:lnTo>
                  <a:pt x="334645" y="390525"/>
                </a:lnTo>
                <a:lnTo>
                  <a:pt x="367665" y="354329"/>
                </a:lnTo>
                <a:lnTo>
                  <a:pt x="400050" y="319404"/>
                </a:lnTo>
                <a:lnTo>
                  <a:pt x="433070" y="287020"/>
                </a:lnTo>
                <a:lnTo>
                  <a:pt x="465455" y="255904"/>
                </a:lnTo>
                <a:lnTo>
                  <a:pt x="497840" y="226695"/>
                </a:lnTo>
                <a:lnTo>
                  <a:pt x="530225" y="199389"/>
                </a:lnTo>
                <a:lnTo>
                  <a:pt x="561975" y="173989"/>
                </a:lnTo>
                <a:lnTo>
                  <a:pt x="594360" y="149860"/>
                </a:lnTo>
                <a:lnTo>
                  <a:pt x="626110" y="127635"/>
                </a:lnTo>
                <a:lnTo>
                  <a:pt x="689610" y="88900"/>
                </a:lnTo>
                <a:lnTo>
                  <a:pt x="753110" y="57150"/>
                </a:lnTo>
                <a:lnTo>
                  <a:pt x="815340" y="32385"/>
                </a:lnTo>
                <a:lnTo>
                  <a:pt x="877570" y="14604"/>
                </a:lnTo>
                <a:lnTo>
                  <a:pt x="939165" y="3810"/>
                </a:lnTo>
                <a:lnTo>
                  <a:pt x="1000760" y="0"/>
                </a:lnTo>
                <a:lnTo>
                  <a:pt x="1031240" y="635"/>
                </a:lnTo>
                <a:lnTo>
                  <a:pt x="1091565" y="7620"/>
                </a:lnTo>
                <a:lnTo>
                  <a:pt x="1151890" y="22225"/>
                </a:lnTo>
                <a:lnTo>
                  <a:pt x="1211580" y="43179"/>
                </a:lnTo>
                <a:lnTo>
                  <a:pt x="1270635" y="71120"/>
                </a:lnTo>
                <a:lnTo>
                  <a:pt x="1329690" y="106679"/>
                </a:lnTo>
                <a:lnTo>
                  <a:pt x="1387475" y="148589"/>
                </a:lnTo>
                <a:lnTo>
                  <a:pt x="1445895" y="198120"/>
                </a:lnTo>
                <a:lnTo>
                  <a:pt x="1474470" y="225425"/>
                </a:lnTo>
                <a:lnTo>
                  <a:pt x="1503045" y="254635"/>
                </a:lnTo>
                <a:lnTo>
                  <a:pt x="1531620" y="285114"/>
                </a:lnTo>
                <a:lnTo>
                  <a:pt x="1560195" y="318135"/>
                </a:lnTo>
                <a:lnTo>
                  <a:pt x="1588135" y="352425"/>
                </a:lnTo>
                <a:lnTo>
                  <a:pt x="1616710" y="388620"/>
                </a:lnTo>
                <a:lnTo>
                  <a:pt x="1644650" y="426085"/>
                </a:lnTo>
                <a:lnTo>
                  <a:pt x="1672590" y="466089"/>
                </a:lnTo>
                <a:lnTo>
                  <a:pt x="1700530" y="507364"/>
                </a:lnTo>
                <a:lnTo>
                  <a:pt x="1727835" y="550545"/>
                </a:lnTo>
                <a:lnTo>
                  <a:pt x="1755775" y="595629"/>
                </a:lnTo>
                <a:lnTo>
                  <a:pt x="1783080" y="642620"/>
                </a:lnTo>
                <a:lnTo>
                  <a:pt x="1810385" y="690879"/>
                </a:lnTo>
                <a:lnTo>
                  <a:pt x="1837690" y="741045"/>
                </a:lnTo>
                <a:lnTo>
                  <a:pt x="1843405" y="7524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48925" y="4866004"/>
            <a:ext cx="109855" cy="135890"/>
          </a:xfrm>
          <a:custGeom>
            <a:avLst/>
            <a:gdLst/>
            <a:ahLst/>
            <a:cxnLst/>
            <a:rect l="l" t="t" r="r" b="b"/>
            <a:pathLst>
              <a:path w="109854" h="135889">
                <a:moveTo>
                  <a:pt x="108584" y="0"/>
                </a:moveTo>
                <a:lnTo>
                  <a:pt x="0" y="55245"/>
                </a:lnTo>
                <a:lnTo>
                  <a:pt x="109854" y="135890"/>
                </a:lnTo>
                <a:lnTo>
                  <a:pt x="108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31919" y="3642486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add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3327" y="3642486"/>
            <a:ext cx="110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98889" y="3668395"/>
            <a:ext cx="73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P</a:t>
            </a:r>
            <a:r>
              <a:rPr sz="2400" b="1" spc="-75" dirty="0">
                <a:latin typeface="Arial"/>
                <a:cs typeface="Arial"/>
              </a:rPr>
              <a:t>u</a:t>
            </a:r>
            <a:r>
              <a:rPr sz="2400" b="1" spc="-70" dirty="0">
                <a:latin typeface="Arial"/>
                <a:cs typeface="Arial"/>
              </a:rPr>
              <a:t>s</a:t>
            </a:r>
            <a:r>
              <a:rPr sz="2400" b="1" spc="-80" dirty="0"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70872" y="5523357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Fetch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3527" y="6919341"/>
            <a:ext cx="75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30081" y="7300721"/>
            <a:ext cx="55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latin typeface="Arial"/>
                <a:cs typeface="Arial"/>
              </a:rPr>
              <a:t>P</a:t>
            </a:r>
            <a:r>
              <a:rPr sz="2400" b="1" spc="-75" dirty="0">
                <a:latin typeface="Arial"/>
                <a:cs typeface="Arial"/>
              </a:rPr>
              <a:t>u</a:t>
            </a:r>
            <a:r>
              <a:rPr sz="2400" b="1" spc="-35" dirty="0">
                <a:latin typeface="Arial"/>
                <a:cs typeface="Arial"/>
              </a:rPr>
              <a:t>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93889" y="8006333"/>
            <a:ext cx="1617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Ordinateur</a:t>
            </a:r>
            <a:r>
              <a:rPr sz="22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45902" y="8006333"/>
            <a:ext cx="1617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Ordinateur</a:t>
            </a:r>
            <a:r>
              <a:rPr sz="22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23500" y="5002529"/>
            <a:ext cx="1198245" cy="1270000"/>
          </a:xfrm>
          <a:prstGeom prst="rect">
            <a:avLst/>
          </a:prstGeom>
          <a:solidFill>
            <a:srgbClr val="F8B90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51130" marR="175260" indent="101600">
              <a:lnSpc>
                <a:spcPct val="102299"/>
              </a:lnSpc>
            </a:pP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Repo 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dist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ant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0965" y="5279517"/>
            <a:ext cx="1197610" cy="703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92735" marR="267970" indent="-38100">
              <a:lnSpc>
                <a:spcPct val="102299"/>
              </a:lnSpc>
              <a:spcBef>
                <a:spcPts val="3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Repo 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69865" y="5457825"/>
            <a:ext cx="1197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06675" y="5457825"/>
            <a:ext cx="1663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Workspace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0" y="152400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561" y="286258"/>
            <a:ext cx="8352155" cy="206628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00" marR="5080" indent="-1257300">
              <a:lnSpc>
                <a:spcPts val="8090"/>
              </a:lnSpc>
              <a:spcBef>
                <a:spcPts val="275"/>
              </a:spcBef>
            </a:pPr>
            <a:r>
              <a:rPr sz="6650" spc="125" dirty="0"/>
              <a:t>S’identifier </a:t>
            </a:r>
            <a:r>
              <a:rPr sz="6650" spc="160" dirty="0"/>
              <a:t>auprès</a:t>
            </a:r>
            <a:r>
              <a:rPr sz="6650" dirty="0"/>
              <a:t> </a:t>
            </a:r>
            <a:r>
              <a:rPr sz="6650" spc="175" dirty="0"/>
              <a:t>du  </a:t>
            </a:r>
            <a:r>
              <a:rPr sz="6650" spc="155" dirty="0"/>
              <a:t>serveur</a:t>
            </a:r>
            <a:r>
              <a:rPr sz="6650" spc="75" dirty="0"/>
              <a:t> </a:t>
            </a:r>
            <a:r>
              <a:rPr sz="6650" spc="135" dirty="0"/>
              <a:t>distant</a:t>
            </a:r>
            <a:endParaRPr sz="66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915416" y="2357114"/>
            <a:ext cx="10719435" cy="5010785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000"/>
              </a:spcBef>
            </a:pPr>
            <a:r>
              <a:rPr sz="3200" spc="-35" dirty="0">
                <a:latin typeface="Arial"/>
                <a:cs typeface="Arial"/>
              </a:rPr>
              <a:t>1. </a:t>
            </a:r>
            <a:r>
              <a:rPr sz="3200" spc="-5" dirty="0">
                <a:latin typeface="Arial"/>
                <a:cs typeface="Arial"/>
              </a:rPr>
              <a:t>S’identifier auprès du </a:t>
            </a:r>
            <a:r>
              <a:rPr sz="3200" dirty="0">
                <a:latin typeface="Arial"/>
                <a:cs typeface="Arial"/>
              </a:rPr>
              <a:t>serveur</a:t>
            </a:r>
            <a:r>
              <a:rPr sz="3200" spc="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distant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532130" indent="-443865">
              <a:lnSpc>
                <a:spcPct val="100000"/>
              </a:lnSpc>
              <a:spcBef>
                <a:spcPts val="5"/>
              </a:spcBef>
              <a:buSzPct val="145312"/>
              <a:buChar char="•"/>
              <a:tabLst>
                <a:tab pos="532765" algn="l"/>
              </a:tabLst>
            </a:pPr>
            <a:r>
              <a:rPr sz="3200" spc="-15" dirty="0">
                <a:latin typeface="Arial"/>
                <a:cs typeface="Arial"/>
              </a:rPr>
              <a:t>Faire </a:t>
            </a:r>
            <a:r>
              <a:rPr sz="3200" spc="-5" dirty="0">
                <a:latin typeface="Arial"/>
                <a:cs typeface="Arial"/>
              </a:rPr>
              <a:t>connaitre </a:t>
            </a:r>
            <a:r>
              <a:rPr sz="3200" dirty="0">
                <a:latin typeface="Arial"/>
                <a:cs typeface="Arial"/>
              </a:rPr>
              <a:t>son identité </a:t>
            </a:r>
            <a:r>
              <a:rPr sz="3200" spc="-5" dirty="0">
                <a:latin typeface="Arial"/>
                <a:cs typeface="Arial"/>
              </a:rPr>
              <a:t>au </a:t>
            </a:r>
            <a:r>
              <a:rPr sz="3200" dirty="0">
                <a:latin typeface="Arial"/>
                <a:cs typeface="Arial"/>
              </a:rPr>
              <a:t>serveur distant (ici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gitlab)</a:t>
            </a:r>
            <a:endParaRPr sz="3200">
              <a:latin typeface="Arial"/>
              <a:cs typeface="Arial"/>
            </a:endParaRPr>
          </a:p>
          <a:p>
            <a:pPr marL="977265" lvl="1" indent="-445770">
              <a:lnSpc>
                <a:spcPct val="100000"/>
              </a:lnSpc>
              <a:spcBef>
                <a:spcPts val="3300"/>
              </a:spcBef>
              <a:buSzPct val="145312"/>
              <a:buChar char="•"/>
              <a:tabLst>
                <a:tab pos="977900" algn="l"/>
              </a:tabLst>
            </a:pPr>
            <a:r>
              <a:rPr sz="3200" spc="-5" dirty="0">
                <a:latin typeface="Arial"/>
                <a:cs typeface="Arial"/>
              </a:rPr>
              <a:t>Générer </a:t>
            </a:r>
            <a:r>
              <a:rPr sz="3200" spc="-10" dirty="0">
                <a:latin typeface="Arial"/>
                <a:cs typeface="Arial"/>
              </a:rPr>
              <a:t>un </a:t>
            </a:r>
            <a:r>
              <a:rPr sz="3200" dirty="0">
                <a:latin typeface="Arial"/>
                <a:cs typeface="Arial"/>
              </a:rPr>
              <a:t>clé ssh avec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ssh-keygen</a:t>
            </a:r>
            <a:endParaRPr sz="3200">
              <a:latin typeface="Arial"/>
              <a:cs typeface="Arial"/>
            </a:endParaRPr>
          </a:p>
          <a:p>
            <a:pPr marL="977265" marR="843915" lvl="1" indent="-445134">
              <a:lnSpc>
                <a:spcPct val="79400"/>
              </a:lnSpc>
              <a:spcBef>
                <a:spcPts val="4235"/>
              </a:spcBef>
              <a:buSzPct val="145312"/>
              <a:buChar char="•"/>
              <a:tabLst>
                <a:tab pos="977900" algn="l"/>
              </a:tabLst>
            </a:pPr>
            <a:r>
              <a:rPr sz="3200" dirty="0">
                <a:latin typeface="Arial"/>
                <a:cs typeface="Arial"/>
              </a:rPr>
              <a:t>Recopier </a:t>
            </a:r>
            <a:r>
              <a:rPr sz="3200" spc="-5" dirty="0">
                <a:latin typeface="Arial"/>
                <a:cs typeface="Arial"/>
              </a:rPr>
              <a:t>la partie publique </a:t>
            </a:r>
            <a:r>
              <a:rPr sz="3200" dirty="0">
                <a:latin typeface="Arial"/>
                <a:cs typeface="Arial"/>
              </a:rPr>
              <a:t>de la clé </a:t>
            </a:r>
            <a:r>
              <a:rPr sz="3200" spc="-5" dirty="0">
                <a:latin typeface="Arial"/>
                <a:cs typeface="Arial"/>
              </a:rPr>
              <a:t>(Fichier </a:t>
            </a:r>
            <a:r>
              <a:rPr sz="3200" spc="-20" dirty="0">
                <a:latin typeface="Arial"/>
                <a:cs typeface="Arial"/>
              </a:rPr>
              <a:t>.ssh/  </a:t>
            </a:r>
            <a:r>
              <a:rPr sz="3200" dirty="0">
                <a:latin typeface="Arial"/>
                <a:cs typeface="Arial"/>
              </a:rPr>
              <a:t>id_rsa.pub) </a:t>
            </a:r>
            <a:r>
              <a:rPr sz="3200" spc="-5" dirty="0">
                <a:latin typeface="Arial"/>
                <a:cs typeface="Arial"/>
              </a:rPr>
              <a:t>dans </a:t>
            </a:r>
            <a:r>
              <a:rPr sz="3200" spc="-15" dirty="0">
                <a:latin typeface="Arial"/>
                <a:cs typeface="Arial"/>
              </a:rPr>
              <a:t>votre </a:t>
            </a:r>
            <a:r>
              <a:rPr sz="3200" spc="-5" dirty="0">
                <a:latin typeface="Arial"/>
                <a:cs typeface="Arial"/>
              </a:rPr>
              <a:t>profil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gitlab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3200" spc="-35" dirty="0">
                <a:latin typeface="Arial"/>
                <a:cs typeface="Arial"/>
              </a:rPr>
              <a:t>2. </a:t>
            </a:r>
            <a:r>
              <a:rPr sz="3200" dirty="0">
                <a:latin typeface="Arial"/>
                <a:cs typeface="Arial"/>
              </a:rPr>
              <a:t>git </a:t>
            </a:r>
            <a:r>
              <a:rPr sz="3200" spc="-5" dirty="0">
                <a:latin typeface="Arial"/>
                <a:cs typeface="Arial"/>
              </a:rPr>
              <a:t>clone pour </a:t>
            </a:r>
            <a:r>
              <a:rPr sz="3200" dirty="0">
                <a:latin typeface="Arial"/>
                <a:cs typeface="Arial"/>
              </a:rPr>
              <a:t>cloner le dépôt en</a:t>
            </a:r>
            <a:r>
              <a:rPr sz="3200" spc="20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local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200" y="270083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08" y="685546"/>
            <a:ext cx="1078039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Nouvelles</a:t>
            </a:r>
            <a:r>
              <a:rPr spc="-180" dirty="0"/>
              <a:t> </a:t>
            </a:r>
            <a:r>
              <a:rPr spc="235" dirty="0"/>
              <a:t>commandes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15416" y="3047242"/>
            <a:ext cx="10659110" cy="484695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532130" indent="-443865">
              <a:lnSpc>
                <a:spcPct val="100000"/>
              </a:lnSpc>
              <a:spcBef>
                <a:spcPts val="1455"/>
              </a:spcBef>
              <a:buSzPct val="145312"/>
              <a:buChar char="•"/>
              <a:tabLst>
                <a:tab pos="532765" algn="l"/>
              </a:tabLst>
            </a:pPr>
            <a:r>
              <a:rPr sz="3200" spc="-5" dirty="0">
                <a:latin typeface="Arial"/>
                <a:cs typeface="Arial"/>
              </a:rPr>
              <a:t>git clone: clone </a:t>
            </a:r>
            <a:r>
              <a:rPr sz="3200" dirty="0">
                <a:latin typeface="Arial"/>
                <a:cs typeface="Arial"/>
              </a:rPr>
              <a:t>un </a:t>
            </a:r>
            <a:r>
              <a:rPr sz="3200" spc="-5" dirty="0">
                <a:latin typeface="Arial"/>
                <a:cs typeface="Arial"/>
              </a:rPr>
              <a:t>dépôt </a:t>
            </a:r>
            <a:r>
              <a:rPr sz="3200" dirty="0">
                <a:latin typeface="Arial"/>
                <a:cs typeface="Arial"/>
              </a:rPr>
              <a:t>en </a:t>
            </a:r>
            <a:r>
              <a:rPr sz="3200" spc="-5" dirty="0">
                <a:latin typeface="Arial"/>
                <a:cs typeface="Arial"/>
              </a:rPr>
              <a:t>local </a:t>
            </a:r>
            <a:r>
              <a:rPr sz="3200" dirty="0">
                <a:latin typeface="Arial"/>
                <a:cs typeface="Arial"/>
              </a:rPr>
              <a:t>sur sa</a:t>
            </a:r>
            <a:r>
              <a:rPr sz="3200" spc="22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machine</a:t>
            </a:r>
            <a:endParaRPr sz="3200">
              <a:latin typeface="Arial"/>
              <a:cs typeface="Arial"/>
            </a:endParaRPr>
          </a:p>
          <a:p>
            <a:pPr marL="532130" marR="97790" indent="-443865">
              <a:lnSpc>
                <a:spcPct val="79700"/>
              </a:lnSpc>
              <a:spcBef>
                <a:spcPts val="4200"/>
              </a:spcBef>
              <a:buSzPct val="145312"/>
              <a:buChar char="•"/>
              <a:tabLst>
                <a:tab pos="532765" algn="l"/>
              </a:tabLst>
            </a:pPr>
            <a:r>
              <a:rPr sz="3200" spc="-5" dirty="0">
                <a:latin typeface="Arial"/>
                <a:cs typeface="Arial"/>
              </a:rPr>
              <a:t>git </a:t>
            </a:r>
            <a:r>
              <a:rPr sz="3200" dirty="0">
                <a:latin typeface="Arial"/>
                <a:cs typeface="Arial"/>
              </a:rPr>
              <a:t>fetch: récupère </a:t>
            </a:r>
            <a:r>
              <a:rPr sz="3200" spc="-5" dirty="0">
                <a:latin typeface="Arial"/>
                <a:cs typeface="Arial"/>
              </a:rPr>
              <a:t>les modifications d’un serveur </a:t>
            </a:r>
            <a:r>
              <a:rPr sz="3200" spc="-15" dirty="0">
                <a:latin typeface="Arial"/>
                <a:cs typeface="Arial"/>
              </a:rPr>
              <a:t>distant  </a:t>
            </a:r>
            <a:r>
              <a:rPr sz="3200" dirty="0">
                <a:latin typeface="Arial"/>
                <a:cs typeface="Arial"/>
              </a:rPr>
              <a:t>sans </a:t>
            </a:r>
            <a:r>
              <a:rPr sz="3200" spc="-5" dirty="0">
                <a:latin typeface="Arial"/>
                <a:cs typeface="Arial"/>
              </a:rPr>
              <a:t>les placer </a:t>
            </a:r>
            <a:r>
              <a:rPr sz="3200" dirty="0">
                <a:latin typeface="Arial"/>
                <a:cs typeface="Arial"/>
              </a:rPr>
              <a:t>dans le répertoire de </a:t>
            </a:r>
            <a:r>
              <a:rPr sz="3200" spc="-5" dirty="0">
                <a:latin typeface="Arial"/>
                <a:cs typeface="Arial"/>
              </a:rPr>
              <a:t>travail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532130" marR="55880" indent="-443865">
              <a:lnSpc>
                <a:spcPct val="79700"/>
              </a:lnSpc>
              <a:buSzPct val="145312"/>
              <a:buChar char="•"/>
              <a:tabLst>
                <a:tab pos="532765" algn="l"/>
                <a:tab pos="2083435" algn="l"/>
              </a:tabLst>
            </a:pPr>
            <a:r>
              <a:rPr sz="3200" dirty="0">
                <a:latin typeface="Arial"/>
                <a:cs typeface="Arial"/>
              </a:rPr>
              <a:t>git</a:t>
            </a:r>
            <a:r>
              <a:rPr sz="3200" spc="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pull:	</a:t>
            </a:r>
            <a:r>
              <a:rPr sz="3200" spc="-5" dirty="0">
                <a:latin typeface="Arial"/>
                <a:cs typeface="Arial"/>
              </a:rPr>
              <a:t>récupère les </a:t>
            </a:r>
            <a:r>
              <a:rPr sz="3200" dirty="0">
                <a:latin typeface="Arial"/>
                <a:cs typeface="Arial"/>
              </a:rPr>
              <a:t>modifications </a:t>
            </a:r>
            <a:r>
              <a:rPr sz="3200" spc="-5" dirty="0">
                <a:latin typeface="Arial"/>
                <a:cs typeface="Arial"/>
              </a:rPr>
              <a:t>du serveur </a:t>
            </a:r>
            <a:r>
              <a:rPr sz="3200" dirty="0">
                <a:latin typeface="Arial"/>
                <a:cs typeface="Arial"/>
              </a:rPr>
              <a:t>distant </a:t>
            </a:r>
            <a:r>
              <a:rPr sz="3200" spc="-25" dirty="0">
                <a:latin typeface="Arial"/>
                <a:cs typeface="Arial"/>
              </a:rPr>
              <a:t>et  </a:t>
            </a:r>
            <a:r>
              <a:rPr sz="3200" dirty="0">
                <a:latin typeface="Arial"/>
                <a:cs typeface="Arial"/>
              </a:rPr>
              <a:t>les </a:t>
            </a:r>
            <a:r>
              <a:rPr sz="3200" spc="-5" dirty="0">
                <a:latin typeface="Arial"/>
                <a:cs typeface="Arial"/>
              </a:rPr>
              <a:t>applique </a:t>
            </a:r>
            <a:r>
              <a:rPr sz="3200" dirty="0">
                <a:latin typeface="Arial"/>
                <a:cs typeface="Arial"/>
              </a:rPr>
              <a:t>dans le </a:t>
            </a:r>
            <a:r>
              <a:rPr sz="3200" spc="-5" dirty="0">
                <a:latin typeface="Arial"/>
                <a:cs typeface="Arial"/>
              </a:rPr>
              <a:t>répertoire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travail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532130" marR="90170" indent="-443865">
              <a:lnSpc>
                <a:spcPct val="79500"/>
              </a:lnSpc>
              <a:buSzPct val="145312"/>
              <a:buChar char="•"/>
              <a:tabLst>
                <a:tab pos="532765" algn="l"/>
              </a:tabLst>
            </a:pPr>
            <a:r>
              <a:rPr sz="3200" dirty="0">
                <a:latin typeface="Arial"/>
                <a:cs typeface="Arial"/>
              </a:rPr>
              <a:t>git </a:t>
            </a:r>
            <a:r>
              <a:rPr sz="3200" spc="-5" dirty="0">
                <a:latin typeface="Arial"/>
                <a:cs typeface="Arial"/>
              </a:rPr>
              <a:t>push: pousse les modifications </a:t>
            </a:r>
            <a:r>
              <a:rPr sz="3200" dirty="0">
                <a:latin typeface="Arial"/>
                <a:cs typeface="Arial"/>
              </a:rPr>
              <a:t>du dépôt </a:t>
            </a:r>
            <a:r>
              <a:rPr sz="3200" spc="-5" dirty="0">
                <a:latin typeface="Arial"/>
                <a:cs typeface="Arial"/>
              </a:rPr>
              <a:t>local </a:t>
            </a:r>
            <a:r>
              <a:rPr sz="3200" dirty="0">
                <a:latin typeface="Arial"/>
                <a:cs typeface="Arial"/>
              </a:rPr>
              <a:t>vers </a:t>
            </a:r>
            <a:r>
              <a:rPr sz="3200" spc="-20" dirty="0">
                <a:latin typeface="Arial"/>
                <a:cs typeface="Arial"/>
              </a:rPr>
              <a:t>le  </a:t>
            </a:r>
            <a:r>
              <a:rPr sz="3200" dirty="0">
                <a:latin typeface="Arial"/>
                <a:cs typeface="Arial"/>
              </a:rPr>
              <a:t>serveur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d’origine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645" y="4227702"/>
            <a:ext cx="926465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Workflow</a:t>
            </a:r>
            <a:r>
              <a:rPr spc="80" dirty="0"/>
              <a:t> </a:t>
            </a:r>
            <a:r>
              <a:rPr spc="165" dirty="0"/>
              <a:t>centralisé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3234" y="685546"/>
            <a:ext cx="441007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Principes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28116" y="2624073"/>
            <a:ext cx="6254750" cy="55410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19430" marR="1611630" indent="-443865">
              <a:lnSpc>
                <a:spcPct val="79800"/>
              </a:lnSpc>
              <a:spcBef>
                <a:spcPts val="880"/>
              </a:spcBef>
              <a:buSzPct val="145312"/>
              <a:buChar char="•"/>
              <a:tabLst>
                <a:tab pos="520065" algn="l"/>
              </a:tabLst>
            </a:pPr>
            <a:r>
              <a:rPr sz="3200" dirty="0">
                <a:latin typeface="Arial"/>
                <a:cs typeface="Arial"/>
              </a:rPr>
              <a:t>Un </a:t>
            </a:r>
            <a:r>
              <a:rPr sz="3200" spc="-15" dirty="0">
                <a:latin typeface="Arial"/>
                <a:cs typeface="Arial"/>
              </a:rPr>
              <a:t>repo </a:t>
            </a:r>
            <a:r>
              <a:rPr sz="3200" spc="-5" dirty="0">
                <a:latin typeface="Arial"/>
                <a:cs typeface="Arial"/>
              </a:rPr>
              <a:t>central </a:t>
            </a:r>
            <a:r>
              <a:rPr sz="3200" dirty="0">
                <a:latin typeface="Arial"/>
                <a:cs typeface="Arial"/>
              </a:rPr>
              <a:t>sert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de  </a:t>
            </a:r>
            <a:r>
              <a:rPr sz="3200" spc="-5" dirty="0">
                <a:latin typeface="Arial"/>
                <a:cs typeface="Arial"/>
              </a:rPr>
              <a:t>référence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50">
              <a:latin typeface="Times New Roman"/>
              <a:cs typeface="Times New Roman"/>
            </a:endParaRPr>
          </a:p>
          <a:p>
            <a:pPr marL="519430" marR="367665" indent="-443865">
              <a:lnSpc>
                <a:spcPct val="79400"/>
              </a:lnSpc>
              <a:buSzPct val="145312"/>
              <a:buChar char="•"/>
              <a:tabLst>
                <a:tab pos="520065" algn="l"/>
              </a:tabLst>
            </a:pPr>
            <a:r>
              <a:rPr sz="3200" spc="-75" dirty="0">
                <a:latin typeface="Arial"/>
                <a:cs typeface="Arial"/>
              </a:rPr>
              <a:t>Tous </a:t>
            </a:r>
            <a:r>
              <a:rPr sz="3200" dirty="0">
                <a:latin typeface="Arial"/>
                <a:cs typeface="Arial"/>
              </a:rPr>
              <a:t>les </a:t>
            </a:r>
            <a:r>
              <a:rPr sz="3200" spc="-5" dirty="0">
                <a:latin typeface="Arial"/>
                <a:cs typeface="Arial"/>
              </a:rPr>
              <a:t>changements </a:t>
            </a:r>
            <a:r>
              <a:rPr sz="3200" dirty="0">
                <a:latin typeface="Arial"/>
                <a:cs typeface="Arial"/>
              </a:rPr>
              <a:t>sont  publiés sur la </a:t>
            </a:r>
            <a:r>
              <a:rPr sz="3200" spc="-5" dirty="0">
                <a:latin typeface="Arial"/>
                <a:cs typeface="Arial"/>
              </a:rPr>
              <a:t>branche</a:t>
            </a:r>
            <a:r>
              <a:rPr sz="3200" spc="22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master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519430" marR="43180" indent="-443865">
              <a:lnSpc>
                <a:spcPct val="79700"/>
              </a:lnSpc>
              <a:buSzPct val="145312"/>
              <a:buChar char="•"/>
              <a:tabLst>
                <a:tab pos="520065" algn="l"/>
              </a:tabLst>
            </a:pP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pousse </a:t>
            </a:r>
            <a:r>
              <a:rPr sz="3200" dirty="0">
                <a:latin typeface="Arial"/>
                <a:cs typeface="Arial"/>
              </a:rPr>
              <a:t>via la </a:t>
            </a:r>
            <a:r>
              <a:rPr sz="3200" spc="-5" dirty="0">
                <a:latin typeface="Arial"/>
                <a:cs typeface="Arial"/>
              </a:rPr>
              <a:t>commande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git  </a:t>
            </a:r>
            <a:r>
              <a:rPr sz="3200" spc="-5" dirty="0">
                <a:latin typeface="Arial"/>
                <a:cs typeface="Arial"/>
              </a:rPr>
              <a:t>push </a:t>
            </a:r>
            <a:r>
              <a:rPr sz="3200" dirty="0">
                <a:latin typeface="Arial"/>
                <a:cs typeface="Arial"/>
              </a:rPr>
              <a:t>origin master</a:t>
            </a:r>
            <a:endParaRPr sz="3200">
              <a:latin typeface="Arial"/>
              <a:cs typeface="Arial"/>
            </a:endParaRPr>
          </a:p>
          <a:p>
            <a:pPr marL="76200" marR="826769">
              <a:lnSpc>
                <a:spcPct val="157000"/>
              </a:lnSpc>
              <a:spcBef>
                <a:spcPts val="2025"/>
              </a:spcBef>
              <a:buSzPct val="145312"/>
              <a:buChar char="•"/>
              <a:tabLst>
                <a:tab pos="520065" algn="l"/>
                <a:tab pos="4183379" algn="l"/>
              </a:tabLst>
            </a:pP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résout les </a:t>
            </a:r>
            <a:r>
              <a:rPr sz="3200" dirty="0">
                <a:latin typeface="Arial"/>
                <a:cs typeface="Arial"/>
              </a:rPr>
              <a:t>conflits par:  git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pull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10" dirty="0">
                <a:latin typeface="Arial"/>
                <a:cs typeface="Arial"/>
              </a:rPr>
              <a:t>-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ase orig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	m</a:t>
            </a:r>
            <a:r>
              <a:rPr sz="3200" spc="-2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te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4450" y="2717292"/>
            <a:ext cx="4584700" cy="365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 </a:t>
            </a:r>
            <a:r>
              <a:rPr spc="165" dirty="0"/>
              <a:t>centralisé</a:t>
            </a:r>
            <a:r>
              <a:rPr spc="20" dirty="0"/>
              <a:t> </a:t>
            </a:r>
            <a:r>
              <a:rPr spc="210" dirty="0"/>
              <a:t>1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91616" y="4491354"/>
            <a:ext cx="5380355" cy="23977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55930" marR="1329055" indent="-443865">
              <a:lnSpc>
                <a:spcPct val="79700"/>
              </a:lnSpc>
              <a:spcBef>
                <a:spcPts val="880"/>
              </a:spcBef>
              <a:buSzPct val="145312"/>
              <a:buChar char="•"/>
              <a:tabLst>
                <a:tab pos="456565" algn="l"/>
              </a:tabLst>
            </a:pPr>
            <a:r>
              <a:rPr sz="3200" dirty="0">
                <a:latin typeface="Arial"/>
                <a:cs typeface="Arial"/>
              </a:rPr>
              <a:t>Jean travaille sur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sa  </a:t>
            </a:r>
            <a:r>
              <a:rPr sz="3200" spc="-5" dirty="0">
                <a:latin typeface="Arial"/>
                <a:cs typeface="Arial"/>
              </a:rPr>
              <a:t>fonctionnalité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ts val="3790"/>
              </a:lnSpc>
            </a:pPr>
            <a:r>
              <a:rPr sz="3200" spc="-5" dirty="0">
                <a:latin typeface="Arial"/>
                <a:cs typeface="Arial"/>
              </a:rPr>
              <a:t>Toutes </a:t>
            </a:r>
            <a:r>
              <a:rPr sz="3200" dirty="0">
                <a:latin typeface="Arial"/>
                <a:cs typeface="Arial"/>
              </a:rPr>
              <a:t>ses </a:t>
            </a:r>
            <a:r>
              <a:rPr sz="3200" spc="-5" dirty="0">
                <a:latin typeface="Arial"/>
                <a:cs typeface="Arial"/>
              </a:rPr>
              <a:t>modifications </a:t>
            </a:r>
            <a:r>
              <a:rPr sz="3200" dirty="0">
                <a:latin typeface="Arial"/>
                <a:cs typeface="Arial"/>
              </a:rPr>
              <a:t>sont  </a:t>
            </a:r>
            <a:r>
              <a:rPr sz="3200" spc="-5" dirty="0">
                <a:latin typeface="Arial"/>
                <a:cs typeface="Arial"/>
              </a:rPr>
              <a:t>faites en</a:t>
            </a:r>
            <a:r>
              <a:rPr sz="3200" dirty="0">
                <a:latin typeface="Arial"/>
                <a:cs typeface="Arial"/>
              </a:rPr>
              <a:t> local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8650" y="2755519"/>
            <a:ext cx="50419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 </a:t>
            </a:r>
            <a:r>
              <a:rPr spc="165" dirty="0"/>
              <a:t>centralisé</a:t>
            </a:r>
            <a:r>
              <a:rPr spc="20" dirty="0"/>
              <a:t> </a:t>
            </a:r>
            <a:r>
              <a:rPr spc="210" dirty="0"/>
              <a:t>2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91616" y="4491354"/>
            <a:ext cx="5380355" cy="23977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55930" marR="1186815" indent="-443865">
              <a:lnSpc>
                <a:spcPct val="79700"/>
              </a:lnSpc>
              <a:spcBef>
                <a:spcPts val="880"/>
              </a:spcBef>
              <a:buSzPct val="145312"/>
              <a:buChar char="•"/>
              <a:tabLst>
                <a:tab pos="456565" algn="l"/>
              </a:tabLst>
            </a:pPr>
            <a:r>
              <a:rPr sz="3200" spc="-5" dirty="0">
                <a:latin typeface="Arial"/>
                <a:cs typeface="Arial"/>
              </a:rPr>
              <a:t>Marie </a:t>
            </a:r>
            <a:r>
              <a:rPr sz="3200" dirty="0">
                <a:latin typeface="Arial"/>
                <a:cs typeface="Arial"/>
              </a:rPr>
              <a:t>travaille sur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sa  </a:t>
            </a:r>
            <a:r>
              <a:rPr sz="3200" spc="-5" dirty="0">
                <a:latin typeface="Arial"/>
                <a:cs typeface="Arial"/>
              </a:rPr>
              <a:t>fonctionnalité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ts val="3790"/>
              </a:lnSpc>
            </a:pPr>
            <a:r>
              <a:rPr sz="3200" spc="-5" dirty="0">
                <a:latin typeface="Arial"/>
                <a:cs typeface="Arial"/>
              </a:rPr>
              <a:t>Toutes </a:t>
            </a:r>
            <a:r>
              <a:rPr sz="3200" dirty="0">
                <a:latin typeface="Arial"/>
                <a:cs typeface="Arial"/>
              </a:rPr>
              <a:t>ses </a:t>
            </a:r>
            <a:r>
              <a:rPr sz="3200" spc="-5" dirty="0">
                <a:latin typeface="Arial"/>
                <a:cs typeface="Arial"/>
              </a:rPr>
              <a:t>modifications </a:t>
            </a:r>
            <a:r>
              <a:rPr sz="3200" dirty="0">
                <a:latin typeface="Arial"/>
                <a:cs typeface="Arial"/>
              </a:rPr>
              <a:t>sont  </a:t>
            </a:r>
            <a:r>
              <a:rPr sz="3200" spc="-5" dirty="0">
                <a:latin typeface="Arial"/>
                <a:cs typeface="Arial"/>
              </a:rPr>
              <a:t>faites en</a:t>
            </a:r>
            <a:r>
              <a:rPr sz="3200" dirty="0">
                <a:latin typeface="Arial"/>
                <a:cs typeface="Arial"/>
              </a:rPr>
              <a:t> local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3350" y="2482469"/>
            <a:ext cx="4102100" cy="326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 </a:t>
            </a:r>
            <a:r>
              <a:rPr spc="165" dirty="0"/>
              <a:t>centralisé</a:t>
            </a:r>
            <a:r>
              <a:rPr spc="20" dirty="0"/>
              <a:t> </a:t>
            </a:r>
            <a:r>
              <a:rPr spc="210" dirty="0"/>
              <a:t>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91616" y="5465445"/>
            <a:ext cx="5601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5"/>
              </a:spcBef>
              <a:buSzPct val="145312"/>
              <a:buChar char="•"/>
              <a:tabLst>
                <a:tab pos="456565" algn="l"/>
              </a:tabLst>
            </a:pPr>
            <a:r>
              <a:rPr sz="3200" dirty="0">
                <a:latin typeface="Arial"/>
                <a:cs typeface="Arial"/>
              </a:rPr>
              <a:t>Jean </a:t>
            </a:r>
            <a:r>
              <a:rPr sz="3200" spc="-5" dirty="0">
                <a:latin typeface="Arial"/>
                <a:cs typeface="Arial"/>
              </a:rPr>
              <a:t>publie </a:t>
            </a:r>
            <a:r>
              <a:rPr sz="3200" dirty="0">
                <a:latin typeface="Arial"/>
                <a:cs typeface="Arial"/>
              </a:rPr>
              <a:t>sa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fonctionnalité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850" y="6291579"/>
            <a:ext cx="3405251" cy="829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1700" y="2698369"/>
            <a:ext cx="4318000" cy="341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 </a:t>
            </a:r>
            <a:r>
              <a:rPr spc="165" dirty="0"/>
              <a:t>centralisé</a:t>
            </a:r>
            <a:r>
              <a:rPr spc="20" dirty="0"/>
              <a:t> </a:t>
            </a:r>
            <a:r>
              <a:rPr spc="210" dirty="0"/>
              <a:t>4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91616" y="4732146"/>
            <a:ext cx="5321300" cy="90296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55930" marR="5080" indent="-443865">
              <a:lnSpc>
                <a:spcPct val="79700"/>
              </a:lnSpc>
              <a:spcBef>
                <a:spcPts val="880"/>
              </a:spcBef>
              <a:buSzPct val="145312"/>
              <a:buChar char="•"/>
              <a:tabLst>
                <a:tab pos="456565" algn="l"/>
              </a:tabLst>
            </a:pPr>
            <a:r>
              <a:rPr sz="3200" spc="-5" dirty="0">
                <a:latin typeface="Arial"/>
                <a:cs typeface="Arial"/>
              </a:rPr>
              <a:t>Marie </a:t>
            </a:r>
            <a:r>
              <a:rPr sz="3200" dirty="0">
                <a:latin typeface="Arial"/>
                <a:cs typeface="Arial"/>
              </a:rPr>
              <a:t>essaye de </a:t>
            </a:r>
            <a:r>
              <a:rPr sz="3200" spc="-5" dirty="0">
                <a:latin typeface="Arial"/>
                <a:cs typeface="Arial"/>
              </a:rPr>
              <a:t>publier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sa  </a:t>
            </a:r>
            <a:r>
              <a:rPr sz="3200" spc="-5" dirty="0">
                <a:latin typeface="Arial"/>
                <a:cs typeface="Arial"/>
              </a:rPr>
              <a:t>fonctionnalité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21600" y="6161404"/>
            <a:ext cx="3405251" cy="829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83450" y="2342769"/>
            <a:ext cx="4318000" cy="344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685546"/>
            <a:ext cx="106997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Workflow </a:t>
            </a:r>
            <a:r>
              <a:rPr spc="165" dirty="0"/>
              <a:t>centralisé</a:t>
            </a:r>
            <a:r>
              <a:rPr spc="-245" dirty="0"/>
              <a:t> </a:t>
            </a:r>
            <a:r>
              <a:rPr spc="215" dirty="0"/>
              <a:t>5a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91616" y="4732146"/>
            <a:ext cx="4455795" cy="90296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55930" marR="5080" indent="-443865">
              <a:lnSpc>
                <a:spcPct val="79700"/>
              </a:lnSpc>
              <a:spcBef>
                <a:spcPts val="880"/>
              </a:spcBef>
              <a:buSzPct val="145312"/>
              <a:buChar char="•"/>
              <a:tabLst>
                <a:tab pos="456565" algn="l"/>
                <a:tab pos="3569970" algn="l"/>
              </a:tabLst>
            </a:pPr>
            <a:r>
              <a:rPr sz="3200" spc="-5" dirty="0">
                <a:latin typeface="Arial"/>
                <a:cs typeface="Arial"/>
              </a:rPr>
              <a:t>Marie </a:t>
            </a:r>
            <a:r>
              <a:rPr sz="3200" dirty="0">
                <a:latin typeface="Arial"/>
                <a:cs typeface="Arial"/>
              </a:rPr>
              <a:t>récupère les  m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di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ications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20" dirty="0">
                <a:latin typeface="Arial"/>
                <a:cs typeface="Arial"/>
              </a:rPr>
              <a:t>J</a:t>
            </a:r>
            <a:r>
              <a:rPr sz="3200" spc="-30" dirty="0">
                <a:latin typeface="Arial"/>
                <a:cs typeface="Arial"/>
              </a:rPr>
              <a:t>ea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18350" y="6186804"/>
            <a:ext cx="4600575" cy="98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7900" y="2317369"/>
            <a:ext cx="4229100" cy="341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098" y="3485514"/>
            <a:ext cx="659955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Git</a:t>
            </a:r>
            <a:r>
              <a:rPr spc="40" dirty="0"/>
              <a:t> </a:t>
            </a:r>
            <a:r>
              <a:rPr spc="200" dirty="0"/>
              <a:t>Workflows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276999"/>
          </a:xfrm>
        </p:spPr>
        <p:txBody>
          <a:bodyPr/>
          <a:lstStyle/>
          <a:p>
            <a:r>
              <a:rPr lang="fr-FR" dirty="0" smtClean="0"/>
              <a:t>Réunion GIT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707" y="76200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 </a:t>
            </a:r>
            <a:r>
              <a:rPr spc="165" dirty="0"/>
              <a:t>centralisé</a:t>
            </a:r>
            <a:r>
              <a:rPr spc="20" dirty="0"/>
              <a:t> </a:t>
            </a:r>
            <a:r>
              <a:rPr spc="210" dirty="0"/>
              <a:t>5b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5881242" y="2194306"/>
            <a:ext cx="4567555" cy="14776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50"/>
              </a:spcBef>
              <a:tabLst>
                <a:tab pos="3729354" algn="l"/>
              </a:tabLst>
            </a:pPr>
            <a:r>
              <a:rPr sz="3200" dirty="0">
                <a:latin typeface="Arial"/>
                <a:cs typeface="Arial"/>
              </a:rPr>
              <a:t>Le rebase </a:t>
            </a:r>
            <a:r>
              <a:rPr sz="3200" spc="-5" dirty="0">
                <a:latin typeface="Arial"/>
                <a:cs typeface="Arial"/>
              </a:rPr>
              <a:t>fonctionne </a:t>
            </a:r>
            <a:r>
              <a:rPr sz="3200" dirty="0">
                <a:latin typeface="Arial"/>
                <a:cs typeface="Arial"/>
              </a:rPr>
              <a:t>en  </a:t>
            </a:r>
            <a:r>
              <a:rPr sz="3200" spc="-5" dirty="0">
                <a:latin typeface="Arial"/>
                <a:cs typeface="Arial"/>
              </a:rPr>
              <a:t>appliquant les commits  </a:t>
            </a:r>
            <a:r>
              <a:rPr sz="3200" dirty="0">
                <a:latin typeface="Arial"/>
                <a:cs typeface="Arial"/>
              </a:rPr>
              <a:t>dist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dans le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ep</a:t>
            </a:r>
            <a:r>
              <a:rPr sz="3200" dirty="0">
                <a:latin typeface="Arial"/>
                <a:cs typeface="Arial"/>
              </a:rPr>
              <a:t>o	</a:t>
            </a:r>
            <a:r>
              <a:rPr sz="3200" spc="-30" dirty="0">
                <a:latin typeface="Arial"/>
                <a:cs typeface="Arial"/>
              </a:rPr>
              <a:t>lo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4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0469" y="5596242"/>
            <a:ext cx="6480175" cy="3965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2088642"/>
            <a:ext cx="4229100" cy="3416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5389" y="5688329"/>
            <a:ext cx="5979160" cy="376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8025" y="6417945"/>
            <a:ext cx="5054600" cy="1041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8025" y="8005444"/>
            <a:ext cx="41148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8400" y="123611"/>
            <a:ext cx="10688320" cy="3964304"/>
          </a:xfrm>
          <a:prstGeom prst="rect">
            <a:avLst/>
          </a:prstGeom>
        </p:spPr>
        <p:txBody>
          <a:bodyPr vert="horz" wrap="square" lIns="0" tIns="574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25"/>
              </a:spcBef>
            </a:pPr>
            <a:r>
              <a:rPr spc="195" dirty="0"/>
              <a:t>Workflow </a:t>
            </a:r>
            <a:r>
              <a:rPr spc="165" dirty="0"/>
              <a:t>centralisé</a:t>
            </a:r>
            <a:r>
              <a:rPr spc="20" dirty="0"/>
              <a:t> </a:t>
            </a:r>
            <a:r>
              <a:rPr spc="200" dirty="0"/>
              <a:t>5c</a:t>
            </a:r>
          </a:p>
          <a:p>
            <a:pPr marL="4623435" marR="1019810">
              <a:lnSpc>
                <a:spcPct val="98700"/>
              </a:lnSpc>
              <a:spcBef>
                <a:spcPts val="1830"/>
              </a:spcBef>
            </a:pPr>
            <a:r>
              <a:rPr sz="3200" dirty="0"/>
              <a:t>En cas de conflit, le rebase  s’arrête </a:t>
            </a:r>
            <a:r>
              <a:rPr sz="3200" spc="-5" dirty="0"/>
              <a:t>et il </a:t>
            </a:r>
            <a:r>
              <a:rPr sz="3200" dirty="0"/>
              <a:t>faut résoudre</a:t>
            </a:r>
            <a:r>
              <a:rPr sz="3200" spc="-90" dirty="0"/>
              <a:t> </a:t>
            </a:r>
            <a:r>
              <a:rPr sz="3200" spc="-10" dirty="0"/>
              <a:t>le  </a:t>
            </a:r>
            <a:r>
              <a:rPr sz="3200" spc="-5" dirty="0"/>
              <a:t>conflit comme </a:t>
            </a:r>
            <a:r>
              <a:rPr sz="3200" dirty="0"/>
              <a:t>pour </a:t>
            </a:r>
            <a:r>
              <a:rPr sz="3200" spc="-10" dirty="0"/>
              <a:t>un  </a:t>
            </a:r>
            <a:r>
              <a:rPr sz="3200" dirty="0"/>
              <a:t>merge</a:t>
            </a:r>
            <a:endParaRPr sz="320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7" name="object 7"/>
          <p:cNvSpPr/>
          <p:nvPr/>
        </p:nvSpPr>
        <p:spPr>
          <a:xfrm>
            <a:off x="5648325" y="4627245"/>
            <a:ext cx="6585458" cy="778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2088642"/>
            <a:ext cx="4229100" cy="3416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685546"/>
            <a:ext cx="107480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 </a:t>
            </a:r>
            <a:r>
              <a:rPr spc="165" dirty="0"/>
              <a:t>centralisé</a:t>
            </a:r>
            <a:r>
              <a:rPr spc="20" dirty="0"/>
              <a:t> </a:t>
            </a:r>
            <a:r>
              <a:rPr spc="210" dirty="0"/>
              <a:t>5d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1232408" y="6305169"/>
            <a:ext cx="8426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Une </a:t>
            </a:r>
            <a:r>
              <a:rPr sz="3200" spc="-5" dirty="0">
                <a:latin typeface="Arial"/>
                <a:cs typeface="Arial"/>
              </a:rPr>
              <a:t>fois </a:t>
            </a:r>
            <a:r>
              <a:rPr sz="3200" dirty="0">
                <a:latin typeface="Arial"/>
                <a:cs typeface="Arial"/>
              </a:rPr>
              <a:t>les conflits résolus, </a:t>
            </a:r>
            <a:r>
              <a:rPr sz="3200" spc="-5" dirty="0">
                <a:latin typeface="Arial"/>
                <a:cs typeface="Arial"/>
              </a:rPr>
              <a:t>Marie peut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publier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8250" y="2355214"/>
            <a:ext cx="4313555" cy="3509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89600" y="2406065"/>
            <a:ext cx="3407409" cy="906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694" y="3607434"/>
            <a:ext cx="10036810" cy="24707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58850" marR="5080" indent="-946785">
              <a:lnSpc>
                <a:spcPct val="100499"/>
              </a:lnSpc>
              <a:spcBef>
                <a:spcPts val="55"/>
              </a:spcBef>
            </a:pPr>
            <a:r>
              <a:rPr spc="195" dirty="0"/>
              <a:t>Workflow </a:t>
            </a:r>
            <a:r>
              <a:rPr spc="210" dirty="0"/>
              <a:t>de</a:t>
            </a:r>
            <a:r>
              <a:rPr dirty="0"/>
              <a:t> </a:t>
            </a:r>
            <a:r>
              <a:rPr spc="200" dirty="0"/>
              <a:t>branche  </a:t>
            </a:r>
            <a:r>
              <a:rPr spc="180" dirty="0"/>
              <a:t>par</a:t>
            </a:r>
            <a:r>
              <a:rPr spc="114" dirty="0"/>
              <a:t> </a:t>
            </a:r>
            <a:r>
              <a:rPr spc="160" dirty="0"/>
              <a:t>fonctionnalité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9361" y="685546"/>
            <a:ext cx="100368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 </a:t>
            </a:r>
            <a:r>
              <a:rPr spc="210" dirty="0"/>
              <a:t>de</a:t>
            </a:r>
            <a:r>
              <a:rPr dirty="0"/>
              <a:t> </a:t>
            </a:r>
            <a:r>
              <a:rPr spc="200" dirty="0"/>
              <a:t>branche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91616" y="2701798"/>
            <a:ext cx="10681970" cy="602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Un repository </a:t>
            </a:r>
            <a:r>
              <a:rPr sz="3200" spc="-5" dirty="0">
                <a:latin typeface="Arial"/>
                <a:cs typeface="Arial"/>
              </a:rPr>
              <a:t>est </a:t>
            </a:r>
            <a:r>
              <a:rPr sz="3200" dirty="0">
                <a:latin typeface="Arial"/>
                <a:cs typeface="Arial"/>
              </a:rPr>
              <a:t>désigné comme la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référence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779"/>
              </a:lnSpc>
              <a:buSzPct val="96875"/>
              <a:buAutoNum type="arabicPeriod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ne manipule jamais </a:t>
            </a:r>
            <a:r>
              <a:rPr sz="3200" dirty="0">
                <a:latin typeface="Arial"/>
                <a:cs typeface="Arial"/>
              </a:rPr>
              <a:t>directement sur </a:t>
            </a:r>
            <a:r>
              <a:rPr sz="3200" spc="-45" dirty="0">
                <a:latin typeface="Arial"/>
                <a:cs typeface="Arial"/>
              </a:rPr>
              <a:t>master, </a:t>
            </a:r>
            <a:r>
              <a:rPr sz="3200" dirty="0">
                <a:latin typeface="Arial"/>
                <a:cs typeface="Arial"/>
              </a:rPr>
              <a:t>seuls </a:t>
            </a:r>
            <a:r>
              <a:rPr sz="3200" spc="-25" dirty="0">
                <a:latin typeface="Arial"/>
                <a:cs typeface="Arial"/>
              </a:rPr>
              <a:t>des  </a:t>
            </a:r>
            <a:r>
              <a:rPr sz="3200" dirty="0">
                <a:latin typeface="Arial"/>
                <a:cs typeface="Arial"/>
              </a:rPr>
              <a:t>utilisateurs </a:t>
            </a:r>
            <a:r>
              <a:rPr sz="3200" spc="-5" dirty="0">
                <a:latin typeface="Arial"/>
                <a:cs typeface="Arial"/>
              </a:rPr>
              <a:t>spéciaux 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5" dirty="0">
                <a:latin typeface="Arial"/>
                <a:cs typeface="Arial"/>
              </a:rPr>
              <a:t>sont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autorisés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SzPct val="96875"/>
              <a:buAutoNum type="arabicPeriod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On crée </a:t>
            </a:r>
            <a:r>
              <a:rPr sz="3200" spc="-5" dirty="0">
                <a:latin typeface="Arial"/>
                <a:cs typeface="Arial"/>
              </a:rPr>
              <a:t>une branche dédiée </a:t>
            </a:r>
            <a:r>
              <a:rPr sz="3200" dirty="0">
                <a:latin typeface="Arial"/>
                <a:cs typeface="Arial"/>
              </a:rPr>
              <a:t>par</a:t>
            </a:r>
            <a:r>
              <a:rPr sz="3200" spc="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fonctionnalité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241300" marR="1031875" indent="-228600">
              <a:lnSpc>
                <a:spcPts val="3790"/>
              </a:lnSpc>
              <a:buSzPct val="96875"/>
              <a:buAutoNum type="arabicPeriod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Le fonctionnement sur la branche </a:t>
            </a:r>
            <a:r>
              <a:rPr sz="3200" spc="-5" dirty="0">
                <a:latin typeface="Arial"/>
                <a:cs typeface="Arial"/>
              </a:rPr>
              <a:t>dédiée </a:t>
            </a:r>
            <a:r>
              <a:rPr sz="3200" spc="-20" dirty="0">
                <a:latin typeface="Arial"/>
                <a:cs typeface="Arial"/>
              </a:rPr>
              <a:t>reprend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le  </a:t>
            </a:r>
            <a:r>
              <a:rPr sz="3200" spc="-5" dirty="0">
                <a:latin typeface="Arial"/>
                <a:cs typeface="Arial"/>
              </a:rPr>
              <a:t>fonctionnement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centralisé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3650">
              <a:latin typeface="Times New Roman"/>
              <a:cs typeface="Times New Roman"/>
            </a:endParaRPr>
          </a:p>
          <a:p>
            <a:pPr marL="241300" marR="1061085" indent="-228600">
              <a:lnSpc>
                <a:spcPts val="3779"/>
              </a:lnSpc>
              <a:buSzPct val="96875"/>
              <a:buAutoNum type="arabicPeriod"/>
              <a:tabLst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Quand </a:t>
            </a:r>
            <a:r>
              <a:rPr sz="3200" dirty="0">
                <a:latin typeface="Arial"/>
                <a:cs typeface="Arial"/>
              </a:rPr>
              <a:t>la </a:t>
            </a:r>
            <a:r>
              <a:rPr sz="3200" spc="-5" dirty="0">
                <a:latin typeface="Arial"/>
                <a:cs typeface="Arial"/>
              </a:rPr>
              <a:t>fonctionnalité </a:t>
            </a:r>
            <a:r>
              <a:rPr sz="3200" dirty="0">
                <a:latin typeface="Arial"/>
                <a:cs typeface="Arial"/>
              </a:rPr>
              <a:t>est </a:t>
            </a:r>
            <a:r>
              <a:rPr sz="3200" spc="-5" dirty="0">
                <a:latin typeface="Arial"/>
                <a:cs typeface="Arial"/>
              </a:rPr>
              <a:t>terminée,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fusionne </a:t>
            </a:r>
            <a:r>
              <a:rPr sz="3200" spc="-30" dirty="0">
                <a:latin typeface="Arial"/>
                <a:cs typeface="Arial"/>
              </a:rPr>
              <a:t>la  </a:t>
            </a:r>
            <a:r>
              <a:rPr sz="3200" dirty="0">
                <a:latin typeface="Arial"/>
                <a:cs typeface="Arial"/>
              </a:rPr>
              <a:t>branche sur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master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2378" y="685546"/>
            <a:ext cx="440563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Workflow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15416" y="3298521"/>
            <a:ext cx="10913110" cy="431927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532130" indent="-443865">
              <a:lnSpc>
                <a:spcPct val="100000"/>
              </a:lnSpc>
              <a:spcBef>
                <a:spcPts val="1370"/>
              </a:spcBef>
              <a:buSzPct val="145312"/>
              <a:buChar char="•"/>
              <a:tabLst>
                <a:tab pos="532765" algn="l"/>
              </a:tabLst>
            </a:pPr>
            <a:r>
              <a:rPr sz="3200" spc="-5" dirty="0">
                <a:latin typeface="Arial"/>
                <a:cs typeface="Arial"/>
              </a:rPr>
              <a:t>Littéralement: </a:t>
            </a:r>
            <a:r>
              <a:rPr sz="3200" dirty="0">
                <a:latin typeface="Arial"/>
                <a:cs typeface="Arial"/>
              </a:rPr>
              <a:t>flux de travail</a:t>
            </a:r>
            <a:endParaRPr sz="3200">
              <a:latin typeface="Arial"/>
              <a:cs typeface="Arial"/>
            </a:endParaRPr>
          </a:p>
          <a:p>
            <a:pPr marL="532130" indent="-443865">
              <a:lnSpc>
                <a:spcPct val="100000"/>
              </a:lnSpc>
              <a:spcBef>
                <a:spcPts val="3300"/>
              </a:spcBef>
              <a:buSzPct val="145312"/>
              <a:buChar char="•"/>
              <a:tabLst>
                <a:tab pos="532765" algn="l"/>
              </a:tabLst>
            </a:pPr>
            <a:r>
              <a:rPr sz="3200" dirty="0">
                <a:latin typeface="Arial"/>
                <a:cs typeface="Arial"/>
              </a:rPr>
              <a:t>Décrit la </a:t>
            </a:r>
            <a:r>
              <a:rPr sz="3200" spc="-5" dirty="0">
                <a:latin typeface="Arial"/>
                <a:cs typeface="Arial"/>
              </a:rPr>
              <a:t>manière </a:t>
            </a:r>
            <a:r>
              <a:rPr sz="3200" spc="-1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travailler </a:t>
            </a:r>
            <a:r>
              <a:rPr sz="3200" dirty="0">
                <a:latin typeface="Arial"/>
                <a:cs typeface="Arial"/>
              </a:rPr>
              <a:t>et les étapes à </a:t>
            </a:r>
            <a:r>
              <a:rPr sz="3200" spc="-5" dirty="0">
                <a:latin typeface="Arial"/>
                <a:cs typeface="Arial"/>
              </a:rPr>
              <a:t>respecter</a:t>
            </a:r>
            <a:endParaRPr sz="3200">
              <a:latin typeface="Arial"/>
              <a:cs typeface="Arial"/>
            </a:endParaRPr>
          </a:p>
          <a:p>
            <a:pPr marL="532130" marR="55880" indent="-443865">
              <a:lnSpc>
                <a:spcPct val="79700"/>
              </a:lnSpc>
              <a:spcBef>
                <a:spcPts val="4200"/>
              </a:spcBef>
              <a:buSzPct val="145312"/>
              <a:buChar char="•"/>
              <a:tabLst>
                <a:tab pos="532765" algn="l"/>
              </a:tabLst>
            </a:pPr>
            <a:r>
              <a:rPr sz="3200" dirty="0">
                <a:latin typeface="Arial"/>
                <a:cs typeface="Arial"/>
              </a:rPr>
              <a:t>Il </a:t>
            </a:r>
            <a:r>
              <a:rPr sz="3200" spc="-5" dirty="0">
                <a:latin typeface="Arial"/>
                <a:cs typeface="Arial"/>
              </a:rPr>
              <a:t>est fondamental que les personnes d’une même </a:t>
            </a:r>
            <a:r>
              <a:rPr sz="3200" spc="-20" dirty="0">
                <a:latin typeface="Arial"/>
                <a:cs typeface="Arial"/>
              </a:rPr>
              <a:t>équipe  </a:t>
            </a:r>
            <a:r>
              <a:rPr sz="3200" spc="-5" dirty="0">
                <a:latin typeface="Arial"/>
                <a:cs typeface="Arial"/>
              </a:rPr>
              <a:t>partagent </a:t>
            </a:r>
            <a:r>
              <a:rPr sz="3200" dirty="0">
                <a:latin typeface="Arial"/>
                <a:cs typeface="Arial"/>
              </a:rPr>
              <a:t>le même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workflow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532130" marR="450850" indent="-443865">
              <a:lnSpc>
                <a:spcPct val="79700"/>
              </a:lnSpc>
              <a:buSzPct val="145312"/>
              <a:buChar char="•"/>
              <a:tabLst>
                <a:tab pos="532765" algn="l"/>
                <a:tab pos="8582660" algn="l"/>
              </a:tabLst>
            </a:pPr>
            <a:r>
              <a:rPr sz="3200" dirty="0">
                <a:latin typeface="Arial"/>
                <a:cs typeface="Arial"/>
              </a:rPr>
              <a:t>Il </a:t>
            </a:r>
            <a:r>
              <a:rPr sz="3200" spc="-5" dirty="0">
                <a:latin typeface="Arial"/>
                <a:cs typeface="Arial"/>
              </a:rPr>
              <a:t>est important d’être consciencieux quant </a:t>
            </a:r>
            <a:r>
              <a:rPr sz="3200" dirty="0">
                <a:latin typeface="Arial"/>
                <a:cs typeface="Arial"/>
              </a:rPr>
              <a:t>à </a:t>
            </a:r>
            <a:r>
              <a:rPr sz="3200" spc="-10" dirty="0">
                <a:latin typeface="Arial"/>
                <a:cs typeface="Arial"/>
              </a:rPr>
              <a:t>la </a:t>
            </a:r>
            <a:r>
              <a:rPr sz="3200" spc="-25" dirty="0">
                <a:latin typeface="Arial"/>
                <a:cs typeface="Arial"/>
              </a:rPr>
              <a:t>manière  </a:t>
            </a:r>
            <a:r>
              <a:rPr sz="3200" spc="-5" dirty="0">
                <a:latin typeface="Arial"/>
                <a:cs typeface="Arial"/>
              </a:rPr>
              <a:t>dont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15" dirty="0">
                <a:latin typeface="Arial"/>
                <a:cs typeface="Arial"/>
              </a:rPr>
              <a:t>enregistre </a:t>
            </a:r>
            <a:r>
              <a:rPr sz="3200" dirty="0">
                <a:latin typeface="Arial"/>
                <a:cs typeface="Arial"/>
              </a:rPr>
              <a:t>les </a:t>
            </a:r>
            <a:r>
              <a:rPr sz="3200" spc="-5" dirty="0">
                <a:latin typeface="Arial"/>
                <a:cs typeface="Arial"/>
              </a:rPr>
              <a:t>changements</a:t>
            </a:r>
            <a:r>
              <a:rPr sz="3200" spc="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dans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	</a:t>
            </a:r>
            <a:r>
              <a:rPr sz="3200" spc="-5" dirty="0">
                <a:latin typeface="Arial"/>
                <a:cs typeface="Arial"/>
              </a:rPr>
              <a:t>repository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807" y="12700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0750" y="3485514"/>
            <a:ext cx="606996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Travail</a:t>
            </a:r>
            <a:r>
              <a:rPr spc="30" dirty="0"/>
              <a:t> </a:t>
            </a:r>
            <a:r>
              <a:rPr spc="190" dirty="0"/>
              <a:t>Local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5"/>
          </p:nvPr>
        </p:nvSpPr>
        <p:spPr>
          <a:xfrm>
            <a:off x="4292600" y="8953195"/>
            <a:ext cx="4161536" cy="487680"/>
          </a:xfrm>
        </p:spPr>
        <p:txBody>
          <a:bodyPr/>
          <a:lstStyle/>
          <a:p>
            <a:r>
              <a:rPr lang="fr-FR" dirty="0" smtClean="0"/>
              <a:t>Réunion GIT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0" y="152400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394" y="685546"/>
            <a:ext cx="71945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Travail </a:t>
            </a:r>
            <a:r>
              <a:rPr spc="225" dirty="0"/>
              <a:t>en</a:t>
            </a:r>
            <a:r>
              <a:rPr spc="-35" dirty="0"/>
              <a:t> </a:t>
            </a:r>
            <a:r>
              <a:rPr spc="160" dirty="0"/>
              <a:t>local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1194308" y="4767198"/>
            <a:ext cx="1923414" cy="9944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39065" marR="5080" indent="-127000">
              <a:lnSpc>
                <a:spcPts val="3779"/>
              </a:lnSpc>
              <a:spcBef>
                <a:spcPts val="280"/>
              </a:spcBef>
            </a:pPr>
            <a:r>
              <a:rPr sz="3200" dirty="0">
                <a:latin typeface="Arial"/>
                <a:cs typeface="Arial"/>
              </a:rPr>
              <a:t>Rép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rtoire  de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travail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7136" y="3148964"/>
            <a:ext cx="1132332" cy="146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7064" y="2506979"/>
            <a:ext cx="6630670" cy="5537200"/>
          </a:xfrm>
          <a:custGeom>
            <a:avLst/>
            <a:gdLst/>
            <a:ahLst/>
            <a:cxnLst/>
            <a:rect l="l" t="t" r="r" b="b"/>
            <a:pathLst>
              <a:path w="6630670" h="5537200">
                <a:moveTo>
                  <a:pt x="0" y="5537200"/>
                </a:moveTo>
                <a:lnTo>
                  <a:pt x="6630669" y="5537200"/>
                </a:lnTo>
                <a:lnTo>
                  <a:pt x="6630669" y="0"/>
                </a:lnTo>
                <a:lnTo>
                  <a:pt x="0" y="0"/>
                </a:lnTo>
                <a:lnTo>
                  <a:pt x="0" y="553720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9125" y="3806190"/>
            <a:ext cx="1780539" cy="834390"/>
          </a:xfrm>
          <a:custGeom>
            <a:avLst/>
            <a:gdLst/>
            <a:ahLst/>
            <a:cxnLst/>
            <a:rect l="l" t="t" r="r" b="b"/>
            <a:pathLst>
              <a:path w="1780539" h="834389">
                <a:moveTo>
                  <a:pt x="0" y="834389"/>
                </a:moveTo>
                <a:lnTo>
                  <a:pt x="32385" y="781050"/>
                </a:lnTo>
                <a:lnTo>
                  <a:pt x="64770" y="728980"/>
                </a:lnTo>
                <a:lnTo>
                  <a:pt x="97154" y="678814"/>
                </a:lnTo>
                <a:lnTo>
                  <a:pt x="129539" y="629920"/>
                </a:lnTo>
                <a:lnTo>
                  <a:pt x="161925" y="583564"/>
                </a:lnTo>
                <a:lnTo>
                  <a:pt x="193675" y="538480"/>
                </a:lnTo>
                <a:lnTo>
                  <a:pt x="226060" y="495935"/>
                </a:lnTo>
                <a:lnTo>
                  <a:pt x="257810" y="454660"/>
                </a:lnTo>
                <a:lnTo>
                  <a:pt x="289560" y="415289"/>
                </a:lnTo>
                <a:lnTo>
                  <a:pt x="321310" y="377189"/>
                </a:lnTo>
                <a:lnTo>
                  <a:pt x="353060" y="341630"/>
                </a:lnTo>
                <a:lnTo>
                  <a:pt x="384810" y="307339"/>
                </a:lnTo>
                <a:lnTo>
                  <a:pt x="416560" y="274955"/>
                </a:lnTo>
                <a:lnTo>
                  <a:pt x="447675" y="244475"/>
                </a:lnTo>
                <a:lnTo>
                  <a:pt x="479425" y="215900"/>
                </a:lnTo>
                <a:lnTo>
                  <a:pt x="510539" y="189230"/>
                </a:lnTo>
                <a:lnTo>
                  <a:pt x="541654" y="163830"/>
                </a:lnTo>
                <a:lnTo>
                  <a:pt x="572770" y="140335"/>
                </a:lnTo>
                <a:lnTo>
                  <a:pt x="634364" y="99060"/>
                </a:lnTo>
                <a:lnTo>
                  <a:pt x="695960" y="65405"/>
                </a:lnTo>
                <a:lnTo>
                  <a:pt x="757554" y="38100"/>
                </a:lnTo>
                <a:lnTo>
                  <a:pt x="818514" y="18414"/>
                </a:lnTo>
                <a:lnTo>
                  <a:pt x="878839" y="5714"/>
                </a:lnTo>
                <a:lnTo>
                  <a:pt x="939164" y="0"/>
                </a:lnTo>
                <a:lnTo>
                  <a:pt x="969010" y="0"/>
                </a:lnTo>
                <a:lnTo>
                  <a:pt x="1058545" y="10795"/>
                </a:lnTo>
                <a:lnTo>
                  <a:pt x="1118235" y="26670"/>
                </a:lnTo>
                <a:lnTo>
                  <a:pt x="1176654" y="50164"/>
                </a:lnTo>
                <a:lnTo>
                  <a:pt x="1235710" y="80645"/>
                </a:lnTo>
                <a:lnTo>
                  <a:pt x="1293495" y="118110"/>
                </a:lnTo>
                <a:lnTo>
                  <a:pt x="1351279" y="162560"/>
                </a:lnTo>
                <a:lnTo>
                  <a:pt x="1380489" y="187960"/>
                </a:lnTo>
                <a:lnTo>
                  <a:pt x="1409064" y="214630"/>
                </a:lnTo>
                <a:lnTo>
                  <a:pt x="1437639" y="243205"/>
                </a:lnTo>
                <a:lnTo>
                  <a:pt x="1466214" y="273685"/>
                </a:lnTo>
                <a:lnTo>
                  <a:pt x="1494789" y="306070"/>
                </a:lnTo>
                <a:lnTo>
                  <a:pt x="1523364" y="339725"/>
                </a:lnTo>
                <a:lnTo>
                  <a:pt x="1551304" y="375920"/>
                </a:lnTo>
                <a:lnTo>
                  <a:pt x="1579879" y="413385"/>
                </a:lnTo>
                <a:lnTo>
                  <a:pt x="1607820" y="452755"/>
                </a:lnTo>
                <a:lnTo>
                  <a:pt x="1635760" y="494030"/>
                </a:lnTo>
                <a:lnTo>
                  <a:pt x="1663700" y="536575"/>
                </a:lnTo>
                <a:lnTo>
                  <a:pt x="1691639" y="581660"/>
                </a:lnTo>
                <a:lnTo>
                  <a:pt x="1719579" y="628014"/>
                </a:lnTo>
                <a:lnTo>
                  <a:pt x="1747520" y="676275"/>
                </a:lnTo>
                <a:lnTo>
                  <a:pt x="1774825" y="726439"/>
                </a:lnTo>
                <a:lnTo>
                  <a:pt x="1780539" y="73787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9975" y="4504054"/>
            <a:ext cx="110489" cy="135890"/>
          </a:xfrm>
          <a:custGeom>
            <a:avLst/>
            <a:gdLst/>
            <a:ahLst/>
            <a:cxnLst/>
            <a:rect l="l" t="t" r="r" b="b"/>
            <a:pathLst>
              <a:path w="110489" h="135889">
                <a:moveTo>
                  <a:pt x="107950" y="0"/>
                </a:moveTo>
                <a:lnTo>
                  <a:pt x="0" y="55880"/>
                </a:lnTo>
                <a:lnTo>
                  <a:pt x="110489" y="1358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2125" y="3804920"/>
            <a:ext cx="1794510" cy="835025"/>
          </a:xfrm>
          <a:custGeom>
            <a:avLst/>
            <a:gdLst/>
            <a:ahLst/>
            <a:cxnLst/>
            <a:rect l="l" t="t" r="r" b="b"/>
            <a:pathLst>
              <a:path w="1794509" h="835025">
                <a:moveTo>
                  <a:pt x="0" y="835025"/>
                </a:moveTo>
                <a:lnTo>
                  <a:pt x="31115" y="781050"/>
                </a:lnTo>
                <a:lnTo>
                  <a:pt x="62229" y="728979"/>
                </a:lnTo>
                <a:lnTo>
                  <a:pt x="93345" y="678814"/>
                </a:lnTo>
                <a:lnTo>
                  <a:pt x="124459" y="630554"/>
                </a:lnTo>
                <a:lnTo>
                  <a:pt x="155575" y="583564"/>
                </a:lnTo>
                <a:lnTo>
                  <a:pt x="186690" y="539114"/>
                </a:lnTo>
                <a:lnTo>
                  <a:pt x="217804" y="495934"/>
                </a:lnTo>
                <a:lnTo>
                  <a:pt x="248284" y="454659"/>
                </a:lnTo>
                <a:lnTo>
                  <a:pt x="279400" y="414654"/>
                </a:lnTo>
                <a:lnTo>
                  <a:pt x="310515" y="377189"/>
                </a:lnTo>
                <a:lnTo>
                  <a:pt x="340995" y="340994"/>
                </a:lnTo>
                <a:lnTo>
                  <a:pt x="372109" y="307339"/>
                </a:lnTo>
                <a:lnTo>
                  <a:pt x="403225" y="274954"/>
                </a:lnTo>
                <a:lnTo>
                  <a:pt x="433704" y="244475"/>
                </a:lnTo>
                <a:lnTo>
                  <a:pt x="464820" y="215264"/>
                </a:lnTo>
                <a:lnTo>
                  <a:pt x="495300" y="188594"/>
                </a:lnTo>
                <a:lnTo>
                  <a:pt x="525779" y="163194"/>
                </a:lnTo>
                <a:lnTo>
                  <a:pt x="556895" y="139700"/>
                </a:lnTo>
                <a:lnTo>
                  <a:pt x="617854" y="98425"/>
                </a:lnTo>
                <a:lnTo>
                  <a:pt x="678815" y="64769"/>
                </a:lnTo>
                <a:lnTo>
                  <a:pt x="739775" y="37464"/>
                </a:lnTo>
                <a:lnTo>
                  <a:pt x="800734" y="17779"/>
                </a:lnTo>
                <a:lnTo>
                  <a:pt x="861695" y="5079"/>
                </a:lnTo>
                <a:lnTo>
                  <a:pt x="922654" y="0"/>
                </a:lnTo>
                <a:lnTo>
                  <a:pt x="952500" y="0"/>
                </a:lnTo>
                <a:lnTo>
                  <a:pt x="1043304" y="10794"/>
                </a:lnTo>
                <a:lnTo>
                  <a:pt x="1103629" y="26669"/>
                </a:lnTo>
                <a:lnTo>
                  <a:pt x="1163954" y="50164"/>
                </a:lnTo>
                <a:lnTo>
                  <a:pt x="1223645" y="80644"/>
                </a:lnTo>
                <a:lnTo>
                  <a:pt x="1283970" y="118109"/>
                </a:lnTo>
                <a:lnTo>
                  <a:pt x="1343659" y="163194"/>
                </a:lnTo>
                <a:lnTo>
                  <a:pt x="1373504" y="187959"/>
                </a:lnTo>
                <a:lnTo>
                  <a:pt x="1403350" y="215264"/>
                </a:lnTo>
                <a:lnTo>
                  <a:pt x="1433195" y="243839"/>
                </a:lnTo>
                <a:lnTo>
                  <a:pt x="1463040" y="274319"/>
                </a:lnTo>
                <a:lnTo>
                  <a:pt x="1492884" y="306704"/>
                </a:lnTo>
                <a:lnTo>
                  <a:pt x="1522095" y="340994"/>
                </a:lnTo>
                <a:lnTo>
                  <a:pt x="1551940" y="376554"/>
                </a:lnTo>
                <a:lnTo>
                  <a:pt x="1581784" y="414654"/>
                </a:lnTo>
                <a:lnTo>
                  <a:pt x="1611629" y="454025"/>
                </a:lnTo>
                <a:lnTo>
                  <a:pt x="1640840" y="495300"/>
                </a:lnTo>
                <a:lnTo>
                  <a:pt x="1670684" y="538479"/>
                </a:lnTo>
                <a:lnTo>
                  <a:pt x="1699895" y="582929"/>
                </a:lnTo>
                <a:lnTo>
                  <a:pt x="1729740" y="629919"/>
                </a:lnTo>
                <a:lnTo>
                  <a:pt x="1758950" y="678179"/>
                </a:lnTo>
                <a:lnTo>
                  <a:pt x="1788159" y="728344"/>
                </a:lnTo>
                <a:lnTo>
                  <a:pt x="1794509" y="7397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6944" y="4504054"/>
            <a:ext cx="112395" cy="135890"/>
          </a:xfrm>
          <a:custGeom>
            <a:avLst/>
            <a:gdLst/>
            <a:ahLst/>
            <a:cxnLst/>
            <a:rect l="l" t="t" r="r" b="b"/>
            <a:pathLst>
              <a:path w="112395" h="135889">
                <a:moveTo>
                  <a:pt x="106045" y="0"/>
                </a:moveTo>
                <a:lnTo>
                  <a:pt x="0" y="59055"/>
                </a:lnTo>
                <a:lnTo>
                  <a:pt x="112395" y="135890"/>
                </a:lnTo>
                <a:lnTo>
                  <a:pt x="106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3740" y="5910579"/>
            <a:ext cx="1616710" cy="582930"/>
          </a:xfrm>
          <a:custGeom>
            <a:avLst/>
            <a:gdLst/>
            <a:ahLst/>
            <a:cxnLst/>
            <a:rect l="l" t="t" r="r" b="b"/>
            <a:pathLst>
              <a:path w="1616710" h="582929">
                <a:moveTo>
                  <a:pt x="1616710" y="0"/>
                </a:moveTo>
                <a:lnTo>
                  <a:pt x="1580514" y="47625"/>
                </a:lnTo>
                <a:lnTo>
                  <a:pt x="1544320" y="93345"/>
                </a:lnTo>
                <a:lnTo>
                  <a:pt x="1508760" y="136525"/>
                </a:lnTo>
                <a:lnTo>
                  <a:pt x="1472564" y="177800"/>
                </a:lnTo>
                <a:lnTo>
                  <a:pt x="1437005" y="217170"/>
                </a:lnTo>
                <a:lnTo>
                  <a:pt x="1400810" y="254635"/>
                </a:lnTo>
                <a:lnTo>
                  <a:pt x="1365250" y="290195"/>
                </a:lnTo>
                <a:lnTo>
                  <a:pt x="1329689" y="323215"/>
                </a:lnTo>
                <a:lnTo>
                  <a:pt x="1294130" y="354965"/>
                </a:lnTo>
                <a:lnTo>
                  <a:pt x="1258570" y="384175"/>
                </a:lnTo>
                <a:lnTo>
                  <a:pt x="1223010" y="411480"/>
                </a:lnTo>
                <a:lnTo>
                  <a:pt x="1187450" y="436880"/>
                </a:lnTo>
                <a:lnTo>
                  <a:pt x="1151889" y="459740"/>
                </a:lnTo>
                <a:lnTo>
                  <a:pt x="1116330" y="481330"/>
                </a:lnTo>
                <a:lnTo>
                  <a:pt x="1080770" y="500380"/>
                </a:lnTo>
                <a:lnTo>
                  <a:pt x="1045845" y="517525"/>
                </a:lnTo>
                <a:lnTo>
                  <a:pt x="1010285" y="532765"/>
                </a:lnTo>
                <a:lnTo>
                  <a:pt x="939800" y="557530"/>
                </a:lnTo>
                <a:lnTo>
                  <a:pt x="869950" y="573405"/>
                </a:lnTo>
                <a:lnTo>
                  <a:pt x="799464" y="582295"/>
                </a:lnTo>
                <a:lnTo>
                  <a:pt x="764539" y="582930"/>
                </a:lnTo>
                <a:lnTo>
                  <a:pt x="729614" y="582295"/>
                </a:lnTo>
                <a:lnTo>
                  <a:pt x="659764" y="574675"/>
                </a:lnTo>
                <a:lnTo>
                  <a:pt x="590550" y="558800"/>
                </a:lnTo>
                <a:lnTo>
                  <a:pt x="521335" y="534670"/>
                </a:lnTo>
                <a:lnTo>
                  <a:pt x="452120" y="502920"/>
                </a:lnTo>
                <a:lnTo>
                  <a:pt x="417830" y="483870"/>
                </a:lnTo>
                <a:lnTo>
                  <a:pt x="382905" y="462915"/>
                </a:lnTo>
                <a:lnTo>
                  <a:pt x="348614" y="439420"/>
                </a:lnTo>
                <a:lnTo>
                  <a:pt x="314325" y="414655"/>
                </a:lnTo>
                <a:lnTo>
                  <a:pt x="280035" y="387350"/>
                </a:lnTo>
                <a:lnTo>
                  <a:pt x="245745" y="358775"/>
                </a:lnTo>
                <a:lnTo>
                  <a:pt x="211455" y="327660"/>
                </a:lnTo>
                <a:lnTo>
                  <a:pt x="177164" y="294005"/>
                </a:lnTo>
                <a:lnTo>
                  <a:pt x="143510" y="259080"/>
                </a:lnTo>
                <a:lnTo>
                  <a:pt x="109220" y="222250"/>
                </a:lnTo>
                <a:lnTo>
                  <a:pt x="74930" y="182880"/>
                </a:lnTo>
                <a:lnTo>
                  <a:pt x="41275" y="141605"/>
                </a:lnTo>
                <a:lnTo>
                  <a:pt x="6985" y="98425"/>
                </a:lnTo>
                <a:lnTo>
                  <a:pt x="0" y="882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9604" y="5910579"/>
            <a:ext cx="121285" cy="134620"/>
          </a:xfrm>
          <a:custGeom>
            <a:avLst/>
            <a:gdLst/>
            <a:ahLst/>
            <a:cxnLst/>
            <a:rect l="l" t="t" r="r" b="b"/>
            <a:pathLst>
              <a:path w="121285" h="134620">
                <a:moveTo>
                  <a:pt x="0" y="0"/>
                </a:moveTo>
                <a:lnTo>
                  <a:pt x="22860" y="134620"/>
                </a:lnTo>
                <a:lnTo>
                  <a:pt x="121285" y="6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8170" y="5910579"/>
            <a:ext cx="4038600" cy="1487170"/>
          </a:xfrm>
          <a:custGeom>
            <a:avLst/>
            <a:gdLst/>
            <a:ahLst/>
            <a:cxnLst/>
            <a:rect l="l" t="t" r="r" b="b"/>
            <a:pathLst>
              <a:path w="4038600" h="1487170">
                <a:moveTo>
                  <a:pt x="4038600" y="0"/>
                </a:moveTo>
                <a:lnTo>
                  <a:pt x="3994150" y="48895"/>
                </a:lnTo>
                <a:lnTo>
                  <a:pt x="3950334" y="96520"/>
                </a:lnTo>
                <a:lnTo>
                  <a:pt x="3906520" y="143510"/>
                </a:lnTo>
                <a:lnTo>
                  <a:pt x="3862704" y="189865"/>
                </a:lnTo>
                <a:lnTo>
                  <a:pt x="3819525" y="235585"/>
                </a:lnTo>
                <a:lnTo>
                  <a:pt x="3776345" y="280035"/>
                </a:lnTo>
                <a:lnTo>
                  <a:pt x="3733164" y="323850"/>
                </a:lnTo>
                <a:lnTo>
                  <a:pt x="3689984" y="367030"/>
                </a:lnTo>
                <a:lnTo>
                  <a:pt x="3647439" y="408940"/>
                </a:lnTo>
                <a:lnTo>
                  <a:pt x="3604895" y="450215"/>
                </a:lnTo>
                <a:lnTo>
                  <a:pt x="3562350" y="490855"/>
                </a:lnTo>
                <a:lnTo>
                  <a:pt x="3520439" y="530860"/>
                </a:lnTo>
                <a:lnTo>
                  <a:pt x="3478529" y="569595"/>
                </a:lnTo>
                <a:lnTo>
                  <a:pt x="3436620" y="607695"/>
                </a:lnTo>
                <a:lnTo>
                  <a:pt x="3394709" y="645160"/>
                </a:lnTo>
                <a:lnTo>
                  <a:pt x="3353434" y="681355"/>
                </a:lnTo>
                <a:lnTo>
                  <a:pt x="3311525" y="716915"/>
                </a:lnTo>
                <a:lnTo>
                  <a:pt x="3270884" y="751840"/>
                </a:lnTo>
                <a:lnTo>
                  <a:pt x="3229609" y="786130"/>
                </a:lnTo>
                <a:lnTo>
                  <a:pt x="3188970" y="819785"/>
                </a:lnTo>
                <a:lnTo>
                  <a:pt x="3148329" y="852170"/>
                </a:lnTo>
                <a:lnTo>
                  <a:pt x="3107689" y="883920"/>
                </a:lnTo>
                <a:lnTo>
                  <a:pt x="3067050" y="914400"/>
                </a:lnTo>
                <a:lnTo>
                  <a:pt x="3027045" y="944245"/>
                </a:lnTo>
                <a:lnTo>
                  <a:pt x="2987039" y="973455"/>
                </a:lnTo>
                <a:lnTo>
                  <a:pt x="2947670" y="1002030"/>
                </a:lnTo>
                <a:lnTo>
                  <a:pt x="2907664" y="1029970"/>
                </a:lnTo>
                <a:lnTo>
                  <a:pt x="2868295" y="1056640"/>
                </a:lnTo>
                <a:lnTo>
                  <a:pt x="2828925" y="1082675"/>
                </a:lnTo>
                <a:lnTo>
                  <a:pt x="2790189" y="1108075"/>
                </a:lnTo>
                <a:lnTo>
                  <a:pt x="2750820" y="1132205"/>
                </a:lnTo>
                <a:lnTo>
                  <a:pt x="2712084" y="1155700"/>
                </a:lnTo>
                <a:lnTo>
                  <a:pt x="2673984" y="1178560"/>
                </a:lnTo>
                <a:lnTo>
                  <a:pt x="2635250" y="1200150"/>
                </a:lnTo>
                <a:lnTo>
                  <a:pt x="2597150" y="1221740"/>
                </a:lnTo>
                <a:lnTo>
                  <a:pt x="2559050" y="1242060"/>
                </a:lnTo>
                <a:lnTo>
                  <a:pt x="2520950" y="1261745"/>
                </a:lnTo>
                <a:lnTo>
                  <a:pt x="2483484" y="1280160"/>
                </a:lnTo>
                <a:lnTo>
                  <a:pt x="2446020" y="1297940"/>
                </a:lnTo>
                <a:lnTo>
                  <a:pt x="2408554" y="1315085"/>
                </a:lnTo>
                <a:lnTo>
                  <a:pt x="2371089" y="1331595"/>
                </a:lnTo>
                <a:lnTo>
                  <a:pt x="2334259" y="1346835"/>
                </a:lnTo>
                <a:lnTo>
                  <a:pt x="2297429" y="1361440"/>
                </a:lnTo>
                <a:lnTo>
                  <a:pt x="2260600" y="1375410"/>
                </a:lnTo>
                <a:lnTo>
                  <a:pt x="2224404" y="1388745"/>
                </a:lnTo>
                <a:lnTo>
                  <a:pt x="2188209" y="1400810"/>
                </a:lnTo>
                <a:lnTo>
                  <a:pt x="2115820" y="1423035"/>
                </a:lnTo>
                <a:lnTo>
                  <a:pt x="2044700" y="1441450"/>
                </a:lnTo>
                <a:lnTo>
                  <a:pt x="1973579" y="1457325"/>
                </a:lnTo>
                <a:lnTo>
                  <a:pt x="1903729" y="1469390"/>
                </a:lnTo>
                <a:lnTo>
                  <a:pt x="1834514" y="1478915"/>
                </a:lnTo>
                <a:lnTo>
                  <a:pt x="1765934" y="1484630"/>
                </a:lnTo>
                <a:lnTo>
                  <a:pt x="1697989" y="1487170"/>
                </a:lnTo>
                <a:lnTo>
                  <a:pt x="1664334" y="1487170"/>
                </a:lnTo>
                <a:lnTo>
                  <a:pt x="1564004" y="1482725"/>
                </a:lnTo>
                <a:lnTo>
                  <a:pt x="1497964" y="1475740"/>
                </a:lnTo>
                <a:lnTo>
                  <a:pt x="1433194" y="1465580"/>
                </a:lnTo>
                <a:lnTo>
                  <a:pt x="1368425" y="1452245"/>
                </a:lnTo>
                <a:lnTo>
                  <a:pt x="1304925" y="1435100"/>
                </a:lnTo>
                <a:lnTo>
                  <a:pt x="1241425" y="1415415"/>
                </a:lnTo>
                <a:lnTo>
                  <a:pt x="1179194" y="1391920"/>
                </a:lnTo>
                <a:lnTo>
                  <a:pt x="1117600" y="1365885"/>
                </a:lnTo>
                <a:lnTo>
                  <a:pt x="1056639" y="1336040"/>
                </a:lnTo>
                <a:lnTo>
                  <a:pt x="996314" y="1303020"/>
                </a:lnTo>
                <a:lnTo>
                  <a:pt x="936625" y="1266825"/>
                </a:lnTo>
                <a:lnTo>
                  <a:pt x="877569" y="1227455"/>
                </a:lnTo>
                <a:lnTo>
                  <a:pt x="819150" y="1184910"/>
                </a:lnTo>
                <a:lnTo>
                  <a:pt x="762000" y="1138555"/>
                </a:lnTo>
                <a:lnTo>
                  <a:pt x="704850" y="1089660"/>
                </a:lnTo>
                <a:lnTo>
                  <a:pt x="648969" y="1037590"/>
                </a:lnTo>
                <a:lnTo>
                  <a:pt x="621029" y="1010285"/>
                </a:lnTo>
                <a:lnTo>
                  <a:pt x="593089" y="981710"/>
                </a:lnTo>
                <a:lnTo>
                  <a:pt x="565784" y="952500"/>
                </a:lnTo>
                <a:lnTo>
                  <a:pt x="538479" y="922655"/>
                </a:lnTo>
                <a:lnTo>
                  <a:pt x="511175" y="892175"/>
                </a:lnTo>
                <a:lnTo>
                  <a:pt x="484504" y="861060"/>
                </a:lnTo>
                <a:lnTo>
                  <a:pt x="457834" y="828675"/>
                </a:lnTo>
                <a:lnTo>
                  <a:pt x="431164" y="795655"/>
                </a:lnTo>
                <a:lnTo>
                  <a:pt x="404494" y="762000"/>
                </a:lnTo>
                <a:lnTo>
                  <a:pt x="378459" y="727075"/>
                </a:lnTo>
                <a:lnTo>
                  <a:pt x="352425" y="691515"/>
                </a:lnTo>
                <a:lnTo>
                  <a:pt x="326389" y="655320"/>
                </a:lnTo>
                <a:lnTo>
                  <a:pt x="300989" y="618490"/>
                </a:lnTo>
                <a:lnTo>
                  <a:pt x="274954" y="580390"/>
                </a:lnTo>
                <a:lnTo>
                  <a:pt x="249554" y="541655"/>
                </a:lnTo>
                <a:lnTo>
                  <a:pt x="224789" y="502285"/>
                </a:lnTo>
                <a:lnTo>
                  <a:pt x="199389" y="461645"/>
                </a:lnTo>
                <a:lnTo>
                  <a:pt x="174625" y="420370"/>
                </a:lnTo>
                <a:lnTo>
                  <a:pt x="149859" y="378460"/>
                </a:lnTo>
                <a:lnTo>
                  <a:pt x="125729" y="335915"/>
                </a:lnTo>
                <a:lnTo>
                  <a:pt x="100964" y="292100"/>
                </a:lnTo>
                <a:lnTo>
                  <a:pt x="76834" y="247650"/>
                </a:lnTo>
                <a:lnTo>
                  <a:pt x="52704" y="202565"/>
                </a:lnTo>
                <a:lnTo>
                  <a:pt x="29209" y="156845"/>
                </a:lnTo>
                <a:lnTo>
                  <a:pt x="5714" y="109855"/>
                </a:lnTo>
                <a:lnTo>
                  <a:pt x="0" y="98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9275" y="5910579"/>
            <a:ext cx="109855" cy="136525"/>
          </a:xfrm>
          <a:custGeom>
            <a:avLst/>
            <a:gdLst/>
            <a:ahLst/>
            <a:cxnLst/>
            <a:rect l="l" t="t" r="r" b="b"/>
            <a:pathLst>
              <a:path w="109854" h="136525">
                <a:moveTo>
                  <a:pt x="1904" y="0"/>
                </a:moveTo>
                <a:lnTo>
                  <a:pt x="0" y="136525"/>
                </a:lnTo>
                <a:lnTo>
                  <a:pt x="109854" y="83185"/>
                </a:lnTo>
                <a:lnTo>
                  <a:pt x="1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01177" y="7645145"/>
            <a:ext cx="1331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Ordinateur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7642" y="6558153"/>
            <a:ext cx="74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7696" y="3281298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commit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6034" y="3281298"/>
            <a:ext cx="55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add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2000" y="4640579"/>
            <a:ext cx="1198245" cy="1270000"/>
          </a:xfrm>
          <a:prstGeom prst="rect">
            <a:avLst/>
          </a:prstGeom>
          <a:solidFill>
            <a:srgbClr val="F8B9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93370" marR="268605" indent="-38100">
              <a:lnSpc>
                <a:spcPct val="102299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Repo 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0900" y="4640579"/>
            <a:ext cx="1198245" cy="1270000"/>
          </a:xfrm>
          <a:prstGeom prst="rect">
            <a:avLst/>
          </a:prstGeom>
          <a:solidFill>
            <a:srgbClr val="F8B9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67709" y="4640579"/>
            <a:ext cx="1663700" cy="1270000"/>
          </a:xfrm>
          <a:prstGeom prst="rect">
            <a:avLst/>
          </a:prstGeom>
          <a:solidFill>
            <a:srgbClr val="F8B9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Workspace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497" y="152400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16" y="780034"/>
            <a:ext cx="1093152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50" spc="185" dirty="0"/>
              <a:t>Méthode </a:t>
            </a:r>
            <a:r>
              <a:rPr sz="6850" spc="180" dirty="0"/>
              <a:t>de </a:t>
            </a:r>
            <a:r>
              <a:rPr sz="6850" spc="125" dirty="0"/>
              <a:t>travail </a:t>
            </a:r>
            <a:r>
              <a:rPr sz="6850" spc="180" dirty="0"/>
              <a:t>en</a:t>
            </a:r>
            <a:r>
              <a:rPr sz="6850" spc="-145" dirty="0"/>
              <a:t> </a:t>
            </a:r>
            <a:r>
              <a:rPr sz="6850" spc="130" dirty="0"/>
              <a:t>local</a:t>
            </a:r>
            <a:endParaRPr sz="685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928116" y="2443111"/>
            <a:ext cx="10879455" cy="580326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495300" indent="-419734">
              <a:lnSpc>
                <a:spcPct val="100000"/>
              </a:lnSpc>
              <a:spcBef>
                <a:spcPts val="1330"/>
              </a:spcBef>
              <a:buSzPct val="144262"/>
              <a:buChar char="•"/>
              <a:tabLst>
                <a:tab pos="495934" algn="l"/>
              </a:tabLst>
            </a:pPr>
            <a:r>
              <a:rPr sz="3050" spc="-5" dirty="0">
                <a:latin typeface="Arial"/>
                <a:cs typeface="Arial"/>
              </a:rPr>
              <a:t>Initialiser le répertoire de travail via git init </a:t>
            </a:r>
            <a:r>
              <a:rPr sz="3050" dirty="0">
                <a:latin typeface="Arial"/>
                <a:cs typeface="Arial"/>
              </a:rPr>
              <a:t>(ou </a:t>
            </a:r>
            <a:r>
              <a:rPr sz="3050" spc="-5" dirty="0">
                <a:latin typeface="Arial"/>
                <a:cs typeface="Arial"/>
              </a:rPr>
              <a:t>git</a:t>
            </a:r>
            <a:r>
              <a:rPr sz="3050" spc="4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clone)</a:t>
            </a:r>
            <a:endParaRPr sz="3050">
              <a:latin typeface="Arial"/>
              <a:cs typeface="Arial"/>
            </a:endParaRPr>
          </a:p>
          <a:p>
            <a:pPr marL="495300" marR="1400810" indent="-419734">
              <a:lnSpc>
                <a:spcPts val="3010"/>
              </a:lnSpc>
              <a:spcBef>
                <a:spcPts val="3775"/>
              </a:spcBef>
              <a:buSzPct val="144262"/>
              <a:buChar char="•"/>
              <a:tabLst>
                <a:tab pos="495934" algn="l"/>
              </a:tabLst>
            </a:pPr>
            <a:r>
              <a:rPr sz="3050" spc="-5" dirty="0">
                <a:latin typeface="Arial"/>
                <a:cs typeface="Arial"/>
              </a:rPr>
              <a:t>Indiquer </a:t>
            </a:r>
            <a:r>
              <a:rPr sz="3050" dirty="0">
                <a:latin typeface="Arial"/>
                <a:cs typeface="Arial"/>
              </a:rPr>
              <a:t>tous </a:t>
            </a:r>
            <a:r>
              <a:rPr sz="3050" spc="-5" dirty="0">
                <a:latin typeface="Arial"/>
                <a:cs typeface="Arial"/>
              </a:rPr>
              <a:t>les fichiers à ignorer dans .gitignore, </a:t>
            </a:r>
            <a:r>
              <a:rPr sz="3050" spc="-20" dirty="0">
                <a:latin typeface="Arial"/>
                <a:cs typeface="Arial"/>
              </a:rPr>
              <a:t>le  </a:t>
            </a:r>
            <a:r>
              <a:rPr sz="3050" spc="-5" dirty="0">
                <a:latin typeface="Arial"/>
                <a:cs typeface="Arial"/>
              </a:rPr>
              <a:t>commiter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495300" indent="-419734">
              <a:lnSpc>
                <a:spcPct val="100000"/>
              </a:lnSpc>
              <a:buSzPct val="144262"/>
              <a:buChar char="•"/>
              <a:tabLst>
                <a:tab pos="495934" algn="l"/>
              </a:tabLst>
            </a:pPr>
            <a:r>
              <a:rPr sz="3050" spc="-20" dirty="0">
                <a:latin typeface="Arial"/>
                <a:cs typeface="Arial"/>
              </a:rPr>
              <a:t>Avant </a:t>
            </a:r>
            <a:r>
              <a:rPr sz="3050" spc="-5" dirty="0">
                <a:latin typeface="Arial"/>
                <a:cs typeface="Arial"/>
              </a:rPr>
              <a:t>tout travail, créer </a:t>
            </a:r>
            <a:r>
              <a:rPr sz="3050" spc="-10" dirty="0">
                <a:latin typeface="Arial"/>
                <a:cs typeface="Arial"/>
              </a:rPr>
              <a:t>une branche </a:t>
            </a:r>
            <a:r>
              <a:rPr sz="3050" spc="-5" dirty="0">
                <a:latin typeface="Arial"/>
                <a:cs typeface="Arial"/>
              </a:rPr>
              <a:t>et s’y</a:t>
            </a:r>
            <a:r>
              <a:rPr sz="3050" spc="25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positionner</a:t>
            </a:r>
            <a:endParaRPr sz="3050">
              <a:latin typeface="Arial"/>
              <a:cs typeface="Arial"/>
            </a:endParaRPr>
          </a:p>
          <a:p>
            <a:pPr marL="938530" lvl="1" indent="-419734">
              <a:lnSpc>
                <a:spcPct val="100000"/>
              </a:lnSpc>
              <a:spcBef>
                <a:spcPts val="3110"/>
              </a:spcBef>
              <a:buSzPct val="144262"/>
              <a:buChar char="•"/>
              <a:tabLst>
                <a:tab pos="939165" algn="l"/>
              </a:tabLst>
            </a:pPr>
            <a:r>
              <a:rPr sz="3050" spc="-5" dirty="0">
                <a:latin typeface="Arial"/>
                <a:cs typeface="Arial"/>
              </a:rPr>
              <a:t>git checkout </a:t>
            </a:r>
            <a:r>
              <a:rPr sz="3050" dirty="0">
                <a:latin typeface="Arial"/>
                <a:cs typeface="Arial"/>
              </a:rPr>
              <a:t>-b</a:t>
            </a:r>
            <a:r>
              <a:rPr sz="3050" spc="30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&lt;nom_de_la_branche&gt;</a:t>
            </a:r>
            <a:endParaRPr sz="3050">
              <a:latin typeface="Arial"/>
              <a:cs typeface="Arial"/>
            </a:endParaRPr>
          </a:p>
          <a:p>
            <a:pPr marL="495300" indent="-419734">
              <a:lnSpc>
                <a:spcPct val="100000"/>
              </a:lnSpc>
              <a:spcBef>
                <a:spcPts val="3095"/>
              </a:spcBef>
              <a:buSzPct val="144262"/>
              <a:buChar char="•"/>
              <a:tabLst>
                <a:tab pos="495934" algn="l"/>
              </a:tabLst>
            </a:pPr>
            <a:r>
              <a:rPr sz="3050" spc="-15" dirty="0">
                <a:latin typeface="Arial"/>
                <a:cs typeface="Arial"/>
              </a:rPr>
              <a:t>Faire </a:t>
            </a:r>
            <a:r>
              <a:rPr sz="3050" spc="-5" dirty="0">
                <a:latin typeface="Arial"/>
                <a:cs typeface="Arial"/>
              </a:rPr>
              <a:t>des petits commits, avec peu de modifications</a:t>
            </a:r>
            <a:r>
              <a:rPr sz="3050" spc="505" dirty="0">
                <a:latin typeface="Arial"/>
                <a:cs typeface="Arial"/>
              </a:rPr>
              <a:t> </a:t>
            </a:r>
            <a:r>
              <a:rPr sz="3050" spc="-5" dirty="0">
                <a:latin typeface="Arial"/>
                <a:cs typeface="Arial"/>
              </a:rPr>
              <a:t>dedans</a:t>
            </a:r>
            <a:endParaRPr sz="3050">
              <a:latin typeface="Arial"/>
              <a:cs typeface="Arial"/>
            </a:endParaRPr>
          </a:p>
          <a:p>
            <a:pPr marL="495300" marR="886460" indent="-419734">
              <a:lnSpc>
                <a:spcPts val="2940"/>
              </a:lnSpc>
              <a:spcBef>
                <a:spcPts val="3929"/>
              </a:spcBef>
              <a:buSzPct val="144262"/>
              <a:buChar char="•"/>
              <a:tabLst>
                <a:tab pos="495934" algn="l"/>
              </a:tabLst>
            </a:pPr>
            <a:r>
              <a:rPr sz="3050" spc="-5" dirty="0">
                <a:latin typeface="Arial"/>
                <a:cs typeface="Arial"/>
              </a:rPr>
              <a:t>Reverser </a:t>
            </a:r>
            <a:r>
              <a:rPr sz="3050" spc="-10" dirty="0">
                <a:latin typeface="Arial"/>
                <a:cs typeface="Arial"/>
              </a:rPr>
              <a:t>l’ensemble </a:t>
            </a:r>
            <a:r>
              <a:rPr sz="3050" spc="-5" dirty="0">
                <a:latin typeface="Arial"/>
                <a:cs typeface="Arial"/>
              </a:rPr>
              <a:t>des modifications dans la branche  "principale" par </a:t>
            </a:r>
            <a:r>
              <a:rPr sz="3050" dirty="0">
                <a:latin typeface="Arial"/>
                <a:cs typeface="Arial"/>
              </a:rPr>
              <a:t>un</a:t>
            </a:r>
            <a:r>
              <a:rPr sz="3050" spc="35" dirty="0">
                <a:latin typeface="Arial"/>
                <a:cs typeface="Arial"/>
              </a:rPr>
              <a:t> </a:t>
            </a:r>
            <a:r>
              <a:rPr sz="3050" spc="-20" dirty="0">
                <a:latin typeface="Arial"/>
                <a:cs typeface="Arial"/>
              </a:rPr>
              <a:t>merge</a:t>
            </a:r>
            <a:endParaRPr sz="3050">
              <a:latin typeface="Arial"/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657" y="99402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754" y="685546"/>
            <a:ext cx="90544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Quand </a:t>
            </a:r>
            <a:r>
              <a:rPr spc="200" dirty="0"/>
              <a:t>ça </a:t>
            </a:r>
            <a:r>
              <a:rPr spc="215" dirty="0"/>
              <a:t>va</a:t>
            </a:r>
            <a:r>
              <a:rPr spc="-919" dirty="0"/>
              <a:t> </a:t>
            </a:r>
            <a:r>
              <a:rPr spc="250" dirty="0"/>
              <a:t>mal…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 txBox="1"/>
          <p:nvPr/>
        </p:nvSpPr>
        <p:spPr>
          <a:xfrm>
            <a:off x="953516" y="2633218"/>
            <a:ext cx="10586720" cy="53657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50800" marR="17780">
              <a:lnSpc>
                <a:spcPct val="103200"/>
              </a:lnSpc>
              <a:spcBef>
                <a:spcPts val="25"/>
              </a:spcBef>
            </a:pPr>
            <a:r>
              <a:rPr sz="1850" spc="-5" dirty="0">
                <a:latin typeface="Arial"/>
                <a:cs typeface="Arial"/>
              </a:rPr>
              <a:t>Ca </a:t>
            </a:r>
            <a:r>
              <a:rPr sz="1850" dirty="0">
                <a:latin typeface="Arial"/>
                <a:cs typeface="Arial"/>
              </a:rPr>
              <a:t>peut aller </a:t>
            </a:r>
            <a:r>
              <a:rPr sz="1850" spc="-5" dirty="0">
                <a:latin typeface="Arial"/>
                <a:cs typeface="Arial"/>
              </a:rPr>
              <a:t>mal si vous </a:t>
            </a:r>
            <a:r>
              <a:rPr sz="1850" dirty="0">
                <a:latin typeface="Arial"/>
                <a:cs typeface="Arial"/>
              </a:rPr>
              <a:t>avez fait </a:t>
            </a:r>
            <a:r>
              <a:rPr sz="1850" spc="-5" dirty="0">
                <a:latin typeface="Arial"/>
                <a:cs typeface="Arial"/>
              </a:rPr>
              <a:t>et/ou commité </a:t>
            </a:r>
            <a:r>
              <a:rPr sz="1850" dirty="0">
                <a:latin typeface="Arial"/>
                <a:cs typeface="Arial"/>
              </a:rPr>
              <a:t>des </a:t>
            </a:r>
            <a:r>
              <a:rPr sz="1850" spc="-5" dirty="0">
                <a:latin typeface="Arial"/>
                <a:cs typeface="Arial"/>
              </a:rPr>
              <a:t>modifications </a:t>
            </a:r>
            <a:r>
              <a:rPr sz="1850" dirty="0">
                <a:latin typeface="Arial"/>
                <a:cs typeface="Arial"/>
              </a:rPr>
              <a:t>qui </a:t>
            </a:r>
            <a:r>
              <a:rPr sz="1850" spc="-5" dirty="0">
                <a:latin typeface="Arial"/>
                <a:cs typeface="Arial"/>
              </a:rPr>
              <a:t>contiennent des erreurs. Vous  souhaiterez alors revenir en arrière.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03530" indent="-253365">
              <a:lnSpc>
                <a:spcPct val="100000"/>
              </a:lnSpc>
              <a:buSzPct val="143243"/>
              <a:buChar char="•"/>
              <a:tabLst>
                <a:tab pos="304165" algn="l"/>
              </a:tabLst>
            </a:pPr>
            <a:r>
              <a:rPr sz="1850" spc="-5" dirty="0">
                <a:latin typeface="Arial"/>
                <a:cs typeface="Arial"/>
              </a:rPr>
              <a:t>Revenir en </a:t>
            </a:r>
            <a:r>
              <a:rPr sz="1850" spc="-10" dirty="0">
                <a:latin typeface="Arial"/>
                <a:cs typeface="Arial"/>
              </a:rPr>
              <a:t>arrière </a:t>
            </a:r>
            <a:r>
              <a:rPr sz="1850" dirty="0">
                <a:latin typeface="Arial"/>
                <a:cs typeface="Arial"/>
              </a:rPr>
              <a:t>dans </a:t>
            </a:r>
            <a:r>
              <a:rPr sz="1850" spc="-10" dirty="0">
                <a:latin typeface="Arial"/>
                <a:cs typeface="Arial"/>
              </a:rPr>
              <a:t>l’index </a:t>
            </a:r>
            <a:r>
              <a:rPr sz="1850" spc="-5" dirty="0">
                <a:latin typeface="Arial"/>
                <a:cs typeface="Arial"/>
              </a:rPr>
              <a:t>(enlever ce qui est </a:t>
            </a:r>
            <a:r>
              <a:rPr sz="1850" dirty="0">
                <a:latin typeface="Arial"/>
                <a:cs typeface="Arial"/>
              </a:rPr>
              <a:t>dans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l’index)</a:t>
            </a:r>
            <a:endParaRPr sz="1850">
              <a:latin typeface="Arial"/>
              <a:cs typeface="Arial"/>
            </a:endParaRPr>
          </a:p>
          <a:p>
            <a:pPr marL="748665" lvl="1" indent="-255270">
              <a:lnSpc>
                <a:spcPct val="100000"/>
              </a:lnSpc>
              <a:spcBef>
                <a:spcPts val="1465"/>
              </a:spcBef>
              <a:buSzPct val="143243"/>
              <a:buChar char="•"/>
              <a:tabLst>
                <a:tab pos="749300" algn="l"/>
              </a:tabLst>
            </a:pPr>
            <a:r>
              <a:rPr sz="1850" spc="-5" dirty="0">
                <a:latin typeface="Arial"/>
                <a:cs typeface="Arial"/>
              </a:rPr>
              <a:t>git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reset</a:t>
            </a:r>
            <a:endParaRPr sz="1850">
              <a:latin typeface="Arial"/>
              <a:cs typeface="Arial"/>
            </a:endParaRPr>
          </a:p>
          <a:p>
            <a:pPr marL="303530" indent="-253365">
              <a:lnSpc>
                <a:spcPct val="100000"/>
              </a:lnSpc>
              <a:spcBef>
                <a:spcPts val="1465"/>
              </a:spcBef>
              <a:buSzPct val="143243"/>
              <a:buChar char="•"/>
              <a:tabLst>
                <a:tab pos="304165" algn="l"/>
              </a:tabLst>
            </a:pPr>
            <a:r>
              <a:rPr sz="1850" spc="-5" dirty="0">
                <a:latin typeface="Arial"/>
                <a:cs typeface="Arial"/>
              </a:rPr>
              <a:t>Modifier le dernier commit</a:t>
            </a:r>
            <a:endParaRPr sz="1850">
              <a:latin typeface="Arial"/>
              <a:cs typeface="Arial"/>
            </a:endParaRPr>
          </a:p>
          <a:p>
            <a:pPr marL="748665" lvl="1" indent="-255270">
              <a:lnSpc>
                <a:spcPct val="100000"/>
              </a:lnSpc>
              <a:spcBef>
                <a:spcPts val="1465"/>
              </a:spcBef>
              <a:buSzPct val="143243"/>
              <a:buChar char="•"/>
              <a:tabLst>
                <a:tab pos="749300" algn="l"/>
              </a:tabLst>
            </a:pPr>
            <a:r>
              <a:rPr sz="1850" spc="25" dirty="0">
                <a:latin typeface="Arial"/>
                <a:cs typeface="Arial"/>
              </a:rPr>
              <a:t>git </a:t>
            </a:r>
            <a:r>
              <a:rPr sz="1850" spc="45" dirty="0">
                <a:latin typeface="Arial"/>
                <a:cs typeface="Arial"/>
              </a:rPr>
              <a:t>commit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55" dirty="0">
                <a:latin typeface="Arial"/>
                <a:cs typeface="Arial"/>
              </a:rPr>
              <a:t>—amend</a:t>
            </a:r>
            <a:endParaRPr sz="1850">
              <a:latin typeface="Arial"/>
              <a:cs typeface="Arial"/>
            </a:endParaRPr>
          </a:p>
          <a:p>
            <a:pPr marL="303530" indent="-253365">
              <a:lnSpc>
                <a:spcPct val="100000"/>
              </a:lnSpc>
              <a:spcBef>
                <a:spcPts val="1465"/>
              </a:spcBef>
              <a:buSzPct val="143243"/>
              <a:buChar char="•"/>
              <a:tabLst>
                <a:tab pos="304165" algn="l"/>
              </a:tabLst>
            </a:pPr>
            <a:r>
              <a:rPr sz="1850" spc="-5" dirty="0">
                <a:latin typeface="Arial"/>
                <a:cs typeface="Arial"/>
              </a:rPr>
              <a:t>Revenir à </a:t>
            </a:r>
            <a:r>
              <a:rPr sz="1850" dirty="0">
                <a:latin typeface="Arial"/>
                <a:cs typeface="Arial"/>
              </a:rPr>
              <a:t>un </a:t>
            </a:r>
            <a:r>
              <a:rPr sz="1850" spc="-10" dirty="0">
                <a:latin typeface="Arial"/>
                <a:cs typeface="Arial"/>
              </a:rPr>
              <a:t>commit </a:t>
            </a:r>
            <a:r>
              <a:rPr sz="1850" spc="-5" dirty="0">
                <a:latin typeface="Arial"/>
                <a:cs typeface="Arial"/>
              </a:rPr>
              <a:t>précédent sans </a:t>
            </a:r>
            <a:r>
              <a:rPr sz="1850" spc="-10" dirty="0">
                <a:latin typeface="Arial"/>
                <a:cs typeface="Arial"/>
              </a:rPr>
              <a:t>modifier </a:t>
            </a:r>
            <a:r>
              <a:rPr sz="1850" spc="-5" dirty="0">
                <a:latin typeface="Arial"/>
                <a:cs typeface="Arial"/>
              </a:rPr>
              <a:t>l’état des</a:t>
            </a:r>
            <a:r>
              <a:rPr sz="1850" spc="9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fichiers</a:t>
            </a:r>
            <a:endParaRPr sz="1850">
              <a:latin typeface="Arial"/>
              <a:cs typeface="Arial"/>
            </a:endParaRPr>
          </a:p>
          <a:p>
            <a:pPr marL="748665" lvl="1" indent="-255270">
              <a:lnSpc>
                <a:spcPct val="100000"/>
              </a:lnSpc>
              <a:spcBef>
                <a:spcPts val="1450"/>
              </a:spcBef>
              <a:buSzPct val="143243"/>
              <a:buChar char="•"/>
              <a:tabLst>
                <a:tab pos="749300" algn="l"/>
              </a:tabLst>
            </a:pPr>
            <a:r>
              <a:rPr sz="1850" spc="-5" dirty="0">
                <a:latin typeface="Arial"/>
                <a:cs typeface="Arial"/>
              </a:rPr>
              <a:t>git reset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sha1_du_commit</a:t>
            </a:r>
            <a:endParaRPr sz="1850">
              <a:latin typeface="Arial"/>
              <a:cs typeface="Arial"/>
            </a:endParaRPr>
          </a:p>
          <a:p>
            <a:pPr marL="303530" indent="-253365">
              <a:lnSpc>
                <a:spcPct val="100000"/>
              </a:lnSpc>
              <a:spcBef>
                <a:spcPts val="1465"/>
              </a:spcBef>
              <a:buSzPct val="143243"/>
              <a:buChar char="•"/>
              <a:tabLst>
                <a:tab pos="304165" algn="l"/>
              </a:tabLst>
            </a:pPr>
            <a:r>
              <a:rPr sz="1850" spc="-5" dirty="0">
                <a:latin typeface="Arial"/>
                <a:cs typeface="Arial"/>
              </a:rPr>
              <a:t>Sauvegarder </a:t>
            </a:r>
            <a:r>
              <a:rPr sz="1850" dirty="0">
                <a:latin typeface="Arial"/>
                <a:cs typeface="Arial"/>
              </a:rPr>
              <a:t>ses </a:t>
            </a:r>
            <a:r>
              <a:rPr sz="1850" spc="-5" dirty="0">
                <a:latin typeface="Arial"/>
                <a:cs typeface="Arial"/>
              </a:rPr>
              <a:t>modifications et changer de</a:t>
            </a:r>
            <a:r>
              <a:rPr sz="1850" spc="3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branche</a:t>
            </a:r>
            <a:endParaRPr sz="1850">
              <a:latin typeface="Arial"/>
              <a:cs typeface="Arial"/>
            </a:endParaRPr>
          </a:p>
          <a:p>
            <a:pPr marL="748665" lvl="1" indent="-255270">
              <a:lnSpc>
                <a:spcPct val="100000"/>
              </a:lnSpc>
              <a:spcBef>
                <a:spcPts val="1560"/>
              </a:spcBef>
              <a:buSzPct val="143243"/>
              <a:buChar char="•"/>
              <a:tabLst>
                <a:tab pos="749300" algn="l"/>
              </a:tabLst>
            </a:pPr>
            <a:r>
              <a:rPr sz="1850" spc="25" dirty="0">
                <a:latin typeface="Arial"/>
                <a:cs typeface="Arial"/>
              </a:rPr>
              <a:t>git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stash</a:t>
            </a:r>
            <a:endParaRPr sz="1850">
              <a:latin typeface="Arial"/>
              <a:cs typeface="Arial"/>
            </a:endParaRPr>
          </a:p>
          <a:p>
            <a:pPr marL="748665" lvl="1" indent="-255270">
              <a:lnSpc>
                <a:spcPct val="100000"/>
              </a:lnSpc>
              <a:spcBef>
                <a:spcPts val="1465"/>
              </a:spcBef>
              <a:buSzPct val="143243"/>
              <a:buChar char="•"/>
              <a:tabLst>
                <a:tab pos="749300" algn="l"/>
              </a:tabLst>
            </a:pPr>
            <a:r>
              <a:rPr sz="1850" spc="25" dirty="0">
                <a:latin typeface="Arial"/>
                <a:cs typeface="Arial"/>
              </a:rPr>
              <a:t>git </a:t>
            </a:r>
            <a:r>
              <a:rPr sz="1850" spc="40" dirty="0">
                <a:latin typeface="Arial"/>
                <a:cs typeface="Arial"/>
              </a:rPr>
              <a:t>checkout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850" spc="45" dirty="0">
                <a:latin typeface="Arial"/>
                <a:cs typeface="Arial"/>
              </a:rPr>
              <a:t>&lt;branche&gt;</a:t>
            </a:r>
            <a:endParaRPr sz="1850">
              <a:latin typeface="Arial"/>
              <a:cs typeface="Arial"/>
            </a:endParaRPr>
          </a:p>
          <a:p>
            <a:pPr marL="748665" lvl="1" indent="-255270">
              <a:lnSpc>
                <a:spcPct val="100000"/>
              </a:lnSpc>
              <a:spcBef>
                <a:spcPts val="1455"/>
              </a:spcBef>
              <a:buSzPct val="143243"/>
              <a:buChar char="•"/>
              <a:tabLst>
                <a:tab pos="749300" algn="l"/>
              </a:tabLst>
            </a:pPr>
            <a:r>
              <a:rPr sz="1850" spc="25" dirty="0">
                <a:latin typeface="Arial"/>
                <a:cs typeface="Arial"/>
              </a:rPr>
              <a:t>git </a:t>
            </a:r>
            <a:r>
              <a:rPr sz="1850" spc="40" dirty="0">
                <a:latin typeface="Arial"/>
                <a:cs typeface="Arial"/>
              </a:rPr>
              <a:t>stash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45" dirty="0">
                <a:latin typeface="Arial"/>
                <a:cs typeface="Arial"/>
              </a:rPr>
              <a:t>pop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357" y="2863723"/>
            <a:ext cx="8571230" cy="24720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146300" marR="5080" indent="-2134235">
              <a:lnSpc>
                <a:spcPct val="100600"/>
              </a:lnSpc>
              <a:spcBef>
                <a:spcPts val="45"/>
              </a:spcBef>
            </a:pPr>
            <a:r>
              <a:rPr spc="70" dirty="0"/>
              <a:t>Travail </a:t>
            </a:r>
            <a:r>
              <a:rPr spc="160" dirty="0"/>
              <a:t>distant et</a:t>
            </a:r>
            <a:r>
              <a:rPr spc="-580" dirty="0"/>
              <a:t> </a:t>
            </a:r>
            <a:r>
              <a:rPr spc="210" dirty="0"/>
              <a:t>à  </a:t>
            </a:r>
            <a:r>
              <a:rPr spc="170" dirty="0"/>
              <a:t>plusieurs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5954" y="685546"/>
            <a:ext cx="814578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Travail </a:t>
            </a:r>
            <a:r>
              <a:rPr spc="225" dirty="0"/>
              <a:t>en</a:t>
            </a:r>
            <a:r>
              <a:rPr spc="-15" dirty="0"/>
              <a:t> </a:t>
            </a:r>
            <a:r>
              <a:rPr spc="165" dirty="0"/>
              <a:t>distant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smtClean="0"/>
              <a:t>Réunion GIT </a:t>
            </a:r>
            <a:endParaRPr lang="fr-FR"/>
          </a:p>
        </p:txBody>
      </p:sp>
      <p:sp>
        <p:nvSpPr>
          <p:cNvPr id="4" name="object 4"/>
          <p:cNvSpPr/>
          <p:nvPr/>
        </p:nvSpPr>
        <p:spPr>
          <a:xfrm>
            <a:off x="1637029" y="3084195"/>
            <a:ext cx="9763760" cy="5078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0" y="152400"/>
            <a:ext cx="1767993" cy="768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ITC_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réparation et coordination budgétai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éseaux et Systè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estion des Équip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ogiciels Métiers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G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NT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SLMC-DM-PrésentationMethodologieProjetsDev-vf</Template>
  <TotalTime>30</TotalTime>
  <Words>584</Words>
  <Application>Microsoft Office PowerPoint</Application>
  <PresentationFormat>Personnalisé</PresentationFormat>
  <Paragraphs>139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9</vt:i4>
      </vt:variant>
      <vt:variant>
        <vt:lpstr>Titres des diapositives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DSITC_powerpoint</vt:lpstr>
      <vt:lpstr>1_Conception personnalisée</vt:lpstr>
      <vt:lpstr>Conception personnalisée</vt:lpstr>
      <vt:lpstr>Préparation et coordination budgétaire</vt:lpstr>
      <vt:lpstr>Réseaux et Systèmes</vt:lpstr>
      <vt:lpstr>Gestion des Équipements</vt:lpstr>
      <vt:lpstr>Logiciels Métiers</vt:lpstr>
      <vt:lpstr>SIGCT</vt:lpstr>
      <vt:lpstr>NTIC</vt:lpstr>
      <vt:lpstr>Présentation PowerPoint</vt:lpstr>
      <vt:lpstr>Git Workflows</vt:lpstr>
      <vt:lpstr>Workflow</vt:lpstr>
      <vt:lpstr>Travail Local</vt:lpstr>
      <vt:lpstr>Travail en local</vt:lpstr>
      <vt:lpstr>Méthode de travail en local</vt:lpstr>
      <vt:lpstr>Quand ça va mal…</vt:lpstr>
      <vt:lpstr>Travail distant et à  plusieurs</vt:lpstr>
      <vt:lpstr>Travail en distant</vt:lpstr>
      <vt:lpstr>Travail en distant</vt:lpstr>
      <vt:lpstr>S’identifier auprès du  serveur distant</vt:lpstr>
      <vt:lpstr>Nouvelles commandes</vt:lpstr>
      <vt:lpstr>Workflow centralisé</vt:lpstr>
      <vt:lpstr>Principes</vt:lpstr>
      <vt:lpstr>Workflow centralisé 1</vt:lpstr>
      <vt:lpstr>Workflow centralisé 2</vt:lpstr>
      <vt:lpstr>Workflow centralisé 3</vt:lpstr>
      <vt:lpstr>Workflow centralisé 4</vt:lpstr>
      <vt:lpstr>Workflow centralisé 5a</vt:lpstr>
      <vt:lpstr>Workflow centralisé 5b</vt:lpstr>
      <vt:lpstr>Workflow centralisé 5c En cas de conflit, le rebase  s’arrête et il faut résoudre le  conflit comme pour un  merge</vt:lpstr>
      <vt:lpstr>Workflow centralisé 5d</vt:lpstr>
      <vt:lpstr>Workflow de branche  par fonctionnalité</vt:lpstr>
      <vt:lpstr>Workflow de branche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Workflows</dc:title>
  <dc:creator>FUENTES Ludovic</dc:creator>
  <cp:lastModifiedBy>LARGO LOPEZ Oscar David</cp:lastModifiedBy>
  <cp:revision>4</cp:revision>
  <dcterms:created xsi:type="dcterms:W3CDTF">2020-01-15T12:59:34Z</dcterms:created>
  <dcterms:modified xsi:type="dcterms:W3CDTF">2025-05-20T14:40:29Z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Microsoft® Word 2013</vt:lpwstr>
  </property>
  <property fmtid="{D5CDD505-2E9C-101B-9397-08002B2CF9AE}" pid="4" name="LastSaved">
    <vt:filetime>2020-01-15T00:00:00Z</vt:filetime>
  </property>
</Properties>
</file>