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Annuaire CD32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 err="1"/>
              <a:t>Recherche</a:t>
            </a:r>
            <a:r>
              <a:rPr dirty="0"/>
              <a:t> – </a:t>
            </a:r>
            <a:r>
              <a:rPr dirty="0" err="1"/>
              <a:t>Filtres</a:t>
            </a:r>
            <a:r>
              <a:rPr dirty="0"/>
              <a:t> – Pagination</a:t>
            </a:r>
          </a:p>
          <a:p>
            <a:r>
              <a:rPr dirty="0" err="1"/>
              <a:t>Annuaire</a:t>
            </a:r>
            <a:r>
              <a:rPr dirty="0"/>
              <a:t> </a:t>
            </a:r>
            <a:r>
              <a:rPr lang="fr-FR" dirty="0" smtClean="0"/>
              <a:t>CD32</a:t>
            </a:r>
            <a:r>
              <a:rPr dirty="0" smtClean="0"/>
              <a:t> </a:t>
            </a:r>
            <a:r>
              <a:rPr dirty="0" err="1"/>
              <a:t>interactif</a:t>
            </a:r>
            <a:r>
              <a:rPr dirty="0"/>
              <a:t> </a:t>
            </a:r>
            <a:r>
              <a:rPr dirty="0" err="1"/>
              <a:t>basé</a:t>
            </a:r>
            <a:r>
              <a:rPr dirty="0"/>
              <a:t> sur PHP, HTML, CSS et JavaScript.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Interface </a:t>
            </a:r>
            <a:r>
              <a:rPr dirty="0" err="1"/>
              <a:t>rapide</a:t>
            </a:r>
            <a:r>
              <a:rPr dirty="0"/>
              <a:t> et </a:t>
            </a:r>
            <a:r>
              <a:rPr dirty="0" err="1"/>
              <a:t>fluide</a:t>
            </a:r>
            <a:endParaRPr dirty="0"/>
          </a:p>
          <a:p>
            <a:r>
              <a:rPr dirty="0" smtClean="0"/>
              <a:t> </a:t>
            </a:r>
            <a:r>
              <a:rPr dirty="0"/>
              <a:t>Code </a:t>
            </a:r>
            <a:r>
              <a:rPr dirty="0" err="1"/>
              <a:t>réutilisable</a:t>
            </a:r>
            <a:r>
              <a:rPr dirty="0"/>
              <a:t> pour divers types de </a:t>
            </a:r>
            <a:r>
              <a:rPr dirty="0" smtClean="0"/>
              <a:t>fiches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Objectif</a:t>
            </a:r>
            <a:r>
              <a:rPr dirty="0"/>
              <a:t> du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 système permet à l’utilisateur de filtre dynamiquement le annuaire selon les critères demander (Nom, </a:t>
            </a:r>
            <a:r>
              <a:rPr lang="fr-FR" dirty="0" err="1"/>
              <a:t>P</a:t>
            </a:r>
            <a:r>
              <a:rPr lang="fr-FR" dirty="0" err="1" smtClean="0"/>
              <a:t>renom</a:t>
            </a:r>
            <a:r>
              <a:rPr lang="fr-FR" dirty="0" smtClean="0"/>
              <a:t>, Service, DGA etc..)</a:t>
            </a:r>
          </a:p>
          <a:p>
            <a:endParaRPr dirty="0"/>
          </a:p>
          <a:p>
            <a:r>
              <a:rPr dirty="0" err="1" smtClean="0"/>
              <a:t>Optimis</a:t>
            </a:r>
            <a:r>
              <a:rPr lang="fr-FR" dirty="0" smtClean="0"/>
              <a:t>er</a:t>
            </a:r>
            <a:r>
              <a:rPr dirty="0" smtClean="0"/>
              <a:t> </a:t>
            </a:r>
            <a:r>
              <a:rPr lang="fr-FR" dirty="0" smtClean="0"/>
              <a:t>une interface visuelle plus agréable aux utilisateurs et</a:t>
            </a:r>
            <a:r>
              <a:rPr dirty="0" smtClean="0"/>
              <a:t>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expérience</a:t>
            </a:r>
            <a:r>
              <a:rPr dirty="0"/>
              <a:t> </a:t>
            </a:r>
            <a:r>
              <a:rPr dirty="0" err="1"/>
              <a:t>fluide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main.js – Initialisation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 smtClean="0"/>
              <a:t>Fichier</a:t>
            </a:r>
            <a:r>
              <a:rPr dirty="0" smtClean="0"/>
              <a:t> principal</a:t>
            </a:r>
            <a:endParaRPr dirty="0"/>
          </a:p>
          <a:p>
            <a:r>
              <a:rPr dirty="0" smtClean="0"/>
              <a:t> </a:t>
            </a:r>
            <a:r>
              <a:rPr dirty="0" err="1"/>
              <a:t>Attente</a:t>
            </a:r>
            <a:r>
              <a:rPr dirty="0"/>
              <a:t> du </a:t>
            </a:r>
            <a:r>
              <a:rPr dirty="0" err="1"/>
              <a:t>chargement</a:t>
            </a:r>
            <a:r>
              <a:rPr dirty="0"/>
              <a:t> DOM</a:t>
            </a:r>
          </a:p>
          <a:p>
            <a:r>
              <a:rPr dirty="0" err="1" smtClean="0"/>
              <a:t>Récupération</a:t>
            </a:r>
            <a:r>
              <a:rPr dirty="0" smtClean="0"/>
              <a:t> </a:t>
            </a:r>
            <a:r>
              <a:rPr dirty="0"/>
              <a:t>des </a:t>
            </a:r>
            <a:r>
              <a:rPr dirty="0" err="1"/>
              <a:t>éléments</a:t>
            </a:r>
            <a:r>
              <a:rPr dirty="0"/>
              <a:t> HTML (</a:t>
            </a:r>
            <a:r>
              <a:rPr dirty="0" err="1"/>
              <a:t>formulaire</a:t>
            </a:r>
            <a:r>
              <a:rPr dirty="0"/>
              <a:t>, </a:t>
            </a:r>
            <a:r>
              <a:rPr dirty="0" err="1"/>
              <a:t>cartes</a:t>
            </a:r>
            <a:r>
              <a:rPr dirty="0"/>
              <a:t>, etc.)</a:t>
            </a:r>
          </a:p>
          <a:p>
            <a:r>
              <a:rPr dirty="0" smtClean="0"/>
              <a:t>Appel à </a:t>
            </a:r>
            <a:r>
              <a:rPr dirty="0" err="1" smtClean="0"/>
              <a:t>initFiltres</a:t>
            </a:r>
            <a:r>
              <a:rPr dirty="0" smtClean="0"/>
              <a:t>() de filtres.js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filtres.js – Initialisation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 err="1"/>
              <a:t>Fonction</a:t>
            </a:r>
            <a:r>
              <a:rPr dirty="0"/>
              <a:t> </a:t>
            </a:r>
            <a:r>
              <a:rPr dirty="0" err="1"/>
              <a:t>initFiltres</a:t>
            </a:r>
            <a:r>
              <a:rPr dirty="0"/>
              <a:t>({...})</a:t>
            </a:r>
          </a:p>
          <a:p>
            <a:r>
              <a:rPr dirty="0" smtClean="0"/>
              <a:t>Lecture </a:t>
            </a:r>
            <a:r>
              <a:rPr dirty="0"/>
              <a:t>des </a:t>
            </a:r>
            <a:r>
              <a:rPr dirty="0" err="1"/>
              <a:t>préférences</a:t>
            </a:r>
            <a:r>
              <a:rPr dirty="0"/>
              <a:t> </a:t>
            </a:r>
            <a:r>
              <a:rPr dirty="0" err="1"/>
              <a:t>utilisateur</a:t>
            </a:r>
            <a:endParaRPr dirty="0"/>
          </a:p>
          <a:p>
            <a:r>
              <a:rPr dirty="0" smtClean="0"/>
              <a:t>Cache </a:t>
            </a:r>
            <a:r>
              <a:rPr dirty="0"/>
              <a:t>les </a:t>
            </a:r>
            <a:r>
              <a:rPr dirty="0" err="1"/>
              <a:t>cartes</a:t>
            </a:r>
            <a:r>
              <a:rPr dirty="0"/>
              <a:t> au début</a:t>
            </a:r>
          </a:p>
          <a:p>
            <a:r>
              <a:rPr dirty="0" smtClean="0"/>
              <a:t> </a:t>
            </a:r>
            <a:r>
              <a:rPr dirty="0" err="1"/>
              <a:t>Initialise</a:t>
            </a:r>
            <a:r>
              <a:rPr dirty="0"/>
              <a:t> les variables </a:t>
            </a:r>
            <a:r>
              <a:rPr dirty="0" err="1" smtClean="0"/>
              <a:t>nécessaires</a:t>
            </a:r>
            <a:r>
              <a:rPr lang="fr-FR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Recherche et Filtres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 err="1"/>
              <a:t>applyFiltres</a:t>
            </a:r>
            <a:r>
              <a:rPr dirty="0"/>
              <a:t>() : </a:t>
            </a:r>
            <a:r>
              <a:rPr dirty="0" err="1"/>
              <a:t>filtre</a:t>
            </a:r>
            <a:r>
              <a:rPr dirty="0"/>
              <a:t> </a:t>
            </a:r>
            <a:r>
              <a:rPr dirty="0" err="1"/>
              <a:t>selon</a:t>
            </a:r>
            <a:r>
              <a:rPr dirty="0"/>
              <a:t> </a:t>
            </a:r>
            <a:r>
              <a:rPr dirty="0" err="1"/>
              <a:t>formulaire</a:t>
            </a:r>
            <a:endParaRPr dirty="0"/>
          </a:p>
          <a:p>
            <a:r>
              <a:rPr dirty="0" err="1" smtClean="0"/>
              <a:t>applyGlobalSearch</a:t>
            </a:r>
            <a:r>
              <a:rPr dirty="0"/>
              <a:t>() : </a:t>
            </a:r>
            <a:r>
              <a:rPr dirty="0" err="1"/>
              <a:t>recherche</a:t>
            </a:r>
            <a:r>
              <a:rPr dirty="0"/>
              <a:t> sur </a:t>
            </a:r>
            <a:r>
              <a:rPr dirty="0" err="1"/>
              <a:t>tous</a:t>
            </a:r>
            <a:r>
              <a:rPr dirty="0"/>
              <a:t> les champs data-*</a:t>
            </a:r>
          </a:p>
          <a:p>
            <a:r>
              <a:rPr dirty="0" smtClean="0"/>
              <a:t> </a:t>
            </a:r>
            <a:r>
              <a:rPr dirty="0" err="1"/>
              <a:t>Résultats</a:t>
            </a:r>
            <a:r>
              <a:rPr dirty="0"/>
              <a:t> </a:t>
            </a:r>
            <a:r>
              <a:rPr dirty="0" err="1"/>
              <a:t>stockés</a:t>
            </a:r>
            <a:r>
              <a:rPr dirty="0"/>
              <a:t> </a:t>
            </a:r>
            <a:r>
              <a:rPr dirty="0" err="1"/>
              <a:t>dans</a:t>
            </a:r>
            <a:r>
              <a:rPr dirty="0"/>
              <a:t> </a:t>
            </a:r>
            <a:r>
              <a:rPr dirty="0" err="1"/>
              <a:t>filteredCards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 smtClean="0"/>
              <a:t>afficherCartes</a:t>
            </a:r>
            <a:r>
              <a:rPr dirty="0"/>
              <a:t>() : </a:t>
            </a:r>
            <a:r>
              <a:rPr dirty="0" err="1"/>
              <a:t>affichage</a:t>
            </a:r>
            <a:r>
              <a:rPr dirty="0"/>
              <a:t> des </a:t>
            </a:r>
            <a:r>
              <a:rPr dirty="0" err="1"/>
              <a:t>cartes</a:t>
            </a:r>
            <a:r>
              <a:rPr dirty="0"/>
              <a:t> par page</a:t>
            </a:r>
          </a:p>
          <a:p>
            <a:r>
              <a:rPr dirty="0" err="1" smtClean="0"/>
              <a:t>afficherPagination</a:t>
            </a:r>
            <a:r>
              <a:rPr dirty="0"/>
              <a:t>() : boutons </a:t>
            </a:r>
            <a:r>
              <a:rPr dirty="0" err="1"/>
              <a:t>Précédent</a:t>
            </a:r>
            <a:r>
              <a:rPr dirty="0"/>
              <a:t>/</a:t>
            </a:r>
            <a:r>
              <a:rPr dirty="0" err="1"/>
              <a:t>Suivant</a:t>
            </a:r>
            <a:r>
              <a:rPr dirty="0"/>
              <a:t> </a:t>
            </a:r>
            <a:r>
              <a:rPr dirty="0" err="1"/>
              <a:t>dynamiques</a:t>
            </a:r>
            <a:endParaRPr dirty="0"/>
          </a:p>
          <a:p>
            <a:r>
              <a:rPr dirty="0" smtClean="0"/>
              <a:t> </a:t>
            </a:r>
            <a:r>
              <a:rPr dirty="0" err="1"/>
              <a:t>Mise</a:t>
            </a:r>
            <a:r>
              <a:rPr dirty="0"/>
              <a:t> à jour </a:t>
            </a:r>
            <a:r>
              <a:rPr dirty="0" err="1"/>
              <a:t>automatique</a:t>
            </a:r>
            <a:r>
              <a:rPr dirty="0"/>
              <a:t> à </a:t>
            </a:r>
            <a:r>
              <a:rPr dirty="0" err="1"/>
              <a:t>chaque</a:t>
            </a:r>
            <a:r>
              <a:rPr dirty="0"/>
              <a:t> </a:t>
            </a:r>
            <a:r>
              <a:rPr dirty="0" err="1"/>
              <a:t>filtre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Tri </a:t>
            </a:r>
            <a:r>
              <a:rPr dirty="0" err="1"/>
              <a:t>alphabétique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 smtClean="0"/>
              <a:t>sortCards</a:t>
            </a:r>
            <a:r>
              <a:rPr dirty="0"/>
              <a:t>() </a:t>
            </a:r>
            <a:r>
              <a:rPr dirty="0" smtClean="0"/>
              <a:t>:</a:t>
            </a:r>
            <a:r>
              <a:rPr lang="fr-FR" dirty="0" smtClean="0"/>
              <a:t> Trie les résultats afficher par nom,</a:t>
            </a:r>
            <a:r>
              <a:rPr dirty="0" smtClean="0"/>
              <a:t> </a:t>
            </a:r>
            <a:r>
              <a:rPr lang="fr-FR" dirty="0" smtClean="0"/>
              <a:t>attribut</a:t>
            </a:r>
            <a:r>
              <a:rPr dirty="0" smtClean="0"/>
              <a:t>(data-nom)</a:t>
            </a:r>
            <a:endParaRPr lang="fr-FR" dirty="0" smtClean="0"/>
          </a:p>
          <a:p>
            <a:r>
              <a:rPr dirty="0" err="1" smtClean="0"/>
              <a:t>Utilis</a:t>
            </a:r>
            <a:r>
              <a:rPr lang="fr-FR" dirty="0" err="1" smtClean="0"/>
              <a:t>ation</a:t>
            </a:r>
            <a:r>
              <a:rPr lang="fr-FR" dirty="0" smtClean="0"/>
              <a:t> de la </a:t>
            </a:r>
            <a:r>
              <a:rPr lang="fr-FR" dirty="0" err="1" smtClean="0"/>
              <a:t>methode</a:t>
            </a:r>
            <a:r>
              <a:rPr dirty="0" smtClean="0"/>
              <a:t> </a:t>
            </a:r>
            <a:r>
              <a:rPr dirty="0" err="1" smtClean="0"/>
              <a:t>localeCompare</a:t>
            </a:r>
            <a:r>
              <a:rPr dirty="0" smtClean="0"/>
              <a:t>() </a:t>
            </a:r>
            <a:r>
              <a:rPr lang="fr-FR" dirty="0" smtClean="0"/>
              <a:t>pour Compare les deux noms en tenant compte des règles linguistiques locales</a:t>
            </a:r>
            <a:r>
              <a:rPr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Réinitialisation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reset-</a:t>
            </a:r>
            <a:r>
              <a:rPr lang="fr-FR" dirty="0" err="1" smtClean="0"/>
              <a:t>filters</a:t>
            </a:r>
            <a:r>
              <a:rPr lang="fr-FR" dirty="0" smtClean="0"/>
              <a:t>: Vide </a:t>
            </a:r>
            <a:r>
              <a:rPr lang="fr-FR" dirty="0"/>
              <a:t>tous les champs, masque les cartes, Masque le bouton "X" et réinitialise la </a:t>
            </a:r>
            <a:r>
              <a:rPr lang="fr-FR" dirty="0" smtClean="0"/>
              <a:t>pagination.</a:t>
            </a:r>
            <a:endParaRPr dirty="0"/>
          </a:p>
          <a:p>
            <a:r>
              <a:rPr dirty="0" smtClean="0"/>
              <a:t>Bouton </a:t>
            </a:r>
            <a:r>
              <a:rPr dirty="0"/>
              <a:t>'X' pour effacer la </a:t>
            </a:r>
            <a:r>
              <a:rPr dirty="0" err="1"/>
              <a:t>recherche</a:t>
            </a:r>
            <a:r>
              <a:rPr dirty="0"/>
              <a:t> </a:t>
            </a:r>
            <a:r>
              <a:rPr dirty="0" err="1" smtClean="0"/>
              <a:t>globale</a:t>
            </a:r>
            <a:r>
              <a:rPr lang="fr-FR" dirty="0"/>
              <a:t>.</a:t>
            </a:r>
            <a:endParaRPr lang="fr-FR" dirty="0" smtClean="0"/>
          </a:p>
          <a:p>
            <a:r>
              <a:rPr lang="fr-FR" dirty="0"/>
              <a:t>Après chaque action: Retour à la page 1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Fonctionnalités avancées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 err="1"/>
              <a:t>Filtres</a:t>
            </a:r>
            <a:r>
              <a:rPr dirty="0"/>
              <a:t> </a:t>
            </a:r>
            <a:r>
              <a:rPr dirty="0" err="1"/>
              <a:t>cliquables</a:t>
            </a:r>
            <a:r>
              <a:rPr dirty="0"/>
              <a:t> : .filter-click</a:t>
            </a:r>
          </a:p>
          <a:p>
            <a:r>
              <a:rPr dirty="0" err="1" smtClean="0"/>
              <a:t>Choix</a:t>
            </a:r>
            <a:r>
              <a:rPr dirty="0" smtClean="0"/>
              <a:t> </a:t>
            </a:r>
            <a:r>
              <a:rPr dirty="0"/>
              <a:t>du </a:t>
            </a:r>
            <a:r>
              <a:rPr dirty="0" err="1"/>
              <a:t>nombre</a:t>
            </a:r>
            <a:r>
              <a:rPr dirty="0"/>
              <a:t> de </a:t>
            </a:r>
            <a:r>
              <a:rPr dirty="0" err="1"/>
              <a:t>cartes</a:t>
            </a:r>
            <a:r>
              <a:rPr dirty="0"/>
              <a:t> par page (avec </a:t>
            </a:r>
            <a:r>
              <a:rPr dirty="0" err="1"/>
              <a:t>localStorage</a:t>
            </a:r>
            <a:r>
              <a:rPr dirty="0"/>
              <a:t>)</a:t>
            </a:r>
          </a:p>
          <a:p>
            <a:r>
              <a:rPr dirty="0" err="1" smtClean="0"/>
              <a:t>Système</a:t>
            </a:r>
            <a:r>
              <a:rPr dirty="0" smtClean="0"/>
              <a:t> </a:t>
            </a:r>
            <a:r>
              <a:rPr dirty="0" err="1"/>
              <a:t>totalement</a:t>
            </a:r>
            <a:r>
              <a:rPr dirty="0"/>
              <a:t> </a:t>
            </a:r>
            <a:r>
              <a:rPr dirty="0" err="1" smtClean="0"/>
              <a:t>modulaire</a:t>
            </a:r>
            <a:r>
              <a:rPr lang="fr-FR"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272</Words>
  <Application>Microsoft Office PowerPoint</Application>
  <PresentationFormat>Affichage à l'écran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Annuaire CD32</vt:lpstr>
      <vt:lpstr>Objectif du script</vt:lpstr>
      <vt:lpstr>main.js – Initialisation</vt:lpstr>
      <vt:lpstr>filtres.js – Initialisation</vt:lpstr>
      <vt:lpstr>Recherche et Filtres</vt:lpstr>
      <vt:lpstr>Pagination</vt:lpstr>
      <vt:lpstr>Tri alphabétique</vt:lpstr>
      <vt:lpstr>Réinitialisation</vt:lpstr>
      <vt:lpstr>Fonctionnalités avancées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Filtrage dynamique de Donnes.</dc:title>
  <dc:subject/>
  <dc:creator/>
  <cp:keywords/>
  <dc:description>generated using python-pptx</dc:description>
  <cp:lastModifiedBy>LARGO LOPEZ Oscar David</cp:lastModifiedBy>
  <cp:revision>12</cp:revision>
  <dcterms:created xsi:type="dcterms:W3CDTF">2013-01-27T09:14:16Z</dcterms:created>
  <dcterms:modified xsi:type="dcterms:W3CDTF">2025-05-20T14:41:06Z</dcterms:modified>
  <cp:category/>
</cp:coreProperties>
</file>