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Glossaire des Fonctions et Méthodes – filtres.js &amp; main.js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Application de filtrage dynamique d'annuaire – JavaScript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Glossaire – filtres.js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initFiltres:</a:t>
            </a:r>
          </a:p>
          <a:p>
            <a:r>
              <a:t>  Fonction principale d'initialisation. Reçoit les éléments DOM nécessaires et configure les événements et comportements de filtrage.</a:t>
            </a:r>
          </a:p>
          <a:p>
            <a:r>
              <a:t>afficherCartes:</a:t>
            </a:r>
          </a:p>
          <a:p>
            <a:r>
              <a:t>  Affiche les cartes filtrées avec gestion de la pagination.</a:t>
            </a:r>
          </a:p>
          <a:p>
            <a:r>
              <a:t>afficherPagination:</a:t>
            </a:r>
          </a:p>
          <a:p>
            <a:r>
              <a:t>  Affiche et met à jour les boutons de navigation de la pagination.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Glossaire – filtres.js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sortCards:</a:t>
            </a:r>
          </a:p>
          <a:p>
            <a:r>
              <a:t>  Trie les cartes par nom (attribut data-nom) en ordre alphabétique.</a:t>
            </a:r>
          </a:p>
          <a:p>
            <a:r>
              <a:t>applyFiltres:</a:t>
            </a:r>
          </a:p>
          <a:p>
            <a:r>
              <a:t>  Applique les filtres spécifiques selon les champs du formulaire.</a:t>
            </a:r>
          </a:p>
          <a:p>
            <a:r>
              <a:t>applyGlobalSearch:</a:t>
            </a:r>
          </a:p>
          <a:p>
            <a:r>
              <a:t>  Applique une recherche globale sur toutes les données des cartes.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Événements – filtres.js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form.addEventListener('submit'):</a:t>
            </a:r>
          </a:p>
          <a:p>
            <a:r>
              <a:t>  Capture la soumission du formulaire pour appliquer les filtres.</a:t>
            </a:r>
          </a:p>
          <a:p>
            <a:r>
              <a:t>document.getElementById('reset-filters').addEventListener:</a:t>
            </a:r>
          </a:p>
          <a:p>
            <a:r>
              <a:t>  Réinitialise les filtres et la recherche globale.</a:t>
            </a:r>
          </a:p>
          <a:p>
            <a:r>
              <a:t>globalInput.addEventListener('input'):</a:t>
            </a:r>
          </a:p>
          <a:p>
            <a:r>
              <a:t>  Déclenche la recherche globale à chaque frappe.</a:t>
            </a:r>
          </a:p>
          <a:p>
            <a:r>
              <a:t>clearBtn.addEventListener('click'):</a:t>
            </a:r>
          </a:p>
          <a:p>
            <a:r>
              <a:t>  Efface la recherche globale et réinitialise l'affichage.</a:t>
            </a:r>
          </a:p>
          <a:p>
            <a:r>
              <a:t>document.querySelectorAll('.filter-click'):</a:t>
            </a:r>
          </a:p>
          <a:p>
            <a:r>
              <a:t>  Active un filtre rapide lorsqu’un lien avec classe filter-click est cliqué.</a:t>
            </a:r>
          </a:p>
          <a:p>
            <a:r>
              <a:t>parPageSelect.addEventListener('change'):</a:t>
            </a:r>
          </a:p>
          <a:p>
            <a:r>
              <a:t>  Modifie le nombre de cartes affichées par page et le sauvegarde dans localStorage.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Glossaire – main.js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initFiltres:</a:t>
            </a:r>
          </a:p>
          <a:p>
            <a:r>
              <a:t>  Appelée une fois le DOM chargé. Initialise les filtres avec les éléments de la page.</a:t>
            </a:r>
          </a:p>
          <a:p>
            <a:r>
              <a:t>document.addEventListener('DOMContentLoaded'):</a:t>
            </a:r>
          </a:p>
          <a:p>
            <a:r>
              <a:t>  Attend que la page soit complètement chargée avant d’initialiser les composants.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