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50" d="100"/>
          <a:sy n="50" d="100"/>
        </p:scale>
        <p:origin x="10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14.02.2021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2/14/2021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2/14/2021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C7A6173-B06F-4C63-B6A8-58488D8FF75F}"/>
              </a:ext>
            </a:extLst>
          </p:cNvPr>
          <p:cNvPicPr>
            <a:picLocks noChangeAspect="1"/>
          </p:cNvPicPr>
          <p:nvPr/>
        </p:nvPicPr>
        <p:blipFill>
          <a:blip r:embed="rId2"/>
          <a:stretch>
            <a:fillRect/>
          </a:stretch>
        </p:blipFill>
        <p:spPr>
          <a:xfrm>
            <a:off x="2038350" y="2407426"/>
            <a:ext cx="6466157" cy="3476906"/>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is 1</a:t>
            </a:r>
            <a:r>
              <a:rPr lang="en-US" dirty="0"/>
              <a:t>10</a:t>
            </a:r>
            <a:r>
              <a:rPr lang="tr-TR" dirty="0"/>
              <a:t>6</a:t>
            </a:r>
            <a:r>
              <a:rPr lang="en-US" dirty="0"/>
              <a:t>, 7</a:t>
            </a:r>
            <a:r>
              <a:rPr lang="tr-TR" dirty="0"/>
              <a:t> sushi bars are currently operating. </a:t>
            </a:r>
          </a:p>
          <a:p>
            <a:pPr marL="0" indent="0">
              <a:buNone/>
            </a:pPr>
            <a:endParaRPr lang="tr-TR" dirty="0"/>
          </a:p>
          <a:p>
            <a:pPr marL="0" indent="0">
              <a:buNone/>
            </a:pPr>
            <a:endParaRPr lang="en-US" dirty="0"/>
          </a:p>
        </p:txBody>
      </p:sp>
      <p:pic>
        <p:nvPicPr>
          <p:cNvPr id="6" name="Picture 5">
            <a:extLst>
              <a:ext uri="{FF2B5EF4-FFF2-40B4-BE49-F238E27FC236}">
                <a16:creationId xmlns:a16="http://schemas.microsoft.com/office/drawing/2014/main" id="{6BD4C73E-B6FD-4053-A790-E2D17494A9A6}"/>
              </a:ext>
            </a:extLst>
          </p:cNvPr>
          <p:cNvPicPr>
            <a:picLocks noChangeAspect="1"/>
          </p:cNvPicPr>
          <p:nvPr/>
        </p:nvPicPr>
        <p:blipFill>
          <a:blip r:embed="rId3"/>
          <a:stretch>
            <a:fillRect/>
          </a:stretch>
        </p:blipFill>
        <p:spPr>
          <a:xfrm>
            <a:off x="1476206" y="4242795"/>
            <a:ext cx="2733844" cy="1115609"/>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273</TotalTime>
  <Words>628</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LOKU David (EXT)</cp:lastModifiedBy>
  <cp:revision>21</cp:revision>
  <dcterms:created xsi:type="dcterms:W3CDTF">2019-01-13T13:58:47Z</dcterms:created>
  <dcterms:modified xsi:type="dcterms:W3CDTF">2021-02-14T18:30:24Z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