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1A162-EA13-4A5F-9E82-3685BCB54A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0D3285-754D-4B70-8C3F-FC211CAFC51A}">
      <dgm:prSet custT="1"/>
      <dgm:spPr>
        <a:solidFill>
          <a:schemeClr val="bg1"/>
        </a:solidFill>
      </dgm:spPr>
      <dgm:t>
        <a:bodyPr/>
        <a:lstStyle/>
        <a:p>
          <a:r>
            <a:rPr lang="pt-BR" sz="2800" i="1" dirty="0">
              <a:solidFill>
                <a:schemeClr val="tx1"/>
              </a:solidFill>
            </a:rPr>
            <a:t>Framework</a:t>
          </a:r>
          <a:r>
            <a:rPr lang="pt-BR" sz="2800" dirty="0">
              <a:solidFill>
                <a:schemeClr val="tx1"/>
              </a:solidFill>
            </a:rPr>
            <a:t> para a criação de jogos de turno</a:t>
          </a:r>
          <a:endParaRPr lang="en-US" sz="2800" dirty="0">
            <a:solidFill>
              <a:schemeClr val="tx1"/>
            </a:solidFill>
          </a:endParaRPr>
        </a:p>
      </dgm:t>
    </dgm:pt>
    <dgm:pt modelId="{77B43D49-9D5B-44A2-A903-CF707DA917FC}" type="parTrans" cxnId="{36219259-E980-4C6E-8E4E-408A854D5523}">
      <dgm:prSet/>
      <dgm:spPr/>
      <dgm:t>
        <a:bodyPr/>
        <a:lstStyle/>
        <a:p>
          <a:endParaRPr lang="en-US"/>
        </a:p>
      </dgm:t>
    </dgm:pt>
    <dgm:pt modelId="{F3DB4226-D198-4E29-8683-937672248AA5}" type="sibTrans" cxnId="{36219259-E980-4C6E-8E4E-408A854D5523}">
      <dgm:prSet/>
      <dgm:spPr/>
      <dgm:t>
        <a:bodyPr/>
        <a:lstStyle/>
        <a:p>
          <a:endParaRPr lang="en-US"/>
        </a:p>
      </dgm:t>
    </dgm:pt>
    <dgm:pt modelId="{3343B789-BD12-4044-A010-2E82955CEBDB}">
      <dgm:prSet custT="1"/>
      <dgm:spPr>
        <a:solidFill>
          <a:schemeClr val="bg1"/>
        </a:solidFill>
      </dgm:spPr>
      <dgm:t>
        <a:bodyPr/>
        <a:lstStyle/>
        <a:p>
          <a:r>
            <a:rPr lang="pt-PT" sz="2800" dirty="0">
              <a:solidFill>
                <a:schemeClr val="tx1"/>
              </a:solidFill>
            </a:rPr>
            <a:t>Funcionar para qualquer jogo de turno</a:t>
          </a:r>
          <a:endParaRPr lang="en-US" sz="2800" dirty="0">
            <a:solidFill>
              <a:schemeClr val="tx1"/>
            </a:solidFill>
          </a:endParaRPr>
        </a:p>
      </dgm:t>
    </dgm:pt>
    <dgm:pt modelId="{7C2E64D2-F44D-4294-98F4-4EFFB3BF2FE5}" type="parTrans" cxnId="{7E6B0184-6205-486F-8C01-7C6FEB3B72B8}">
      <dgm:prSet/>
      <dgm:spPr/>
      <dgm:t>
        <a:bodyPr/>
        <a:lstStyle/>
        <a:p>
          <a:endParaRPr lang="en-US"/>
        </a:p>
      </dgm:t>
    </dgm:pt>
    <dgm:pt modelId="{FF454356-D772-4FAD-BDAA-99D1DE0E0AD0}" type="sibTrans" cxnId="{7E6B0184-6205-486F-8C01-7C6FEB3B72B8}">
      <dgm:prSet/>
      <dgm:spPr/>
      <dgm:t>
        <a:bodyPr/>
        <a:lstStyle/>
        <a:p>
          <a:endParaRPr lang="en-US"/>
        </a:p>
      </dgm:t>
    </dgm:pt>
    <dgm:pt modelId="{34BC2C77-74B4-42F2-A7CD-E14B4EE3A8E2}">
      <dgm:prSet custT="1"/>
      <dgm:spPr>
        <a:solidFill>
          <a:schemeClr val="bg1"/>
        </a:solidFill>
      </dgm:spPr>
      <dgm:t>
        <a:bodyPr/>
        <a:lstStyle/>
        <a:p>
          <a:r>
            <a:rPr lang="pt-PT" sz="2800" noProof="0" dirty="0">
              <a:solidFill>
                <a:schemeClr val="tx1"/>
              </a:solidFill>
            </a:rPr>
            <a:t>Ajuda o desenvolvimento do </a:t>
          </a:r>
          <a:r>
            <a:rPr lang="en-US" sz="2800" i="1" noProof="0" dirty="0">
              <a:solidFill>
                <a:schemeClr val="tx1"/>
              </a:solidFill>
            </a:rPr>
            <a:t>frontend</a:t>
          </a:r>
          <a:r>
            <a:rPr lang="pt-PT" sz="2800" noProof="0" dirty="0">
              <a:solidFill>
                <a:schemeClr val="tx1"/>
              </a:solidFill>
            </a:rPr>
            <a:t> e o </a:t>
          </a:r>
          <a:r>
            <a:rPr lang="en-US" sz="2800" i="1" noProof="0" dirty="0">
              <a:solidFill>
                <a:schemeClr val="tx1"/>
              </a:solidFill>
            </a:rPr>
            <a:t>backend</a:t>
          </a:r>
          <a:r>
            <a:rPr lang="pt-PT" sz="2800" noProof="0" dirty="0">
              <a:solidFill>
                <a:schemeClr val="tx1"/>
              </a:solidFill>
            </a:rPr>
            <a:t> do jogo</a:t>
          </a:r>
        </a:p>
      </dgm:t>
    </dgm:pt>
    <dgm:pt modelId="{BBB12E72-C20B-4B19-9128-FB0EB89DADF6}" type="parTrans" cxnId="{CD491B94-6517-4863-B1B4-73BAFB5BBFFD}">
      <dgm:prSet/>
      <dgm:spPr/>
      <dgm:t>
        <a:bodyPr/>
        <a:lstStyle/>
        <a:p>
          <a:endParaRPr lang="en-US"/>
        </a:p>
      </dgm:t>
    </dgm:pt>
    <dgm:pt modelId="{B4F17CD2-ABB4-4292-9671-0F47FAAD944C}" type="sibTrans" cxnId="{CD491B94-6517-4863-B1B4-73BAFB5BBFFD}">
      <dgm:prSet/>
      <dgm:spPr/>
      <dgm:t>
        <a:bodyPr/>
        <a:lstStyle/>
        <a:p>
          <a:endParaRPr lang="en-US"/>
        </a:p>
      </dgm:t>
    </dgm:pt>
    <dgm:pt modelId="{FB1EB802-CD0B-4C50-8B45-19ADCEE2575E}" type="pres">
      <dgm:prSet presAssocID="{7D01A162-EA13-4A5F-9E82-3685BCB54A04}" presName="linear" presStyleCnt="0">
        <dgm:presLayoutVars>
          <dgm:animLvl val="lvl"/>
          <dgm:resizeHandles val="exact"/>
        </dgm:presLayoutVars>
      </dgm:prSet>
      <dgm:spPr/>
    </dgm:pt>
    <dgm:pt modelId="{DB076641-4964-494D-9E30-331D6078F67A}" type="pres">
      <dgm:prSet presAssocID="{290D3285-754D-4B70-8C3F-FC211CAFC5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478894-D2E4-480A-B5EB-2B7FDA4EAA3C}" type="pres">
      <dgm:prSet presAssocID="{F3DB4226-D198-4E29-8683-937672248AA5}" presName="spacer" presStyleCnt="0"/>
      <dgm:spPr/>
    </dgm:pt>
    <dgm:pt modelId="{6815B74C-EE88-4309-96AF-D0947DB935EC}" type="pres">
      <dgm:prSet presAssocID="{3343B789-BD12-4044-A010-2E82955CEB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2A0D9-1D3C-4F59-8897-256C46E383A1}" type="pres">
      <dgm:prSet presAssocID="{FF454356-D772-4FAD-BDAA-99D1DE0E0AD0}" presName="spacer" presStyleCnt="0"/>
      <dgm:spPr/>
    </dgm:pt>
    <dgm:pt modelId="{75BE00C5-5797-43C9-BC96-EFB6839CBAAA}" type="pres">
      <dgm:prSet presAssocID="{34BC2C77-74B4-42F2-A7CD-E14B4EE3A8E2}" presName="parentText" presStyleLbl="node1" presStyleIdx="2" presStyleCnt="3" custLinFactNeighborX="-503">
        <dgm:presLayoutVars>
          <dgm:chMax val="0"/>
          <dgm:bulletEnabled val="1"/>
        </dgm:presLayoutVars>
      </dgm:prSet>
      <dgm:spPr/>
    </dgm:pt>
  </dgm:ptLst>
  <dgm:cxnLst>
    <dgm:cxn modelId="{AD27090A-C360-43AA-ACBD-5C82A9804B56}" type="presOf" srcId="{34BC2C77-74B4-42F2-A7CD-E14B4EE3A8E2}" destId="{75BE00C5-5797-43C9-BC96-EFB6839CBAAA}" srcOrd="0" destOrd="0" presId="urn:microsoft.com/office/officeart/2005/8/layout/vList2"/>
    <dgm:cxn modelId="{799BDD6B-1AE9-44D4-9FD7-9F296337790E}" type="presOf" srcId="{290D3285-754D-4B70-8C3F-FC211CAFC51A}" destId="{DB076641-4964-494D-9E30-331D6078F67A}" srcOrd="0" destOrd="0" presId="urn:microsoft.com/office/officeart/2005/8/layout/vList2"/>
    <dgm:cxn modelId="{CEA4F64F-4380-46E7-A62F-D3CCF47D8CB8}" type="presOf" srcId="{7D01A162-EA13-4A5F-9E82-3685BCB54A04}" destId="{FB1EB802-CD0B-4C50-8B45-19ADCEE2575E}" srcOrd="0" destOrd="0" presId="urn:microsoft.com/office/officeart/2005/8/layout/vList2"/>
    <dgm:cxn modelId="{36219259-E980-4C6E-8E4E-408A854D5523}" srcId="{7D01A162-EA13-4A5F-9E82-3685BCB54A04}" destId="{290D3285-754D-4B70-8C3F-FC211CAFC51A}" srcOrd="0" destOrd="0" parTransId="{77B43D49-9D5B-44A2-A903-CF707DA917FC}" sibTransId="{F3DB4226-D198-4E29-8683-937672248AA5}"/>
    <dgm:cxn modelId="{7E6B0184-6205-486F-8C01-7C6FEB3B72B8}" srcId="{7D01A162-EA13-4A5F-9E82-3685BCB54A04}" destId="{3343B789-BD12-4044-A010-2E82955CEBDB}" srcOrd="1" destOrd="0" parTransId="{7C2E64D2-F44D-4294-98F4-4EFFB3BF2FE5}" sibTransId="{FF454356-D772-4FAD-BDAA-99D1DE0E0AD0}"/>
    <dgm:cxn modelId="{CD491B94-6517-4863-B1B4-73BAFB5BBFFD}" srcId="{7D01A162-EA13-4A5F-9E82-3685BCB54A04}" destId="{34BC2C77-74B4-42F2-A7CD-E14B4EE3A8E2}" srcOrd="2" destOrd="0" parTransId="{BBB12E72-C20B-4B19-9128-FB0EB89DADF6}" sibTransId="{B4F17CD2-ABB4-4292-9671-0F47FAAD944C}"/>
    <dgm:cxn modelId="{B86C53F9-4A40-44AD-9D6A-FBDB509D15A7}" type="presOf" srcId="{3343B789-BD12-4044-A010-2E82955CEBDB}" destId="{6815B74C-EE88-4309-96AF-D0947DB935EC}" srcOrd="0" destOrd="0" presId="urn:microsoft.com/office/officeart/2005/8/layout/vList2"/>
    <dgm:cxn modelId="{21F6C2EF-1B71-453B-BA66-5A349731CC51}" type="presParOf" srcId="{FB1EB802-CD0B-4C50-8B45-19ADCEE2575E}" destId="{DB076641-4964-494D-9E30-331D6078F67A}" srcOrd="0" destOrd="0" presId="urn:microsoft.com/office/officeart/2005/8/layout/vList2"/>
    <dgm:cxn modelId="{EAE66C85-95AC-43BC-9E96-465BA113DF86}" type="presParOf" srcId="{FB1EB802-CD0B-4C50-8B45-19ADCEE2575E}" destId="{40478894-D2E4-480A-B5EB-2B7FDA4EAA3C}" srcOrd="1" destOrd="0" presId="urn:microsoft.com/office/officeart/2005/8/layout/vList2"/>
    <dgm:cxn modelId="{36D0DC8C-16BA-4C75-BAC6-48BDF3F103BC}" type="presParOf" srcId="{FB1EB802-CD0B-4C50-8B45-19ADCEE2575E}" destId="{6815B74C-EE88-4309-96AF-D0947DB935EC}" srcOrd="2" destOrd="0" presId="urn:microsoft.com/office/officeart/2005/8/layout/vList2"/>
    <dgm:cxn modelId="{F878E5BA-0464-40B1-BF10-A437CEB1AE19}" type="presParOf" srcId="{FB1EB802-CD0B-4C50-8B45-19ADCEE2575E}" destId="{2E62A0D9-1D3C-4F59-8897-256C46E383A1}" srcOrd="3" destOrd="0" presId="urn:microsoft.com/office/officeart/2005/8/layout/vList2"/>
    <dgm:cxn modelId="{435F5882-342F-4EC0-B033-81AD7D7C42A0}" type="presParOf" srcId="{FB1EB802-CD0B-4C50-8B45-19ADCEE2575E}" destId="{75BE00C5-5797-43C9-BC96-EFB6839CBA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74AB4-80DB-4F98-8E63-C0B276DA8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110FB0-310C-4065-B2E0-BB92EA1E2A35}">
      <dgm:prSet custT="1"/>
      <dgm:spPr/>
      <dgm:t>
        <a:bodyPr/>
        <a:lstStyle/>
        <a:p>
          <a:r>
            <a:rPr lang="pt-PT" sz="2800" noProof="0" dirty="0"/>
            <a:t>Independente do jogo:</a:t>
          </a:r>
        </a:p>
      </dgm:t>
    </dgm:pt>
    <dgm:pt modelId="{AD78BDFF-E607-4DD9-AF88-18EE3919D63F}" type="parTrans" cxnId="{DCB44807-0E5F-4F33-BB7F-01E2A0A3851D}">
      <dgm:prSet/>
      <dgm:spPr/>
      <dgm:t>
        <a:bodyPr/>
        <a:lstStyle/>
        <a:p>
          <a:endParaRPr lang="en-US"/>
        </a:p>
      </dgm:t>
    </dgm:pt>
    <dgm:pt modelId="{89783D8A-CA1D-40D9-9D21-5B7217227148}" type="sibTrans" cxnId="{DCB44807-0E5F-4F33-BB7F-01E2A0A3851D}">
      <dgm:prSet/>
      <dgm:spPr/>
      <dgm:t>
        <a:bodyPr/>
        <a:lstStyle/>
        <a:p>
          <a:endParaRPr lang="en-US"/>
        </a:p>
      </dgm:t>
    </dgm:pt>
    <dgm:pt modelId="{FDB91B5E-27BA-4625-BED7-B24879ED52D8}">
      <dgm:prSet custT="1"/>
      <dgm:spPr/>
      <dgm:t>
        <a:bodyPr/>
        <a:lstStyle/>
        <a:p>
          <a:r>
            <a:rPr lang="pt-PT" sz="2800" noProof="0" dirty="0"/>
            <a:t>Utilizadores</a:t>
          </a:r>
        </a:p>
      </dgm:t>
    </dgm:pt>
    <dgm:pt modelId="{C9B3EA6D-9353-4711-ABD4-6A7EDD7607E3}" type="parTrans" cxnId="{BA409B34-7BF8-42B6-B1D5-8A1671CF6252}">
      <dgm:prSet/>
      <dgm:spPr/>
      <dgm:t>
        <a:bodyPr/>
        <a:lstStyle/>
        <a:p>
          <a:endParaRPr lang="en-US"/>
        </a:p>
      </dgm:t>
    </dgm:pt>
    <dgm:pt modelId="{8D0BB13E-7F04-4CC0-917E-ABBAC51C5932}" type="sibTrans" cxnId="{BA409B34-7BF8-42B6-B1D5-8A1671CF6252}">
      <dgm:prSet/>
      <dgm:spPr/>
      <dgm:t>
        <a:bodyPr/>
        <a:lstStyle/>
        <a:p>
          <a:endParaRPr lang="en-US"/>
        </a:p>
      </dgm:t>
    </dgm:pt>
    <dgm:pt modelId="{39414E01-2FB2-45A1-B17D-9522C494B7D5}">
      <dgm:prSet custT="1"/>
      <dgm:spPr/>
      <dgm:t>
        <a:bodyPr/>
        <a:lstStyle/>
        <a:p>
          <a:r>
            <a:rPr lang="pt-PT" sz="2800" noProof="0" dirty="0"/>
            <a:t>Pedidos</a:t>
          </a:r>
        </a:p>
      </dgm:t>
    </dgm:pt>
    <dgm:pt modelId="{4949FA7A-F249-44C1-A48C-A89E4653AA7B}" type="parTrans" cxnId="{C5798A7F-DE68-4AF7-9EBE-DD92F3C8E8C6}">
      <dgm:prSet/>
      <dgm:spPr/>
      <dgm:t>
        <a:bodyPr/>
        <a:lstStyle/>
        <a:p>
          <a:endParaRPr lang="en-US"/>
        </a:p>
      </dgm:t>
    </dgm:pt>
    <dgm:pt modelId="{36BDFD0C-AFC9-4371-88FF-F2A280790384}" type="sibTrans" cxnId="{C5798A7F-DE68-4AF7-9EBE-DD92F3C8E8C6}">
      <dgm:prSet/>
      <dgm:spPr/>
      <dgm:t>
        <a:bodyPr/>
        <a:lstStyle/>
        <a:p>
          <a:endParaRPr lang="en-US"/>
        </a:p>
      </dgm:t>
    </dgm:pt>
    <dgm:pt modelId="{86903259-7B2E-4F8A-A21A-96B98B47978C}">
      <dgm:prSet custT="1"/>
      <dgm:spPr/>
      <dgm:t>
        <a:bodyPr/>
        <a:lstStyle/>
        <a:p>
          <a:r>
            <a:rPr lang="pt-PT" sz="2800" noProof="0" dirty="0"/>
            <a:t>Base de Dados</a:t>
          </a:r>
        </a:p>
      </dgm:t>
    </dgm:pt>
    <dgm:pt modelId="{F79B444C-49F8-4F87-9D11-B034F0B4793C}" type="parTrans" cxnId="{D0A1B46F-485B-407B-9A0A-19FB453008E2}">
      <dgm:prSet/>
      <dgm:spPr/>
      <dgm:t>
        <a:bodyPr/>
        <a:lstStyle/>
        <a:p>
          <a:endParaRPr lang="en-US"/>
        </a:p>
      </dgm:t>
    </dgm:pt>
    <dgm:pt modelId="{63DEE66C-5257-481A-B3C7-E5CB0D5162F8}" type="sibTrans" cxnId="{D0A1B46F-485B-407B-9A0A-19FB453008E2}">
      <dgm:prSet/>
      <dgm:spPr/>
      <dgm:t>
        <a:bodyPr/>
        <a:lstStyle/>
        <a:p>
          <a:endParaRPr lang="en-US"/>
        </a:p>
      </dgm:t>
    </dgm:pt>
    <dgm:pt modelId="{493E6D7D-512C-474B-AA2B-A24F0552DF03}">
      <dgm:prSet custT="1"/>
      <dgm:spPr/>
      <dgm:t>
        <a:bodyPr/>
        <a:lstStyle/>
        <a:p>
          <a:r>
            <a:rPr lang="pt-PT" sz="2800" noProof="0" dirty="0"/>
            <a:t>Dependente do jogo:</a:t>
          </a:r>
        </a:p>
      </dgm:t>
    </dgm:pt>
    <dgm:pt modelId="{4C7BED01-D153-4F74-B382-E81F9BD80079}" type="parTrans" cxnId="{6926B85C-EE35-4CC1-92A0-5626DDE82409}">
      <dgm:prSet/>
      <dgm:spPr/>
      <dgm:t>
        <a:bodyPr/>
        <a:lstStyle/>
        <a:p>
          <a:endParaRPr lang="en-US"/>
        </a:p>
      </dgm:t>
    </dgm:pt>
    <dgm:pt modelId="{C8F5C963-49D2-4A44-A4B7-F8BD3C2C2679}" type="sibTrans" cxnId="{6926B85C-EE35-4CC1-92A0-5626DDE82409}">
      <dgm:prSet/>
      <dgm:spPr/>
      <dgm:t>
        <a:bodyPr/>
        <a:lstStyle/>
        <a:p>
          <a:endParaRPr lang="en-US"/>
        </a:p>
      </dgm:t>
    </dgm:pt>
    <dgm:pt modelId="{07C2CFAF-A7D5-41E2-986B-7CA969399F7B}">
      <dgm:prSet custT="1"/>
      <dgm:spPr/>
      <dgm:t>
        <a:bodyPr/>
        <a:lstStyle/>
        <a:p>
          <a:r>
            <a:rPr lang="pt-PT" sz="2800" noProof="0" dirty="0"/>
            <a:t>Lógica de Jogo</a:t>
          </a:r>
        </a:p>
      </dgm:t>
    </dgm:pt>
    <dgm:pt modelId="{4113A34D-AC3B-4693-B41B-0BCCD379FF43}" type="parTrans" cxnId="{99C29CFA-700F-4036-AE7C-F06E82293C94}">
      <dgm:prSet/>
      <dgm:spPr/>
      <dgm:t>
        <a:bodyPr/>
        <a:lstStyle/>
        <a:p>
          <a:endParaRPr lang="en-US"/>
        </a:p>
      </dgm:t>
    </dgm:pt>
    <dgm:pt modelId="{4CC3BDF4-ABEA-4D35-9D36-6A22F18BE9AB}" type="sibTrans" cxnId="{99C29CFA-700F-4036-AE7C-F06E82293C94}">
      <dgm:prSet/>
      <dgm:spPr/>
      <dgm:t>
        <a:bodyPr/>
        <a:lstStyle/>
        <a:p>
          <a:endParaRPr lang="en-US"/>
        </a:p>
      </dgm:t>
    </dgm:pt>
    <dgm:pt modelId="{FCD92498-C65A-47D2-9F57-A8CF2ACA4F78}">
      <dgm:prSet custT="1"/>
      <dgm:spPr/>
      <dgm:t>
        <a:bodyPr/>
        <a:lstStyle/>
        <a:p>
          <a:r>
            <a:rPr lang="pt-PT" sz="2800" noProof="0" dirty="0"/>
            <a:t>Estrutura de dados</a:t>
          </a:r>
        </a:p>
      </dgm:t>
    </dgm:pt>
    <dgm:pt modelId="{88D74060-C476-45C9-922D-68753A3E78E4}" type="parTrans" cxnId="{919D00EA-94B0-4DCF-979C-872229EC59C7}">
      <dgm:prSet/>
      <dgm:spPr/>
      <dgm:t>
        <a:bodyPr/>
        <a:lstStyle/>
        <a:p>
          <a:endParaRPr lang="en-US"/>
        </a:p>
      </dgm:t>
    </dgm:pt>
    <dgm:pt modelId="{FACDA093-29AA-4A54-8CC9-EA3EC74F0B55}" type="sibTrans" cxnId="{919D00EA-94B0-4DCF-979C-872229EC59C7}">
      <dgm:prSet/>
      <dgm:spPr/>
      <dgm:t>
        <a:bodyPr/>
        <a:lstStyle/>
        <a:p>
          <a:endParaRPr lang="en-US"/>
        </a:p>
      </dgm:t>
    </dgm:pt>
    <dgm:pt modelId="{5A3D6D93-BBBC-4905-A4A5-59B35F3B235D}" type="pres">
      <dgm:prSet presAssocID="{9A674AB4-80DB-4F98-8E63-C0B276DA88EE}" presName="linear" presStyleCnt="0">
        <dgm:presLayoutVars>
          <dgm:animLvl val="lvl"/>
          <dgm:resizeHandles val="exact"/>
        </dgm:presLayoutVars>
      </dgm:prSet>
      <dgm:spPr/>
    </dgm:pt>
    <dgm:pt modelId="{FC6CF95A-FEFA-4194-87DE-AFCA7DEF7E1F}" type="pres">
      <dgm:prSet presAssocID="{C7110FB0-310C-4065-B2E0-BB92EA1E2A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8F3925-2256-4DE3-A836-CC2DD906A314}" type="pres">
      <dgm:prSet presAssocID="{C7110FB0-310C-4065-B2E0-BB92EA1E2A35}" presName="childText" presStyleLbl="revTx" presStyleIdx="0" presStyleCnt="2">
        <dgm:presLayoutVars>
          <dgm:bulletEnabled val="1"/>
        </dgm:presLayoutVars>
      </dgm:prSet>
      <dgm:spPr/>
    </dgm:pt>
    <dgm:pt modelId="{54DA51B9-FDAD-4DB3-806C-2B1F0C9CC586}" type="pres">
      <dgm:prSet presAssocID="{493E6D7D-512C-474B-AA2B-A24F0552DF0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1952A7-DA43-4888-920A-E8AAF897296D}" type="pres">
      <dgm:prSet presAssocID="{493E6D7D-512C-474B-AA2B-A24F0552DF0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79BC06-308D-44AA-BC7E-65E0FB6483FE}" type="presOf" srcId="{86903259-7B2E-4F8A-A21A-96B98B47978C}" destId="{128F3925-2256-4DE3-A836-CC2DD906A314}" srcOrd="0" destOrd="2" presId="urn:microsoft.com/office/officeart/2005/8/layout/vList2"/>
    <dgm:cxn modelId="{DCB44807-0E5F-4F33-BB7F-01E2A0A3851D}" srcId="{9A674AB4-80DB-4F98-8E63-C0B276DA88EE}" destId="{C7110FB0-310C-4065-B2E0-BB92EA1E2A35}" srcOrd="0" destOrd="0" parTransId="{AD78BDFF-E607-4DD9-AF88-18EE3919D63F}" sibTransId="{89783D8A-CA1D-40D9-9D21-5B7217227148}"/>
    <dgm:cxn modelId="{BA409B34-7BF8-42B6-B1D5-8A1671CF6252}" srcId="{C7110FB0-310C-4065-B2E0-BB92EA1E2A35}" destId="{FDB91B5E-27BA-4625-BED7-B24879ED52D8}" srcOrd="0" destOrd="0" parTransId="{C9B3EA6D-9353-4711-ABD4-6A7EDD7607E3}" sibTransId="{8D0BB13E-7F04-4CC0-917E-ABBAC51C5932}"/>
    <dgm:cxn modelId="{6926B85C-EE35-4CC1-92A0-5626DDE82409}" srcId="{9A674AB4-80DB-4F98-8E63-C0B276DA88EE}" destId="{493E6D7D-512C-474B-AA2B-A24F0552DF03}" srcOrd="1" destOrd="0" parTransId="{4C7BED01-D153-4F74-B382-E81F9BD80079}" sibTransId="{C8F5C963-49D2-4A44-A4B7-F8BD3C2C2679}"/>
    <dgm:cxn modelId="{ADE1EB68-497B-4286-A242-A07E777DED4E}" type="presOf" srcId="{39414E01-2FB2-45A1-B17D-9522C494B7D5}" destId="{128F3925-2256-4DE3-A836-CC2DD906A314}" srcOrd="0" destOrd="1" presId="urn:microsoft.com/office/officeart/2005/8/layout/vList2"/>
    <dgm:cxn modelId="{D0A1B46F-485B-407B-9A0A-19FB453008E2}" srcId="{C7110FB0-310C-4065-B2E0-BB92EA1E2A35}" destId="{86903259-7B2E-4F8A-A21A-96B98B47978C}" srcOrd="2" destOrd="0" parTransId="{F79B444C-49F8-4F87-9D11-B034F0B4793C}" sibTransId="{63DEE66C-5257-481A-B3C7-E5CB0D5162F8}"/>
    <dgm:cxn modelId="{48218C7E-472D-4C2D-9100-46CA20DCB8D0}" type="presOf" srcId="{FDB91B5E-27BA-4625-BED7-B24879ED52D8}" destId="{128F3925-2256-4DE3-A836-CC2DD906A314}" srcOrd="0" destOrd="0" presId="urn:microsoft.com/office/officeart/2005/8/layout/vList2"/>
    <dgm:cxn modelId="{C5798A7F-DE68-4AF7-9EBE-DD92F3C8E8C6}" srcId="{C7110FB0-310C-4065-B2E0-BB92EA1E2A35}" destId="{39414E01-2FB2-45A1-B17D-9522C494B7D5}" srcOrd="1" destOrd="0" parTransId="{4949FA7A-F249-44C1-A48C-A89E4653AA7B}" sibTransId="{36BDFD0C-AFC9-4371-88FF-F2A280790384}"/>
    <dgm:cxn modelId="{783DF0C8-9D95-4E0B-B8BC-1D9FD1E9BFAA}" type="presOf" srcId="{FCD92498-C65A-47D2-9F57-A8CF2ACA4F78}" destId="{E01952A7-DA43-4888-920A-E8AAF897296D}" srcOrd="0" destOrd="1" presId="urn:microsoft.com/office/officeart/2005/8/layout/vList2"/>
    <dgm:cxn modelId="{0B8BF5C9-8D64-4648-9DAF-227CB99FE508}" type="presOf" srcId="{493E6D7D-512C-474B-AA2B-A24F0552DF03}" destId="{54DA51B9-FDAD-4DB3-806C-2B1F0C9CC586}" srcOrd="0" destOrd="0" presId="urn:microsoft.com/office/officeart/2005/8/layout/vList2"/>
    <dgm:cxn modelId="{CDA970E5-EE55-4912-9628-E0FCAAF39580}" type="presOf" srcId="{07C2CFAF-A7D5-41E2-986B-7CA969399F7B}" destId="{E01952A7-DA43-4888-920A-E8AAF897296D}" srcOrd="0" destOrd="0" presId="urn:microsoft.com/office/officeart/2005/8/layout/vList2"/>
    <dgm:cxn modelId="{40C25FE7-CB69-4CE7-A67B-C2BA7FB2DE74}" type="presOf" srcId="{9A674AB4-80DB-4F98-8E63-C0B276DA88EE}" destId="{5A3D6D93-BBBC-4905-A4A5-59B35F3B235D}" srcOrd="0" destOrd="0" presId="urn:microsoft.com/office/officeart/2005/8/layout/vList2"/>
    <dgm:cxn modelId="{919D00EA-94B0-4DCF-979C-872229EC59C7}" srcId="{493E6D7D-512C-474B-AA2B-A24F0552DF03}" destId="{FCD92498-C65A-47D2-9F57-A8CF2ACA4F78}" srcOrd="1" destOrd="0" parTransId="{88D74060-C476-45C9-922D-68753A3E78E4}" sibTransId="{FACDA093-29AA-4A54-8CC9-EA3EC74F0B55}"/>
    <dgm:cxn modelId="{06B764EB-9DCB-44B6-82EF-FCFCCD259749}" type="presOf" srcId="{C7110FB0-310C-4065-B2E0-BB92EA1E2A35}" destId="{FC6CF95A-FEFA-4194-87DE-AFCA7DEF7E1F}" srcOrd="0" destOrd="0" presId="urn:microsoft.com/office/officeart/2005/8/layout/vList2"/>
    <dgm:cxn modelId="{99C29CFA-700F-4036-AE7C-F06E82293C94}" srcId="{493E6D7D-512C-474B-AA2B-A24F0552DF03}" destId="{07C2CFAF-A7D5-41E2-986B-7CA969399F7B}" srcOrd="0" destOrd="0" parTransId="{4113A34D-AC3B-4693-B41B-0BCCD379FF43}" sibTransId="{4CC3BDF4-ABEA-4D35-9D36-6A22F18BE9AB}"/>
    <dgm:cxn modelId="{7ED0260E-CD01-4320-9764-50BFCA0589EA}" type="presParOf" srcId="{5A3D6D93-BBBC-4905-A4A5-59B35F3B235D}" destId="{FC6CF95A-FEFA-4194-87DE-AFCA7DEF7E1F}" srcOrd="0" destOrd="0" presId="urn:microsoft.com/office/officeart/2005/8/layout/vList2"/>
    <dgm:cxn modelId="{FEE07C67-CE20-44C3-996C-CB9A19559511}" type="presParOf" srcId="{5A3D6D93-BBBC-4905-A4A5-59B35F3B235D}" destId="{128F3925-2256-4DE3-A836-CC2DD906A314}" srcOrd="1" destOrd="0" presId="urn:microsoft.com/office/officeart/2005/8/layout/vList2"/>
    <dgm:cxn modelId="{DED3E319-410F-4259-9812-DE4434597D09}" type="presParOf" srcId="{5A3D6D93-BBBC-4905-A4A5-59B35F3B235D}" destId="{54DA51B9-FDAD-4DB3-806C-2B1F0C9CC586}" srcOrd="2" destOrd="0" presId="urn:microsoft.com/office/officeart/2005/8/layout/vList2"/>
    <dgm:cxn modelId="{8C94BB08-3206-425F-A8FA-09FFB45D2803}" type="presParOf" srcId="{5A3D6D93-BBBC-4905-A4A5-59B35F3B235D}" destId="{E01952A7-DA43-4888-920A-E8AAF897296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76641-4964-494D-9E30-331D6078F67A}">
      <dsp:nvSpPr>
        <dsp:cNvPr id="0" name=""/>
        <dsp:cNvSpPr/>
      </dsp:nvSpPr>
      <dsp:spPr>
        <a:xfrm>
          <a:off x="0" y="277755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i="1" kern="1200" dirty="0">
              <a:solidFill>
                <a:schemeClr val="tx1"/>
              </a:solidFill>
            </a:rPr>
            <a:t>Framework</a:t>
          </a:r>
          <a:r>
            <a:rPr lang="pt-BR" sz="2800" kern="1200" dirty="0">
              <a:solidFill>
                <a:schemeClr val="tx1"/>
              </a:solidFill>
            </a:rPr>
            <a:t> para a criação de jogos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337154"/>
        <a:ext cx="5332715" cy="1098002"/>
      </dsp:txXfrm>
    </dsp:sp>
    <dsp:sp modelId="{6815B74C-EE88-4309-96AF-D0947DB935EC}">
      <dsp:nvSpPr>
        <dsp:cNvPr id="0" name=""/>
        <dsp:cNvSpPr/>
      </dsp:nvSpPr>
      <dsp:spPr>
        <a:xfrm>
          <a:off x="0" y="1681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>
              <a:solidFill>
                <a:schemeClr val="tx1"/>
              </a:solidFill>
            </a:rPr>
            <a:t>Funcionar para qualquer jogo de turno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9399" y="1741155"/>
        <a:ext cx="5332715" cy="1098002"/>
      </dsp:txXfrm>
    </dsp:sp>
    <dsp:sp modelId="{75BE00C5-5797-43C9-BC96-EFB6839CBAAA}">
      <dsp:nvSpPr>
        <dsp:cNvPr id="0" name=""/>
        <dsp:cNvSpPr/>
      </dsp:nvSpPr>
      <dsp:spPr>
        <a:xfrm>
          <a:off x="0" y="3085756"/>
          <a:ext cx="5451513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>
              <a:solidFill>
                <a:schemeClr val="tx1"/>
              </a:solidFill>
            </a:rPr>
            <a:t>Ajuda o desenvolvimento do </a:t>
          </a:r>
          <a:r>
            <a:rPr lang="en-US" sz="2800" i="1" kern="1200" noProof="0" dirty="0">
              <a:solidFill>
                <a:schemeClr val="tx1"/>
              </a:solidFill>
            </a:rPr>
            <a:t>frontend</a:t>
          </a:r>
          <a:r>
            <a:rPr lang="pt-PT" sz="2800" kern="1200" noProof="0" dirty="0">
              <a:solidFill>
                <a:schemeClr val="tx1"/>
              </a:solidFill>
            </a:rPr>
            <a:t> e o </a:t>
          </a:r>
          <a:r>
            <a:rPr lang="en-US" sz="2800" i="1" kern="1200" noProof="0" dirty="0">
              <a:solidFill>
                <a:schemeClr val="tx1"/>
              </a:solidFill>
            </a:rPr>
            <a:t>backend</a:t>
          </a:r>
          <a:r>
            <a:rPr lang="pt-PT" sz="2800" kern="1200" noProof="0" dirty="0">
              <a:solidFill>
                <a:schemeClr val="tx1"/>
              </a:solidFill>
            </a:rPr>
            <a:t> do jogo</a:t>
          </a:r>
        </a:p>
      </dsp:txBody>
      <dsp:txXfrm>
        <a:off x="59399" y="3145155"/>
        <a:ext cx="533271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F95A-FEFA-4194-87DE-AFCA7DEF7E1F}">
      <dsp:nvSpPr>
        <dsp:cNvPr id="0" name=""/>
        <dsp:cNvSpPr/>
      </dsp:nvSpPr>
      <dsp:spPr>
        <a:xfrm>
          <a:off x="0" y="3796"/>
          <a:ext cx="5451513" cy="1085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Independente do jogo:</a:t>
          </a:r>
        </a:p>
      </dsp:txBody>
      <dsp:txXfrm>
        <a:off x="53002" y="56798"/>
        <a:ext cx="5345509" cy="979756"/>
      </dsp:txXfrm>
    </dsp:sp>
    <dsp:sp modelId="{128F3925-2256-4DE3-A836-CC2DD906A314}">
      <dsp:nvSpPr>
        <dsp:cNvPr id="0" name=""/>
        <dsp:cNvSpPr/>
      </dsp:nvSpPr>
      <dsp:spPr>
        <a:xfrm>
          <a:off x="0" y="1089556"/>
          <a:ext cx="5451513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Utilizadores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Pedidos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Base de Dados</a:t>
          </a:r>
        </a:p>
      </dsp:txBody>
      <dsp:txXfrm>
        <a:off x="0" y="1089556"/>
        <a:ext cx="5451513" cy="1440719"/>
      </dsp:txXfrm>
    </dsp:sp>
    <dsp:sp modelId="{54DA51B9-FDAD-4DB3-806C-2B1F0C9CC586}">
      <dsp:nvSpPr>
        <dsp:cNvPr id="0" name=""/>
        <dsp:cNvSpPr/>
      </dsp:nvSpPr>
      <dsp:spPr>
        <a:xfrm>
          <a:off x="0" y="2530275"/>
          <a:ext cx="5451513" cy="1085760"/>
        </a:xfrm>
        <a:prstGeom prst="roundRect">
          <a:avLst/>
        </a:prstGeom>
        <a:solidFill>
          <a:schemeClr val="accent5">
            <a:hueOff val="19395"/>
            <a:satOff val="24"/>
            <a:lumOff val="-20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Dependente do jogo:</a:t>
          </a:r>
        </a:p>
      </dsp:txBody>
      <dsp:txXfrm>
        <a:off x="53002" y="2583277"/>
        <a:ext cx="5345509" cy="979756"/>
      </dsp:txXfrm>
    </dsp:sp>
    <dsp:sp modelId="{E01952A7-DA43-4888-920A-E8AAF897296D}">
      <dsp:nvSpPr>
        <dsp:cNvPr id="0" name=""/>
        <dsp:cNvSpPr/>
      </dsp:nvSpPr>
      <dsp:spPr>
        <a:xfrm>
          <a:off x="0" y="3616035"/>
          <a:ext cx="5451513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08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Lógica de Jogo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800" kern="1200" noProof="0" dirty="0"/>
            <a:t>Estrutura de dados</a:t>
          </a:r>
        </a:p>
      </dsp:txBody>
      <dsp:txXfrm>
        <a:off x="0" y="3616035"/>
        <a:ext cx="5451513" cy="96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0A13-A918-4E6A-87E8-57F0E5B12AE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15B-4557-4602-860C-87F257268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0723-BCDC-3338-F918-424CBDF7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9EF9-6C37-DF4D-2A3A-63D0E7D8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DF49-FE04-4229-ADB6-B9B66C8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39DC-5028-4D27-86DE-1E1A8E37356E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BF56-D0BE-E2B1-1C8F-5FBB0F41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F146-F34E-DE90-EB68-6D7DB001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FDB-CD9F-0CE1-9A64-766C3C35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BFBDF-8B1B-3D17-F3DB-06B020D8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1B68-CB15-C9DD-86AE-0BE89306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BBCF-9739-4D82-8D10-83A65A73321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E988-446E-0DF5-B60F-5E216C4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B5C-D185-3E95-DE2E-3171DF49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0E86-61B4-7532-B882-9BBAEBF4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06608-7006-BCFB-7A71-A62E2E10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002A-7791-E828-E90A-839D2D3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AA06-73AE-4DC2-8A5F-BA5A42A0B29B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911AB-67EC-0872-536D-1CA040FC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D95-A4F7-BD51-F414-86741A1A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650-6BC5-3690-20E8-90BCDBBC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84AD-56AE-93D0-B6CC-987BC0CD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EEC9-FA8A-746F-2975-5451F3F7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9E73-549A-463B-88D7-51202D02FA4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7B04-6A6F-1C18-0B8C-5631721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AF2-6A49-9B6A-CC74-CBBA1D54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E09B-9634-32C3-4AB2-8037DA5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70A7-DFC7-7FE4-DA81-3D0923B4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CE0-484C-ED13-798E-F2DF4406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ED35-C477-47BC-A642-065F297A6549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8F12-A2DA-0886-1F5C-91D7963F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5A08-E493-1BF6-A848-C1406425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250-6056-EE54-8951-82EB7194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6B4B-1E20-65EB-5AAA-359935C4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45-3190-55A1-C961-43012752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FB5F-787F-701F-6961-9686D49E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F51C-D963-4530-8CF6-77F566562D36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3982-45D3-5E6A-527E-30B2DD7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E325-AE82-CE2E-1B9E-5339B86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BC6-52F1-E08F-46F2-8FC01135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19E8-3E69-F8FF-489B-5A33354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27EB-5035-449B-0FB3-E5DFC25C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CC1EE-BBA2-F91C-A06C-D229F071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E2FE3-B376-BB3D-C36B-68A87BF9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4A9B5-EEE1-81A5-BACF-BF4823A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3E9-6F57-4AE6-974D-283029FCA1CB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21EC3-B9EF-E014-4281-D3A14DC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D254F-DFC4-58C4-3827-AED5C43A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72C-E01C-F3A6-237B-73383A1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6A978-0284-1CC5-3118-B9DCC8D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4884-C705-41EC-8A03-EDACEBE83BF3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4E3AA-C483-8E5A-1964-301AFF0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1A031-E16D-D4E5-73F6-D7D1B1AB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A466-62A0-8A43-A8DD-D9C68FC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8A06-1B6D-48FC-9901-EDF1CF6F24E6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0FB62-B948-682B-A0E3-E7CE79D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8CB7-7902-2555-0B6C-AD4DC2C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CBEE-B191-1AA9-4BF3-BDE2E4E2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E6D-7429-0F1D-439D-BC014D9C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FD27-77CB-6211-5C6E-FC441128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26AF-3304-0F5E-FE95-C062543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57A4-5A80-41AC-B999-D61D5AF9ECE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6F7A-6939-380D-AC3E-1676B87E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1D25-BEDB-6E86-0218-05D07222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EED-539F-B5AF-570A-4A87432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28230-BF6E-7144-1819-DAEF505D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5F8-3476-A3FB-796F-853077B3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71AD-3EE3-89BD-9267-CEAF7CB0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5F11-175C-490E-A36B-08659BC8F5AC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5839-9297-240E-FEF5-B0AAEF4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549BA-5472-858F-B62A-25D8F6A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3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E12F-B75C-2028-5AFD-8FFED89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D513-379B-A8AB-EC63-9307D4A6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5CCF-E5E9-E003-3975-0CEDCE62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7DF9-F39D-49AE-B3DF-1C5DE5E9B23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4681-5835-5E4F-9B48-276FE1F5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A11F-880B-F9FC-B42D-E5BF06CA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7461-8465-45A5-B2DA-B7626AE36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CB12-ABE9-43D8-91E1-4BF3DFB4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01" y="2780145"/>
            <a:ext cx="4450508" cy="821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9F48E-70BF-B771-2137-D0FA594C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783"/>
            <a:ext cx="9144000" cy="2274398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Instituto Superior de Engenharia de Lisboa – Projeto e Seminário</a:t>
            </a:r>
          </a:p>
          <a:p>
            <a:br>
              <a:rPr lang="pt-PT" dirty="0"/>
            </a:br>
            <a:r>
              <a:rPr lang="pt-PT" dirty="0"/>
              <a:t>Alunos: Nuno Bartolomeu &amp; David Lopes </a:t>
            </a:r>
            <a:br>
              <a:rPr lang="pt-PT" dirty="0"/>
            </a:br>
            <a:r>
              <a:rPr lang="pt-PT" dirty="0"/>
              <a:t>Orientadores: Felipe Freitas &amp; Pedro Félix</a:t>
            </a:r>
          </a:p>
        </p:txBody>
      </p:sp>
      <p:pic>
        <p:nvPicPr>
          <p:cNvPr id="1026" name="Picture 2" descr="Serviço de Comunicação e Imagem | Instituto Superior de ...">
            <a:extLst>
              <a:ext uri="{FF2B5EF4-FFF2-40B4-BE49-F238E27FC236}">
                <a16:creationId xmlns:a16="http://schemas.microsoft.com/office/drawing/2014/main" id="{3C00F6BD-5D90-29FE-422D-186D32F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363"/>
            <a:ext cx="3392644" cy="22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AED1A8C-65C4-0E8B-476D-E5D39DFC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1" y="1503954"/>
            <a:ext cx="4933333" cy="25523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B11E-3661-72DF-1A7B-7AF74EC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6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7" name="Rectangle 2116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795C-07B2-9FCC-9CD2-B867705A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Introdução</a:t>
            </a:r>
            <a:endParaRPr lang="pt-PT" sz="4600" dirty="0"/>
          </a:p>
        </p:txBody>
      </p:sp>
      <p:grpSp>
        <p:nvGrpSpPr>
          <p:cNvPr id="2119" name="Group 211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20" name="Rectangle 2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Rectangle 21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Rectangle 2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Rectangle 2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866E2-EBD8-D313-06C6-2780C4C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83" name="Content Placeholder 2053">
            <a:extLst>
              <a:ext uri="{FF2B5EF4-FFF2-40B4-BE49-F238E27FC236}">
                <a16:creationId xmlns:a16="http://schemas.microsoft.com/office/drawing/2014/main" id="{1B2D3343-93B3-A461-DAFB-58A70DFA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041425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3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85B3D8-1E85-4E55-9F6B-4DB259252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03B8D-E46D-398F-CCAE-DE9C72F5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482631"/>
            <a:ext cx="3892732" cy="4199710"/>
          </a:xfrm>
        </p:spPr>
        <p:txBody>
          <a:bodyPr anchor="ctr">
            <a:normAutofit/>
          </a:bodyPr>
          <a:lstStyle/>
          <a:p>
            <a:r>
              <a:rPr lang="pt-PT" sz="4800" dirty="0"/>
              <a:t>Separação</a:t>
            </a:r>
            <a:r>
              <a:rPr lang="pt-PT" sz="5000" dirty="0"/>
              <a:t> da Infraestrutura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951E9-B03D-B168-C7EB-98DF138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196" y="6492240"/>
            <a:ext cx="9559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DE4C6E-7980-94EA-8638-301DD2D6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18282"/>
              </p:ext>
            </p:extLst>
          </p:nvPr>
        </p:nvGraphicFramePr>
        <p:xfrm>
          <a:off x="5970174" y="1294712"/>
          <a:ext cx="5451513" cy="458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2A937-0045-27B0-21F1-598EFA26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886443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generalizamos a lógica dos jogos?</a:t>
            </a: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2FD5-0301-ED8B-50D9-1BD5112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t-PT" dirty="0"/>
              <a:t>Identificamos as funcionalidades necessárias a todos os jogos: </a:t>
            </a:r>
          </a:p>
          <a:p>
            <a:pPr lvl="1"/>
            <a:r>
              <a:rPr lang="en-US" sz="2800" i="1" dirty="0"/>
              <a:t>create</a:t>
            </a:r>
            <a:r>
              <a:rPr lang="en-US" sz="2800" dirty="0"/>
              <a:t>, </a:t>
            </a:r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do</a:t>
            </a:r>
            <a:r>
              <a:rPr lang="en-US" sz="2800" dirty="0"/>
              <a:t> </a:t>
            </a:r>
            <a:r>
              <a:rPr lang="en-US" sz="2800" i="1" dirty="0"/>
              <a:t>turn</a:t>
            </a:r>
            <a:r>
              <a:rPr lang="en-US" sz="2800" dirty="0"/>
              <a:t>.</a:t>
            </a:r>
          </a:p>
          <a:p>
            <a:r>
              <a:rPr lang="pt-PT" dirty="0"/>
              <a:t>Definimos 3 estados possíveis para todas as partidas: </a:t>
            </a:r>
          </a:p>
          <a:p>
            <a:pPr lvl="1"/>
            <a:r>
              <a:rPr lang="en-US" sz="2800" i="1" dirty="0"/>
              <a:t>Setup</a:t>
            </a:r>
            <a:r>
              <a:rPr lang="en-US" sz="2800" dirty="0"/>
              <a:t>, </a:t>
            </a:r>
            <a:r>
              <a:rPr lang="en-US" sz="2800" i="1" dirty="0"/>
              <a:t>On</a:t>
            </a:r>
            <a:r>
              <a:rPr lang="en-US" sz="2800" dirty="0"/>
              <a:t> </a:t>
            </a:r>
            <a:r>
              <a:rPr lang="en-US" sz="2800" i="1" dirty="0"/>
              <a:t>Going</a:t>
            </a:r>
            <a:r>
              <a:rPr lang="en-US" sz="2800" dirty="0"/>
              <a:t>, </a:t>
            </a:r>
            <a:r>
              <a:rPr lang="en-US" sz="2800" i="1" dirty="0"/>
              <a:t>Finished</a:t>
            </a:r>
            <a:r>
              <a:rPr lang="en-US" sz="2800" dirty="0"/>
              <a:t>.</a:t>
            </a:r>
          </a:p>
          <a:p>
            <a:r>
              <a:rPr lang="pt-PT" dirty="0"/>
              <a:t>Identificamos propriedades comuns entre partidas:</a:t>
            </a:r>
          </a:p>
          <a:p>
            <a:pPr lvl="1"/>
            <a:r>
              <a:rPr lang="en-US" sz="2800" i="1" dirty="0"/>
              <a:t>Current Player;</a:t>
            </a:r>
          </a:p>
          <a:p>
            <a:pPr lvl="1"/>
            <a:r>
              <a:rPr lang="en-US" sz="2800" i="1" dirty="0"/>
              <a:t>Current Turn;</a:t>
            </a:r>
          </a:p>
          <a:p>
            <a:pPr lvl="1"/>
            <a:r>
              <a:rPr lang="en-US" sz="2800" i="1" dirty="0"/>
              <a:t>Turn Deadline.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C54E-F8AD-9DC9-986D-AD44BFB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F8B14-7283-CDFC-C4E4-CA17794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958489" cy="1188950"/>
          </a:xfrm>
        </p:spPr>
        <p:txBody>
          <a:bodyPr anchor="b">
            <a:normAutofit/>
          </a:bodyPr>
          <a:lstStyle/>
          <a:p>
            <a:r>
              <a:rPr lang="pt-PT" sz="4800" dirty="0"/>
              <a:t>Como tratamos os dados específicos?</a:t>
            </a:r>
            <a:r>
              <a:rPr lang="en-US" sz="4800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C92-75F3-4AE3-9E23-669AACCB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11" y="2498857"/>
            <a:ext cx="10958489" cy="3435531"/>
          </a:xfrm>
        </p:spPr>
        <p:txBody>
          <a:bodyPr anchor="ctr">
            <a:normAutofit/>
          </a:bodyPr>
          <a:lstStyle/>
          <a:p>
            <a:r>
              <a:rPr lang="pt-PT" dirty="0"/>
              <a:t>Nos pedidos </a:t>
            </a:r>
            <a:r>
              <a:rPr lang="pt-PT" dirty="0" err="1"/>
              <a:t>http</a:t>
            </a:r>
            <a:r>
              <a:rPr lang="pt-PT" dirty="0"/>
              <a:t>, os objetos específicos são convertidos para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A informação sobre a partida é mantida em </a:t>
            </a:r>
            <a:r>
              <a:rPr lang="pt-PT" i="1" dirty="0" err="1"/>
              <a:t>JsonNode</a:t>
            </a:r>
            <a:r>
              <a:rPr lang="pt-PT" dirty="0"/>
              <a:t>.</a:t>
            </a:r>
          </a:p>
          <a:p>
            <a:r>
              <a:rPr lang="pt-PT" dirty="0"/>
              <a:t>Para os dados serem utilizados, o utilizador da </a:t>
            </a:r>
            <a:r>
              <a:rPr lang="pt-PT" i="1" dirty="0" err="1"/>
              <a:t>framework</a:t>
            </a:r>
            <a:r>
              <a:rPr lang="pt-PT" dirty="0"/>
              <a:t> converte os dados específicos para o tipo pretendido.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E354-9E09-AB7F-4BE3-83604C9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2557461-8465-45A5-B2DA-B7626AE361C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2931-8C47-D764-A460-581B4289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Navegação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um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pedido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F7B2-724F-67AE-AD5C-061617B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Graphical user interface, diagram">
            <a:extLst>
              <a:ext uri="{FF2B5EF4-FFF2-40B4-BE49-F238E27FC236}">
                <a16:creationId xmlns:a16="http://schemas.microsoft.com/office/drawing/2014/main" id="{B7DC25BC-9541-2D50-D13B-8C85EC8E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948656"/>
            <a:ext cx="8105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6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2931-8C47-D764-A460-581B4289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dados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F7B2-724F-67AE-AD5C-061617B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C60BC-C7F0-0B90-FF4E-AE26C7C4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16" y="1788429"/>
            <a:ext cx="7876967" cy="44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2931-8C47-D764-A460-581B4289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Estrutura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/>
              <a:t> de </a:t>
            </a:r>
            <a:r>
              <a:rPr lang="en-US" dirty="0" err="1"/>
              <a:t>Partida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F7B2-724F-67AE-AD5C-061617B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7461-8465-45A5-B2DA-B7626AE361C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C60BC-C7F0-0B90-FF4E-AE26C7C4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96" y="2745487"/>
            <a:ext cx="6084348" cy="34528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D8ED0A-1188-4774-724E-35CF3BA0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1" y="1848683"/>
            <a:ext cx="9417377" cy="430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3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72B62"/>
      </a:accent1>
      <a:accent2>
        <a:srgbClr val="629DD1"/>
      </a:accent2>
      <a:accent3>
        <a:srgbClr val="595959"/>
      </a:accent3>
      <a:accent4>
        <a:srgbClr val="00427E"/>
      </a:accent4>
      <a:accent5>
        <a:srgbClr val="0E57C4"/>
      </a:accent5>
      <a:accent6>
        <a:srgbClr val="072B62"/>
      </a:accent6>
      <a:hlink>
        <a:srgbClr val="8BD6F6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</TotalTime>
  <Words>195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Introdução</vt:lpstr>
      <vt:lpstr>Separação da Infraestrutura</vt:lpstr>
      <vt:lpstr>Como generalizamos a lógica dos jogos?</vt:lpstr>
      <vt:lpstr>Como tratamos os dados específicos? </vt:lpstr>
      <vt:lpstr>Navegação de um pedido</vt:lpstr>
      <vt:lpstr>Modelo de dados</vt:lpstr>
      <vt:lpstr>Estrutura da Página de Partida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Bartolomeu</dc:creator>
  <cp:lastModifiedBy>Nuno Bartolomeu</cp:lastModifiedBy>
  <cp:revision>8</cp:revision>
  <dcterms:created xsi:type="dcterms:W3CDTF">2023-04-22T21:13:23Z</dcterms:created>
  <dcterms:modified xsi:type="dcterms:W3CDTF">2023-06-14T23:43:07Z</dcterms:modified>
</cp:coreProperties>
</file>