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60" r:id="rId9"/>
    <p:sldId id="261" r:id="rId10"/>
    <p:sldId id="270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A162-EA13-4A5F-9E82-3685BCB54A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0D3285-754D-4B70-8C3F-FC211CAFC51A}">
      <dgm:prSet custT="1"/>
      <dgm:spPr>
        <a:solidFill>
          <a:schemeClr val="bg1"/>
        </a:solidFill>
      </dgm:spPr>
      <dgm:t>
        <a:bodyPr/>
        <a:lstStyle/>
        <a:p>
          <a:r>
            <a:rPr lang="pt-BR" sz="2800" i="1" dirty="0">
              <a:solidFill>
                <a:schemeClr val="tx1"/>
              </a:solidFill>
            </a:rPr>
            <a:t>Framework</a:t>
          </a:r>
          <a:r>
            <a:rPr lang="pt-BR" sz="2800" dirty="0">
              <a:solidFill>
                <a:schemeClr val="tx1"/>
              </a:solidFill>
            </a:rPr>
            <a:t> para a criação de jogos de turno</a:t>
          </a:r>
          <a:endParaRPr lang="en-US" sz="2800" dirty="0">
            <a:solidFill>
              <a:schemeClr val="tx1"/>
            </a:solidFill>
          </a:endParaRPr>
        </a:p>
      </dgm:t>
    </dgm:pt>
    <dgm:pt modelId="{77B43D49-9D5B-44A2-A903-CF707DA917FC}" type="parTrans" cxnId="{36219259-E980-4C6E-8E4E-408A854D5523}">
      <dgm:prSet/>
      <dgm:spPr/>
      <dgm:t>
        <a:bodyPr/>
        <a:lstStyle/>
        <a:p>
          <a:endParaRPr lang="en-US"/>
        </a:p>
      </dgm:t>
    </dgm:pt>
    <dgm:pt modelId="{F3DB4226-D198-4E29-8683-937672248AA5}" type="sibTrans" cxnId="{36219259-E980-4C6E-8E4E-408A854D5523}">
      <dgm:prSet/>
      <dgm:spPr/>
      <dgm:t>
        <a:bodyPr/>
        <a:lstStyle/>
        <a:p>
          <a:endParaRPr lang="en-US"/>
        </a:p>
      </dgm:t>
    </dgm:pt>
    <dgm:pt modelId="{3343B789-BD12-4044-A010-2E82955CEBDB}">
      <dgm:prSet custT="1"/>
      <dgm:spPr>
        <a:solidFill>
          <a:schemeClr val="bg1"/>
        </a:solidFill>
      </dgm:spPr>
      <dgm:t>
        <a:bodyPr/>
        <a:lstStyle/>
        <a:p>
          <a:r>
            <a:rPr lang="pt-PT" sz="2800" dirty="0">
              <a:solidFill>
                <a:schemeClr val="tx1"/>
              </a:solidFill>
            </a:rPr>
            <a:t>Funcionar para qualquer jogo de turno</a:t>
          </a:r>
          <a:endParaRPr lang="en-US" sz="2800" dirty="0">
            <a:solidFill>
              <a:schemeClr val="tx1"/>
            </a:solidFill>
          </a:endParaRPr>
        </a:p>
      </dgm:t>
    </dgm:pt>
    <dgm:pt modelId="{7C2E64D2-F44D-4294-98F4-4EFFB3BF2FE5}" type="parTrans" cxnId="{7E6B0184-6205-486F-8C01-7C6FEB3B72B8}">
      <dgm:prSet/>
      <dgm:spPr/>
      <dgm:t>
        <a:bodyPr/>
        <a:lstStyle/>
        <a:p>
          <a:endParaRPr lang="en-US"/>
        </a:p>
      </dgm:t>
    </dgm:pt>
    <dgm:pt modelId="{FF454356-D772-4FAD-BDAA-99D1DE0E0AD0}" type="sibTrans" cxnId="{7E6B0184-6205-486F-8C01-7C6FEB3B72B8}">
      <dgm:prSet/>
      <dgm:spPr/>
      <dgm:t>
        <a:bodyPr/>
        <a:lstStyle/>
        <a:p>
          <a:endParaRPr lang="en-US"/>
        </a:p>
      </dgm:t>
    </dgm:pt>
    <dgm:pt modelId="{34BC2C77-74B4-42F2-A7CD-E14B4EE3A8E2}">
      <dgm:prSet custT="1"/>
      <dgm:spPr>
        <a:solidFill>
          <a:schemeClr val="bg1"/>
        </a:solidFill>
      </dgm:spPr>
      <dgm:t>
        <a:bodyPr/>
        <a:lstStyle/>
        <a:p>
          <a:r>
            <a:rPr lang="pt-PT" sz="2800" noProof="0" dirty="0">
              <a:solidFill>
                <a:schemeClr val="tx1"/>
              </a:solidFill>
            </a:rPr>
            <a:t>Ajuda o desenvolvimento do </a:t>
          </a:r>
          <a:r>
            <a:rPr lang="en-US" sz="2800" i="1" noProof="0" dirty="0">
              <a:solidFill>
                <a:schemeClr val="tx1"/>
              </a:solidFill>
            </a:rPr>
            <a:t>frontend</a:t>
          </a:r>
          <a:r>
            <a:rPr lang="pt-PT" sz="2800" noProof="0" dirty="0">
              <a:solidFill>
                <a:schemeClr val="tx1"/>
              </a:solidFill>
            </a:rPr>
            <a:t> e o </a:t>
          </a:r>
          <a:r>
            <a:rPr lang="en-US" sz="2800" i="1" noProof="0" dirty="0">
              <a:solidFill>
                <a:schemeClr val="tx1"/>
              </a:solidFill>
            </a:rPr>
            <a:t>backend</a:t>
          </a:r>
          <a:r>
            <a:rPr lang="pt-PT" sz="2800" noProof="0" dirty="0">
              <a:solidFill>
                <a:schemeClr val="tx1"/>
              </a:solidFill>
            </a:rPr>
            <a:t> do jogo</a:t>
          </a:r>
        </a:p>
      </dgm:t>
    </dgm:pt>
    <dgm:pt modelId="{BBB12E72-C20B-4B19-9128-FB0EB89DADF6}" type="parTrans" cxnId="{CD491B94-6517-4863-B1B4-73BAFB5BBFFD}">
      <dgm:prSet/>
      <dgm:spPr/>
      <dgm:t>
        <a:bodyPr/>
        <a:lstStyle/>
        <a:p>
          <a:endParaRPr lang="en-US"/>
        </a:p>
      </dgm:t>
    </dgm:pt>
    <dgm:pt modelId="{B4F17CD2-ABB4-4292-9671-0F47FAAD944C}" type="sibTrans" cxnId="{CD491B94-6517-4863-B1B4-73BAFB5BBFFD}">
      <dgm:prSet/>
      <dgm:spPr/>
      <dgm:t>
        <a:bodyPr/>
        <a:lstStyle/>
        <a:p>
          <a:endParaRPr lang="en-US"/>
        </a:p>
      </dgm:t>
    </dgm:pt>
    <dgm:pt modelId="{FB1EB802-CD0B-4C50-8B45-19ADCEE2575E}" type="pres">
      <dgm:prSet presAssocID="{7D01A162-EA13-4A5F-9E82-3685BCB54A04}" presName="linear" presStyleCnt="0">
        <dgm:presLayoutVars>
          <dgm:animLvl val="lvl"/>
          <dgm:resizeHandles val="exact"/>
        </dgm:presLayoutVars>
      </dgm:prSet>
      <dgm:spPr/>
    </dgm:pt>
    <dgm:pt modelId="{DB076641-4964-494D-9E30-331D6078F67A}" type="pres">
      <dgm:prSet presAssocID="{290D3285-754D-4B70-8C3F-FC211CAFC5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478894-D2E4-480A-B5EB-2B7FDA4EAA3C}" type="pres">
      <dgm:prSet presAssocID="{F3DB4226-D198-4E29-8683-937672248AA5}" presName="spacer" presStyleCnt="0"/>
      <dgm:spPr/>
    </dgm:pt>
    <dgm:pt modelId="{6815B74C-EE88-4309-96AF-D0947DB935EC}" type="pres">
      <dgm:prSet presAssocID="{3343B789-BD12-4044-A010-2E82955CEB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2A0D9-1D3C-4F59-8897-256C46E383A1}" type="pres">
      <dgm:prSet presAssocID="{FF454356-D772-4FAD-BDAA-99D1DE0E0AD0}" presName="spacer" presStyleCnt="0"/>
      <dgm:spPr/>
    </dgm:pt>
    <dgm:pt modelId="{75BE00C5-5797-43C9-BC96-EFB6839CBAAA}" type="pres">
      <dgm:prSet presAssocID="{34BC2C77-74B4-42F2-A7CD-E14B4EE3A8E2}" presName="parentText" presStyleLbl="node1" presStyleIdx="2" presStyleCnt="3" custLinFactNeighborX="-503">
        <dgm:presLayoutVars>
          <dgm:chMax val="0"/>
          <dgm:bulletEnabled val="1"/>
        </dgm:presLayoutVars>
      </dgm:prSet>
      <dgm:spPr/>
    </dgm:pt>
  </dgm:ptLst>
  <dgm:cxnLst>
    <dgm:cxn modelId="{AD27090A-C360-43AA-ACBD-5C82A9804B56}" type="presOf" srcId="{34BC2C77-74B4-42F2-A7CD-E14B4EE3A8E2}" destId="{75BE00C5-5797-43C9-BC96-EFB6839CBAAA}" srcOrd="0" destOrd="0" presId="urn:microsoft.com/office/officeart/2005/8/layout/vList2"/>
    <dgm:cxn modelId="{799BDD6B-1AE9-44D4-9FD7-9F296337790E}" type="presOf" srcId="{290D3285-754D-4B70-8C3F-FC211CAFC51A}" destId="{DB076641-4964-494D-9E30-331D6078F67A}" srcOrd="0" destOrd="0" presId="urn:microsoft.com/office/officeart/2005/8/layout/vList2"/>
    <dgm:cxn modelId="{CEA4F64F-4380-46E7-A62F-D3CCF47D8CB8}" type="presOf" srcId="{7D01A162-EA13-4A5F-9E82-3685BCB54A04}" destId="{FB1EB802-CD0B-4C50-8B45-19ADCEE2575E}" srcOrd="0" destOrd="0" presId="urn:microsoft.com/office/officeart/2005/8/layout/vList2"/>
    <dgm:cxn modelId="{36219259-E980-4C6E-8E4E-408A854D5523}" srcId="{7D01A162-EA13-4A5F-9E82-3685BCB54A04}" destId="{290D3285-754D-4B70-8C3F-FC211CAFC51A}" srcOrd="0" destOrd="0" parTransId="{77B43D49-9D5B-44A2-A903-CF707DA917FC}" sibTransId="{F3DB4226-D198-4E29-8683-937672248AA5}"/>
    <dgm:cxn modelId="{7E6B0184-6205-486F-8C01-7C6FEB3B72B8}" srcId="{7D01A162-EA13-4A5F-9E82-3685BCB54A04}" destId="{3343B789-BD12-4044-A010-2E82955CEBDB}" srcOrd="1" destOrd="0" parTransId="{7C2E64D2-F44D-4294-98F4-4EFFB3BF2FE5}" sibTransId="{FF454356-D772-4FAD-BDAA-99D1DE0E0AD0}"/>
    <dgm:cxn modelId="{CD491B94-6517-4863-B1B4-73BAFB5BBFFD}" srcId="{7D01A162-EA13-4A5F-9E82-3685BCB54A04}" destId="{34BC2C77-74B4-42F2-A7CD-E14B4EE3A8E2}" srcOrd="2" destOrd="0" parTransId="{BBB12E72-C20B-4B19-9128-FB0EB89DADF6}" sibTransId="{B4F17CD2-ABB4-4292-9671-0F47FAAD944C}"/>
    <dgm:cxn modelId="{B86C53F9-4A40-44AD-9D6A-FBDB509D15A7}" type="presOf" srcId="{3343B789-BD12-4044-A010-2E82955CEBDB}" destId="{6815B74C-EE88-4309-96AF-D0947DB935EC}" srcOrd="0" destOrd="0" presId="urn:microsoft.com/office/officeart/2005/8/layout/vList2"/>
    <dgm:cxn modelId="{21F6C2EF-1B71-453B-BA66-5A349731CC51}" type="presParOf" srcId="{FB1EB802-CD0B-4C50-8B45-19ADCEE2575E}" destId="{DB076641-4964-494D-9E30-331D6078F67A}" srcOrd="0" destOrd="0" presId="urn:microsoft.com/office/officeart/2005/8/layout/vList2"/>
    <dgm:cxn modelId="{EAE66C85-95AC-43BC-9E96-465BA113DF86}" type="presParOf" srcId="{FB1EB802-CD0B-4C50-8B45-19ADCEE2575E}" destId="{40478894-D2E4-480A-B5EB-2B7FDA4EAA3C}" srcOrd="1" destOrd="0" presId="urn:microsoft.com/office/officeart/2005/8/layout/vList2"/>
    <dgm:cxn modelId="{36D0DC8C-16BA-4C75-BAC6-48BDF3F103BC}" type="presParOf" srcId="{FB1EB802-CD0B-4C50-8B45-19ADCEE2575E}" destId="{6815B74C-EE88-4309-96AF-D0947DB935EC}" srcOrd="2" destOrd="0" presId="urn:microsoft.com/office/officeart/2005/8/layout/vList2"/>
    <dgm:cxn modelId="{F878E5BA-0464-40B1-BF10-A437CEB1AE19}" type="presParOf" srcId="{FB1EB802-CD0B-4C50-8B45-19ADCEE2575E}" destId="{2E62A0D9-1D3C-4F59-8897-256C46E383A1}" srcOrd="3" destOrd="0" presId="urn:microsoft.com/office/officeart/2005/8/layout/vList2"/>
    <dgm:cxn modelId="{435F5882-342F-4EC0-B033-81AD7D7C42A0}" type="presParOf" srcId="{FB1EB802-CD0B-4C50-8B45-19ADCEE2575E}" destId="{75BE00C5-5797-43C9-BC96-EFB6839CBA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B8F27-8A02-41E5-B6A9-861C7DC0AF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F64E79-AA3C-4459-BA3E-755C19D84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Processamento de pedidos e respostas HTTP</a:t>
          </a:r>
          <a:endParaRPr lang="en-US" sz="2800" dirty="0"/>
        </a:p>
      </dgm:t>
    </dgm:pt>
    <dgm:pt modelId="{75B653F5-73FA-43F6-A758-4154B568348B}" type="parTrans" cxnId="{B07DAACD-B716-4581-B7F9-070B692965AC}">
      <dgm:prSet/>
      <dgm:spPr/>
      <dgm:t>
        <a:bodyPr/>
        <a:lstStyle/>
        <a:p>
          <a:endParaRPr lang="en-US"/>
        </a:p>
      </dgm:t>
    </dgm:pt>
    <dgm:pt modelId="{BCFCDF06-B569-403E-A6F1-026757F426E2}" type="sibTrans" cxnId="{B07DAACD-B716-4581-B7F9-070B692965AC}">
      <dgm:prSet/>
      <dgm:spPr/>
      <dgm:t>
        <a:bodyPr/>
        <a:lstStyle/>
        <a:p>
          <a:endParaRPr lang="en-US"/>
        </a:p>
      </dgm:t>
    </dgm:pt>
    <dgm:pt modelId="{CFE08C93-1C3A-4A9D-A6A9-4FCA9A83B0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Criação e atualização de: Utilizadores, Jogos e Partidas</a:t>
          </a:r>
          <a:endParaRPr lang="en-US" sz="2800" dirty="0"/>
        </a:p>
      </dgm:t>
    </dgm:pt>
    <dgm:pt modelId="{45510DF4-7678-43B7-A198-C36741947B28}" type="parTrans" cxnId="{7BB2E180-7114-4E1C-BFEE-CCF00D2B5794}">
      <dgm:prSet/>
      <dgm:spPr/>
      <dgm:t>
        <a:bodyPr/>
        <a:lstStyle/>
        <a:p>
          <a:endParaRPr lang="en-US"/>
        </a:p>
      </dgm:t>
    </dgm:pt>
    <dgm:pt modelId="{F63D1DCE-1950-45FD-9851-587403B80287}" type="sibTrans" cxnId="{7BB2E180-7114-4E1C-BFEE-CCF00D2B5794}">
      <dgm:prSet/>
      <dgm:spPr/>
      <dgm:t>
        <a:bodyPr/>
        <a:lstStyle/>
        <a:p>
          <a:endParaRPr lang="en-US"/>
        </a:p>
      </dgm:t>
    </dgm:pt>
    <dgm:pt modelId="{2BEC4970-D282-4F15-B971-662C31C25F7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53E2620-33AF-4D0B-86EB-F18CC099A715}" type="parTrans" cxnId="{5BBBC9D9-AC3F-479A-95E2-E8366C8BFA94}">
      <dgm:prSet/>
      <dgm:spPr/>
      <dgm:t>
        <a:bodyPr/>
        <a:lstStyle/>
        <a:p>
          <a:endParaRPr lang="en-US"/>
        </a:p>
      </dgm:t>
    </dgm:pt>
    <dgm:pt modelId="{D07F1B7F-B573-45D7-87FC-1B40F6CB816D}" type="sibTrans" cxnId="{5BBBC9D9-AC3F-479A-95E2-E8366C8BFA94}">
      <dgm:prSet/>
      <dgm:spPr/>
      <dgm:t>
        <a:bodyPr/>
        <a:lstStyle/>
        <a:p>
          <a:endParaRPr lang="en-US"/>
        </a:p>
      </dgm:t>
    </dgm:pt>
    <dgm:pt modelId="{E7BB8547-0A80-4FC2-98B6-88CB15E285D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FC037C5-563C-401C-B576-9A6CE0C6504D}" type="parTrans" cxnId="{483F0FC0-BD0D-4FDA-81D7-E502DA161555}">
      <dgm:prSet/>
      <dgm:spPr/>
      <dgm:t>
        <a:bodyPr/>
        <a:lstStyle/>
        <a:p>
          <a:endParaRPr lang="en-US"/>
        </a:p>
      </dgm:t>
    </dgm:pt>
    <dgm:pt modelId="{96211FD8-8281-4974-8045-A8E05223A9B9}" type="sibTrans" cxnId="{483F0FC0-BD0D-4FDA-81D7-E502DA161555}">
      <dgm:prSet/>
      <dgm:spPr/>
      <dgm:t>
        <a:bodyPr/>
        <a:lstStyle/>
        <a:p>
          <a:endParaRPr lang="en-US"/>
        </a:p>
      </dgm:t>
    </dgm:pt>
    <dgm:pt modelId="{6110377D-FF03-42E7-A7D7-104C18F0F9CF}" type="pres">
      <dgm:prSet presAssocID="{DF2B8F27-8A02-41E5-B6A9-861C7DC0AF7C}" presName="root" presStyleCnt="0">
        <dgm:presLayoutVars>
          <dgm:dir/>
          <dgm:resizeHandles val="exact"/>
        </dgm:presLayoutVars>
      </dgm:prSet>
      <dgm:spPr/>
    </dgm:pt>
    <dgm:pt modelId="{756A5AD1-5829-483A-AC61-F4DAFEF46634}" type="pres">
      <dgm:prSet presAssocID="{DBF64E79-AA3C-4459-BA3E-755C19D847BB}" presName="compNode" presStyleCnt="0"/>
      <dgm:spPr/>
    </dgm:pt>
    <dgm:pt modelId="{406B978E-25AF-4439-8E7B-09526D5392B3}" type="pres">
      <dgm:prSet presAssocID="{DBF64E79-AA3C-4459-BA3E-755C19D847BB}" presName="bgRect" presStyleLbl="bgShp" presStyleIdx="0" presStyleCnt="2" custLinFactNeighborX="2717" custLinFactNeighborY="921"/>
      <dgm:spPr/>
    </dgm:pt>
    <dgm:pt modelId="{1787449E-BA72-4F43-9AAF-37E191B8F5DA}" type="pres">
      <dgm:prSet presAssocID="{DBF64E79-AA3C-4459-BA3E-755C19D847BB}" presName="iconRect" presStyleLbl="node1" presStyleIdx="0" presStyleCnt="2" custLinFactNeighborX="75258" custLinFactNeighborY="30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02A418F-A606-417B-9296-E62A154D267F}" type="pres">
      <dgm:prSet presAssocID="{DBF64E79-AA3C-4459-BA3E-755C19D847BB}" presName="spaceRect" presStyleCnt="0"/>
      <dgm:spPr/>
    </dgm:pt>
    <dgm:pt modelId="{E8473188-107C-4ED7-BDAE-AA449C660BB7}" type="pres">
      <dgm:prSet presAssocID="{DBF64E79-AA3C-4459-BA3E-755C19D847BB}" presName="parTx" presStyleLbl="revTx" presStyleIdx="0" presStyleCnt="3" custScaleX="91179" custLinFactNeighborX="3459" custLinFactNeighborY="921">
        <dgm:presLayoutVars>
          <dgm:chMax val="0"/>
          <dgm:chPref val="0"/>
        </dgm:presLayoutVars>
      </dgm:prSet>
      <dgm:spPr/>
    </dgm:pt>
    <dgm:pt modelId="{6095496C-C748-4C8E-947E-38D7B42995C6}" type="pres">
      <dgm:prSet presAssocID="{BCFCDF06-B569-403E-A6F1-026757F426E2}" presName="sibTrans" presStyleCnt="0"/>
      <dgm:spPr/>
    </dgm:pt>
    <dgm:pt modelId="{285BBEC9-F40F-4E71-A375-380616981D45}" type="pres">
      <dgm:prSet presAssocID="{CFE08C93-1C3A-4A9D-A6A9-4FCA9A83B0EF}" presName="compNode" presStyleCnt="0"/>
      <dgm:spPr/>
    </dgm:pt>
    <dgm:pt modelId="{FF3D23BB-140C-4342-BC3A-7A46849248ED}" type="pres">
      <dgm:prSet presAssocID="{CFE08C93-1C3A-4A9D-A6A9-4FCA9A83B0EF}" presName="bgRect" presStyleLbl="bgShp" presStyleIdx="1" presStyleCnt="2" custLinFactNeighborX="-2659" custLinFactNeighborY="1296"/>
      <dgm:spPr/>
    </dgm:pt>
    <dgm:pt modelId="{980B9096-28CB-4F64-B83B-B235104F338D}" type="pres">
      <dgm:prSet presAssocID="{CFE08C93-1C3A-4A9D-A6A9-4FCA9A83B0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725CDF6-9BFD-4C26-A87D-3539F6C0E1B6}" type="pres">
      <dgm:prSet presAssocID="{CFE08C93-1C3A-4A9D-A6A9-4FCA9A83B0EF}" presName="spaceRect" presStyleCnt="0"/>
      <dgm:spPr/>
    </dgm:pt>
    <dgm:pt modelId="{74D834FB-A2B1-4F88-8607-4366C2A39179}" type="pres">
      <dgm:prSet presAssocID="{CFE08C93-1C3A-4A9D-A6A9-4FCA9A83B0EF}" presName="parTx" presStyleLbl="revTx" presStyleIdx="1" presStyleCnt="3" custScaleX="180503" custLinFactNeighborX="43439" custLinFactNeighborY="-786">
        <dgm:presLayoutVars>
          <dgm:chMax val="0"/>
          <dgm:chPref val="0"/>
        </dgm:presLayoutVars>
      </dgm:prSet>
      <dgm:spPr/>
    </dgm:pt>
    <dgm:pt modelId="{ABB8C5A7-5AC4-4AD1-82DC-C6B069D1D5F7}" type="pres">
      <dgm:prSet presAssocID="{CFE08C93-1C3A-4A9D-A6A9-4FCA9A83B0EF}" presName="desTx" presStyleLbl="revTx" presStyleIdx="2" presStyleCnt="3" custScaleX="1031">
        <dgm:presLayoutVars/>
      </dgm:prSet>
      <dgm:spPr/>
    </dgm:pt>
  </dgm:ptLst>
  <dgm:cxnLst>
    <dgm:cxn modelId="{E71F2D06-C1BE-46F4-89A3-AE9687BDD688}" type="presOf" srcId="{CFE08C93-1C3A-4A9D-A6A9-4FCA9A83B0EF}" destId="{74D834FB-A2B1-4F88-8607-4366C2A39179}" srcOrd="0" destOrd="0" presId="urn:microsoft.com/office/officeart/2018/2/layout/IconVerticalSolidList"/>
    <dgm:cxn modelId="{7BB2E180-7114-4E1C-BFEE-CCF00D2B5794}" srcId="{DF2B8F27-8A02-41E5-B6A9-861C7DC0AF7C}" destId="{CFE08C93-1C3A-4A9D-A6A9-4FCA9A83B0EF}" srcOrd="1" destOrd="0" parTransId="{45510DF4-7678-43B7-A198-C36741947B28}" sibTransId="{F63D1DCE-1950-45FD-9851-587403B80287}"/>
    <dgm:cxn modelId="{74D8BA86-C18A-4C13-9F19-7B4734A63243}" type="presOf" srcId="{E7BB8547-0A80-4FC2-98B6-88CB15E285D4}" destId="{ABB8C5A7-5AC4-4AD1-82DC-C6B069D1D5F7}" srcOrd="0" destOrd="1" presId="urn:microsoft.com/office/officeart/2018/2/layout/IconVerticalSolidList"/>
    <dgm:cxn modelId="{483F0FC0-BD0D-4FDA-81D7-E502DA161555}" srcId="{CFE08C93-1C3A-4A9D-A6A9-4FCA9A83B0EF}" destId="{E7BB8547-0A80-4FC2-98B6-88CB15E285D4}" srcOrd="1" destOrd="0" parTransId="{CFC037C5-563C-401C-B576-9A6CE0C6504D}" sibTransId="{96211FD8-8281-4974-8045-A8E05223A9B9}"/>
    <dgm:cxn modelId="{03F1ABCA-AA53-481A-8D25-CC857CEA8A30}" type="presOf" srcId="{2BEC4970-D282-4F15-B971-662C31C25F70}" destId="{ABB8C5A7-5AC4-4AD1-82DC-C6B069D1D5F7}" srcOrd="0" destOrd="0" presId="urn:microsoft.com/office/officeart/2018/2/layout/IconVerticalSolidList"/>
    <dgm:cxn modelId="{B07DAACD-B716-4581-B7F9-070B692965AC}" srcId="{DF2B8F27-8A02-41E5-B6A9-861C7DC0AF7C}" destId="{DBF64E79-AA3C-4459-BA3E-755C19D847BB}" srcOrd="0" destOrd="0" parTransId="{75B653F5-73FA-43F6-A758-4154B568348B}" sibTransId="{BCFCDF06-B569-403E-A6F1-026757F426E2}"/>
    <dgm:cxn modelId="{5BBBC9D9-AC3F-479A-95E2-E8366C8BFA94}" srcId="{CFE08C93-1C3A-4A9D-A6A9-4FCA9A83B0EF}" destId="{2BEC4970-D282-4F15-B971-662C31C25F70}" srcOrd="0" destOrd="0" parTransId="{153E2620-33AF-4D0B-86EB-F18CC099A715}" sibTransId="{D07F1B7F-B573-45D7-87FC-1B40F6CB816D}"/>
    <dgm:cxn modelId="{E4243ADA-BE27-42F6-8A7C-2B80278163A2}" type="presOf" srcId="{DF2B8F27-8A02-41E5-B6A9-861C7DC0AF7C}" destId="{6110377D-FF03-42E7-A7D7-104C18F0F9CF}" srcOrd="0" destOrd="0" presId="urn:microsoft.com/office/officeart/2018/2/layout/IconVerticalSolidList"/>
    <dgm:cxn modelId="{E36FC6F3-ECA7-4A71-BB98-681F5B7FEB67}" type="presOf" srcId="{DBF64E79-AA3C-4459-BA3E-755C19D847BB}" destId="{E8473188-107C-4ED7-BDAE-AA449C660BB7}" srcOrd="0" destOrd="0" presId="urn:microsoft.com/office/officeart/2018/2/layout/IconVerticalSolidList"/>
    <dgm:cxn modelId="{3F4BE006-A89A-4A32-A575-80B39419EECA}" type="presParOf" srcId="{6110377D-FF03-42E7-A7D7-104C18F0F9CF}" destId="{756A5AD1-5829-483A-AC61-F4DAFEF46634}" srcOrd="0" destOrd="0" presId="urn:microsoft.com/office/officeart/2018/2/layout/IconVerticalSolidList"/>
    <dgm:cxn modelId="{6A81B95E-9C6C-4046-8AA7-732574E5B783}" type="presParOf" srcId="{756A5AD1-5829-483A-AC61-F4DAFEF46634}" destId="{406B978E-25AF-4439-8E7B-09526D5392B3}" srcOrd="0" destOrd="0" presId="urn:microsoft.com/office/officeart/2018/2/layout/IconVerticalSolidList"/>
    <dgm:cxn modelId="{FF2E9FC2-2B0D-49AD-A747-EC9B50876ED9}" type="presParOf" srcId="{756A5AD1-5829-483A-AC61-F4DAFEF46634}" destId="{1787449E-BA72-4F43-9AAF-37E191B8F5DA}" srcOrd="1" destOrd="0" presId="urn:microsoft.com/office/officeart/2018/2/layout/IconVerticalSolidList"/>
    <dgm:cxn modelId="{F81C33AE-91C9-42D6-A340-87BA7CEE07F0}" type="presParOf" srcId="{756A5AD1-5829-483A-AC61-F4DAFEF46634}" destId="{402A418F-A606-417B-9296-E62A154D267F}" srcOrd="2" destOrd="0" presId="urn:microsoft.com/office/officeart/2018/2/layout/IconVerticalSolidList"/>
    <dgm:cxn modelId="{36C36284-CA98-4643-9473-AF670B486990}" type="presParOf" srcId="{756A5AD1-5829-483A-AC61-F4DAFEF46634}" destId="{E8473188-107C-4ED7-BDAE-AA449C660BB7}" srcOrd="3" destOrd="0" presId="urn:microsoft.com/office/officeart/2018/2/layout/IconVerticalSolidList"/>
    <dgm:cxn modelId="{740D1117-4F1A-4F38-8091-7DCBEAA22257}" type="presParOf" srcId="{6110377D-FF03-42E7-A7D7-104C18F0F9CF}" destId="{6095496C-C748-4C8E-947E-38D7B42995C6}" srcOrd="1" destOrd="0" presId="urn:microsoft.com/office/officeart/2018/2/layout/IconVerticalSolidList"/>
    <dgm:cxn modelId="{2C3C90F5-4662-4EDD-8FD5-4E4B8516576B}" type="presParOf" srcId="{6110377D-FF03-42E7-A7D7-104C18F0F9CF}" destId="{285BBEC9-F40F-4E71-A375-380616981D45}" srcOrd="2" destOrd="0" presId="urn:microsoft.com/office/officeart/2018/2/layout/IconVerticalSolidList"/>
    <dgm:cxn modelId="{FED1DC3F-6909-4180-95D9-432FBAD237EC}" type="presParOf" srcId="{285BBEC9-F40F-4E71-A375-380616981D45}" destId="{FF3D23BB-140C-4342-BC3A-7A46849248ED}" srcOrd="0" destOrd="0" presId="urn:microsoft.com/office/officeart/2018/2/layout/IconVerticalSolidList"/>
    <dgm:cxn modelId="{292B1047-9FAD-44A0-9F89-E991F92F2D7E}" type="presParOf" srcId="{285BBEC9-F40F-4E71-A375-380616981D45}" destId="{980B9096-28CB-4F64-B83B-B235104F338D}" srcOrd="1" destOrd="0" presId="urn:microsoft.com/office/officeart/2018/2/layout/IconVerticalSolidList"/>
    <dgm:cxn modelId="{6C048BB4-5610-4D05-988D-F69C408692DB}" type="presParOf" srcId="{285BBEC9-F40F-4E71-A375-380616981D45}" destId="{5725CDF6-9BFD-4C26-A87D-3539F6C0E1B6}" srcOrd="2" destOrd="0" presId="urn:microsoft.com/office/officeart/2018/2/layout/IconVerticalSolidList"/>
    <dgm:cxn modelId="{4FF6459C-DE28-490F-BEA2-4AF3E05033A7}" type="presParOf" srcId="{285BBEC9-F40F-4E71-A375-380616981D45}" destId="{74D834FB-A2B1-4F88-8607-4366C2A39179}" srcOrd="3" destOrd="0" presId="urn:microsoft.com/office/officeart/2018/2/layout/IconVerticalSolidList"/>
    <dgm:cxn modelId="{09DBCD98-0CBE-4612-9357-EBADCC26DCEA}" type="presParOf" srcId="{285BBEC9-F40F-4E71-A375-380616981D45}" destId="{ABB8C5A7-5AC4-4AD1-82DC-C6B069D1D5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74AB4-80DB-4F98-8E63-C0B276DA88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110FB0-310C-4065-B2E0-BB92EA1E2A35}">
      <dgm:prSet custT="1"/>
      <dgm:spPr/>
      <dgm:t>
        <a:bodyPr/>
        <a:lstStyle/>
        <a:p>
          <a:r>
            <a:rPr lang="pt-PT" sz="2800" noProof="0" dirty="0"/>
            <a:t>Independente do jogo:</a:t>
          </a:r>
        </a:p>
      </dgm:t>
    </dgm:pt>
    <dgm:pt modelId="{AD78BDFF-E607-4DD9-AF88-18EE3919D63F}" type="parTrans" cxnId="{DCB44807-0E5F-4F33-BB7F-01E2A0A3851D}">
      <dgm:prSet/>
      <dgm:spPr/>
      <dgm:t>
        <a:bodyPr/>
        <a:lstStyle/>
        <a:p>
          <a:endParaRPr lang="en-US"/>
        </a:p>
      </dgm:t>
    </dgm:pt>
    <dgm:pt modelId="{89783D8A-CA1D-40D9-9D21-5B7217227148}" type="sibTrans" cxnId="{DCB44807-0E5F-4F33-BB7F-01E2A0A3851D}">
      <dgm:prSet/>
      <dgm:spPr/>
      <dgm:t>
        <a:bodyPr/>
        <a:lstStyle/>
        <a:p>
          <a:endParaRPr lang="en-US"/>
        </a:p>
      </dgm:t>
    </dgm:pt>
    <dgm:pt modelId="{FDB91B5E-27BA-4625-BED7-B24879ED52D8}">
      <dgm:prSet custT="1"/>
      <dgm:spPr/>
      <dgm:t>
        <a:bodyPr/>
        <a:lstStyle/>
        <a:p>
          <a:r>
            <a:rPr lang="pt-PT" sz="2800" noProof="0" dirty="0"/>
            <a:t>Utilizadores</a:t>
          </a:r>
        </a:p>
      </dgm:t>
    </dgm:pt>
    <dgm:pt modelId="{C9B3EA6D-9353-4711-ABD4-6A7EDD7607E3}" type="parTrans" cxnId="{BA409B34-7BF8-42B6-B1D5-8A1671CF6252}">
      <dgm:prSet/>
      <dgm:spPr/>
      <dgm:t>
        <a:bodyPr/>
        <a:lstStyle/>
        <a:p>
          <a:endParaRPr lang="en-US"/>
        </a:p>
      </dgm:t>
    </dgm:pt>
    <dgm:pt modelId="{8D0BB13E-7F04-4CC0-917E-ABBAC51C5932}" type="sibTrans" cxnId="{BA409B34-7BF8-42B6-B1D5-8A1671CF6252}">
      <dgm:prSet/>
      <dgm:spPr/>
      <dgm:t>
        <a:bodyPr/>
        <a:lstStyle/>
        <a:p>
          <a:endParaRPr lang="en-US"/>
        </a:p>
      </dgm:t>
    </dgm:pt>
    <dgm:pt modelId="{39414E01-2FB2-45A1-B17D-9522C494B7D5}">
      <dgm:prSet custT="1"/>
      <dgm:spPr/>
      <dgm:t>
        <a:bodyPr/>
        <a:lstStyle/>
        <a:p>
          <a:r>
            <a:rPr lang="pt-PT" sz="2800" noProof="0" dirty="0"/>
            <a:t>Pedidos</a:t>
          </a:r>
        </a:p>
      </dgm:t>
    </dgm:pt>
    <dgm:pt modelId="{4949FA7A-F249-44C1-A48C-A89E4653AA7B}" type="parTrans" cxnId="{C5798A7F-DE68-4AF7-9EBE-DD92F3C8E8C6}">
      <dgm:prSet/>
      <dgm:spPr/>
      <dgm:t>
        <a:bodyPr/>
        <a:lstStyle/>
        <a:p>
          <a:endParaRPr lang="en-US"/>
        </a:p>
      </dgm:t>
    </dgm:pt>
    <dgm:pt modelId="{36BDFD0C-AFC9-4371-88FF-F2A280790384}" type="sibTrans" cxnId="{C5798A7F-DE68-4AF7-9EBE-DD92F3C8E8C6}">
      <dgm:prSet/>
      <dgm:spPr/>
      <dgm:t>
        <a:bodyPr/>
        <a:lstStyle/>
        <a:p>
          <a:endParaRPr lang="en-US"/>
        </a:p>
      </dgm:t>
    </dgm:pt>
    <dgm:pt modelId="{86903259-7B2E-4F8A-A21A-96B98B47978C}">
      <dgm:prSet custT="1"/>
      <dgm:spPr/>
      <dgm:t>
        <a:bodyPr/>
        <a:lstStyle/>
        <a:p>
          <a:r>
            <a:rPr lang="pt-PT" sz="2800" noProof="0" dirty="0"/>
            <a:t>Base de Dados</a:t>
          </a:r>
        </a:p>
      </dgm:t>
    </dgm:pt>
    <dgm:pt modelId="{F79B444C-49F8-4F87-9D11-B034F0B4793C}" type="parTrans" cxnId="{D0A1B46F-485B-407B-9A0A-19FB453008E2}">
      <dgm:prSet/>
      <dgm:spPr/>
      <dgm:t>
        <a:bodyPr/>
        <a:lstStyle/>
        <a:p>
          <a:endParaRPr lang="en-US"/>
        </a:p>
      </dgm:t>
    </dgm:pt>
    <dgm:pt modelId="{63DEE66C-5257-481A-B3C7-E5CB0D5162F8}" type="sibTrans" cxnId="{D0A1B46F-485B-407B-9A0A-19FB453008E2}">
      <dgm:prSet/>
      <dgm:spPr/>
      <dgm:t>
        <a:bodyPr/>
        <a:lstStyle/>
        <a:p>
          <a:endParaRPr lang="en-US"/>
        </a:p>
      </dgm:t>
    </dgm:pt>
    <dgm:pt modelId="{493E6D7D-512C-474B-AA2B-A24F0552DF03}">
      <dgm:prSet custT="1"/>
      <dgm:spPr/>
      <dgm:t>
        <a:bodyPr/>
        <a:lstStyle/>
        <a:p>
          <a:r>
            <a:rPr lang="pt-PT" sz="2800" noProof="0" dirty="0"/>
            <a:t>Dependente do jogo:</a:t>
          </a:r>
        </a:p>
      </dgm:t>
    </dgm:pt>
    <dgm:pt modelId="{4C7BED01-D153-4F74-B382-E81F9BD80079}" type="parTrans" cxnId="{6926B85C-EE35-4CC1-92A0-5626DDE82409}">
      <dgm:prSet/>
      <dgm:spPr/>
      <dgm:t>
        <a:bodyPr/>
        <a:lstStyle/>
        <a:p>
          <a:endParaRPr lang="en-US"/>
        </a:p>
      </dgm:t>
    </dgm:pt>
    <dgm:pt modelId="{C8F5C963-49D2-4A44-A4B7-F8BD3C2C2679}" type="sibTrans" cxnId="{6926B85C-EE35-4CC1-92A0-5626DDE82409}">
      <dgm:prSet/>
      <dgm:spPr/>
      <dgm:t>
        <a:bodyPr/>
        <a:lstStyle/>
        <a:p>
          <a:endParaRPr lang="en-US"/>
        </a:p>
      </dgm:t>
    </dgm:pt>
    <dgm:pt modelId="{07C2CFAF-A7D5-41E2-986B-7CA969399F7B}">
      <dgm:prSet custT="1"/>
      <dgm:spPr/>
      <dgm:t>
        <a:bodyPr/>
        <a:lstStyle/>
        <a:p>
          <a:r>
            <a:rPr lang="pt-PT" sz="2800" noProof="0" dirty="0"/>
            <a:t>Lógica de Jogo</a:t>
          </a:r>
        </a:p>
      </dgm:t>
    </dgm:pt>
    <dgm:pt modelId="{4113A34D-AC3B-4693-B41B-0BCCD379FF43}" type="parTrans" cxnId="{99C29CFA-700F-4036-AE7C-F06E82293C94}">
      <dgm:prSet/>
      <dgm:spPr/>
      <dgm:t>
        <a:bodyPr/>
        <a:lstStyle/>
        <a:p>
          <a:endParaRPr lang="en-US"/>
        </a:p>
      </dgm:t>
    </dgm:pt>
    <dgm:pt modelId="{4CC3BDF4-ABEA-4D35-9D36-6A22F18BE9AB}" type="sibTrans" cxnId="{99C29CFA-700F-4036-AE7C-F06E82293C94}">
      <dgm:prSet/>
      <dgm:spPr/>
      <dgm:t>
        <a:bodyPr/>
        <a:lstStyle/>
        <a:p>
          <a:endParaRPr lang="en-US"/>
        </a:p>
      </dgm:t>
    </dgm:pt>
    <dgm:pt modelId="{FCD92498-C65A-47D2-9F57-A8CF2ACA4F78}">
      <dgm:prSet custT="1"/>
      <dgm:spPr/>
      <dgm:t>
        <a:bodyPr/>
        <a:lstStyle/>
        <a:p>
          <a:r>
            <a:rPr lang="pt-PT" sz="2800" noProof="0" dirty="0"/>
            <a:t>Estrutura de dados</a:t>
          </a:r>
        </a:p>
      </dgm:t>
    </dgm:pt>
    <dgm:pt modelId="{88D74060-C476-45C9-922D-68753A3E78E4}" type="parTrans" cxnId="{919D00EA-94B0-4DCF-979C-872229EC59C7}">
      <dgm:prSet/>
      <dgm:spPr/>
      <dgm:t>
        <a:bodyPr/>
        <a:lstStyle/>
        <a:p>
          <a:endParaRPr lang="en-US"/>
        </a:p>
      </dgm:t>
    </dgm:pt>
    <dgm:pt modelId="{FACDA093-29AA-4A54-8CC9-EA3EC74F0B55}" type="sibTrans" cxnId="{919D00EA-94B0-4DCF-979C-872229EC59C7}">
      <dgm:prSet/>
      <dgm:spPr/>
      <dgm:t>
        <a:bodyPr/>
        <a:lstStyle/>
        <a:p>
          <a:endParaRPr lang="en-US"/>
        </a:p>
      </dgm:t>
    </dgm:pt>
    <dgm:pt modelId="{5A3D6D93-BBBC-4905-A4A5-59B35F3B235D}" type="pres">
      <dgm:prSet presAssocID="{9A674AB4-80DB-4F98-8E63-C0B276DA88EE}" presName="linear" presStyleCnt="0">
        <dgm:presLayoutVars>
          <dgm:animLvl val="lvl"/>
          <dgm:resizeHandles val="exact"/>
        </dgm:presLayoutVars>
      </dgm:prSet>
      <dgm:spPr/>
    </dgm:pt>
    <dgm:pt modelId="{FC6CF95A-FEFA-4194-87DE-AFCA7DEF7E1F}" type="pres">
      <dgm:prSet presAssocID="{C7110FB0-310C-4065-B2E0-BB92EA1E2A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8F3925-2256-4DE3-A836-CC2DD906A314}" type="pres">
      <dgm:prSet presAssocID="{C7110FB0-310C-4065-B2E0-BB92EA1E2A35}" presName="childText" presStyleLbl="revTx" presStyleIdx="0" presStyleCnt="2">
        <dgm:presLayoutVars>
          <dgm:bulletEnabled val="1"/>
        </dgm:presLayoutVars>
      </dgm:prSet>
      <dgm:spPr/>
    </dgm:pt>
    <dgm:pt modelId="{54DA51B9-FDAD-4DB3-806C-2B1F0C9CC586}" type="pres">
      <dgm:prSet presAssocID="{493E6D7D-512C-474B-AA2B-A24F0552DF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1952A7-DA43-4888-920A-E8AAF897296D}" type="pres">
      <dgm:prSet presAssocID="{493E6D7D-512C-474B-AA2B-A24F0552DF0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79BC06-308D-44AA-BC7E-65E0FB6483FE}" type="presOf" srcId="{86903259-7B2E-4F8A-A21A-96B98B47978C}" destId="{128F3925-2256-4DE3-A836-CC2DD906A314}" srcOrd="0" destOrd="2" presId="urn:microsoft.com/office/officeart/2005/8/layout/vList2"/>
    <dgm:cxn modelId="{DCB44807-0E5F-4F33-BB7F-01E2A0A3851D}" srcId="{9A674AB4-80DB-4F98-8E63-C0B276DA88EE}" destId="{C7110FB0-310C-4065-B2E0-BB92EA1E2A35}" srcOrd="0" destOrd="0" parTransId="{AD78BDFF-E607-4DD9-AF88-18EE3919D63F}" sibTransId="{89783D8A-CA1D-40D9-9D21-5B7217227148}"/>
    <dgm:cxn modelId="{BA409B34-7BF8-42B6-B1D5-8A1671CF6252}" srcId="{C7110FB0-310C-4065-B2E0-BB92EA1E2A35}" destId="{FDB91B5E-27BA-4625-BED7-B24879ED52D8}" srcOrd="0" destOrd="0" parTransId="{C9B3EA6D-9353-4711-ABD4-6A7EDD7607E3}" sibTransId="{8D0BB13E-7F04-4CC0-917E-ABBAC51C5932}"/>
    <dgm:cxn modelId="{6926B85C-EE35-4CC1-92A0-5626DDE82409}" srcId="{9A674AB4-80DB-4F98-8E63-C0B276DA88EE}" destId="{493E6D7D-512C-474B-AA2B-A24F0552DF03}" srcOrd="1" destOrd="0" parTransId="{4C7BED01-D153-4F74-B382-E81F9BD80079}" sibTransId="{C8F5C963-49D2-4A44-A4B7-F8BD3C2C2679}"/>
    <dgm:cxn modelId="{ADE1EB68-497B-4286-A242-A07E777DED4E}" type="presOf" srcId="{39414E01-2FB2-45A1-B17D-9522C494B7D5}" destId="{128F3925-2256-4DE3-A836-CC2DD906A314}" srcOrd="0" destOrd="1" presId="urn:microsoft.com/office/officeart/2005/8/layout/vList2"/>
    <dgm:cxn modelId="{D0A1B46F-485B-407B-9A0A-19FB453008E2}" srcId="{C7110FB0-310C-4065-B2E0-BB92EA1E2A35}" destId="{86903259-7B2E-4F8A-A21A-96B98B47978C}" srcOrd="2" destOrd="0" parTransId="{F79B444C-49F8-4F87-9D11-B034F0B4793C}" sibTransId="{63DEE66C-5257-481A-B3C7-E5CB0D5162F8}"/>
    <dgm:cxn modelId="{48218C7E-472D-4C2D-9100-46CA20DCB8D0}" type="presOf" srcId="{FDB91B5E-27BA-4625-BED7-B24879ED52D8}" destId="{128F3925-2256-4DE3-A836-CC2DD906A314}" srcOrd="0" destOrd="0" presId="urn:microsoft.com/office/officeart/2005/8/layout/vList2"/>
    <dgm:cxn modelId="{C5798A7F-DE68-4AF7-9EBE-DD92F3C8E8C6}" srcId="{C7110FB0-310C-4065-B2E0-BB92EA1E2A35}" destId="{39414E01-2FB2-45A1-B17D-9522C494B7D5}" srcOrd="1" destOrd="0" parTransId="{4949FA7A-F249-44C1-A48C-A89E4653AA7B}" sibTransId="{36BDFD0C-AFC9-4371-88FF-F2A280790384}"/>
    <dgm:cxn modelId="{783DF0C8-9D95-4E0B-B8BC-1D9FD1E9BFAA}" type="presOf" srcId="{FCD92498-C65A-47D2-9F57-A8CF2ACA4F78}" destId="{E01952A7-DA43-4888-920A-E8AAF897296D}" srcOrd="0" destOrd="1" presId="urn:microsoft.com/office/officeart/2005/8/layout/vList2"/>
    <dgm:cxn modelId="{0B8BF5C9-8D64-4648-9DAF-227CB99FE508}" type="presOf" srcId="{493E6D7D-512C-474B-AA2B-A24F0552DF03}" destId="{54DA51B9-FDAD-4DB3-806C-2B1F0C9CC586}" srcOrd="0" destOrd="0" presId="urn:microsoft.com/office/officeart/2005/8/layout/vList2"/>
    <dgm:cxn modelId="{CDA970E5-EE55-4912-9628-E0FCAAF39580}" type="presOf" srcId="{07C2CFAF-A7D5-41E2-986B-7CA969399F7B}" destId="{E01952A7-DA43-4888-920A-E8AAF897296D}" srcOrd="0" destOrd="0" presId="urn:microsoft.com/office/officeart/2005/8/layout/vList2"/>
    <dgm:cxn modelId="{40C25FE7-CB69-4CE7-A67B-C2BA7FB2DE74}" type="presOf" srcId="{9A674AB4-80DB-4F98-8E63-C0B276DA88EE}" destId="{5A3D6D93-BBBC-4905-A4A5-59B35F3B235D}" srcOrd="0" destOrd="0" presId="urn:microsoft.com/office/officeart/2005/8/layout/vList2"/>
    <dgm:cxn modelId="{919D00EA-94B0-4DCF-979C-872229EC59C7}" srcId="{493E6D7D-512C-474B-AA2B-A24F0552DF03}" destId="{FCD92498-C65A-47D2-9F57-A8CF2ACA4F78}" srcOrd="1" destOrd="0" parTransId="{88D74060-C476-45C9-922D-68753A3E78E4}" sibTransId="{FACDA093-29AA-4A54-8CC9-EA3EC74F0B55}"/>
    <dgm:cxn modelId="{06B764EB-9DCB-44B6-82EF-FCFCCD259749}" type="presOf" srcId="{C7110FB0-310C-4065-B2E0-BB92EA1E2A35}" destId="{FC6CF95A-FEFA-4194-87DE-AFCA7DEF7E1F}" srcOrd="0" destOrd="0" presId="urn:microsoft.com/office/officeart/2005/8/layout/vList2"/>
    <dgm:cxn modelId="{99C29CFA-700F-4036-AE7C-F06E82293C94}" srcId="{493E6D7D-512C-474B-AA2B-A24F0552DF03}" destId="{07C2CFAF-A7D5-41E2-986B-7CA969399F7B}" srcOrd="0" destOrd="0" parTransId="{4113A34D-AC3B-4693-B41B-0BCCD379FF43}" sibTransId="{4CC3BDF4-ABEA-4D35-9D36-6A22F18BE9AB}"/>
    <dgm:cxn modelId="{7ED0260E-CD01-4320-9764-50BFCA0589EA}" type="presParOf" srcId="{5A3D6D93-BBBC-4905-A4A5-59B35F3B235D}" destId="{FC6CF95A-FEFA-4194-87DE-AFCA7DEF7E1F}" srcOrd="0" destOrd="0" presId="urn:microsoft.com/office/officeart/2005/8/layout/vList2"/>
    <dgm:cxn modelId="{FEE07C67-CE20-44C3-996C-CB9A19559511}" type="presParOf" srcId="{5A3D6D93-BBBC-4905-A4A5-59B35F3B235D}" destId="{128F3925-2256-4DE3-A836-CC2DD906A314}" srcOrd="1" destOrd="0" presId="urn:microsoft.com/office/officeart/2005/8/layout/vList2"/>
    <dgm:cxn modelId="{DED3E319-410F-4259-9812-DE4434597D09}" type="presParOf" srcId="{5A3D6D93-BBBC-4905-A4A5-59B35F3B235D}" destId="{54DA51B9-FDAD-4DB3-806C-2B1F0C9CC586}" srcOrd="2" destOrd="0" presId="urn:microsoft.com/office/officeart/2005/8/layout/vList2"/>
    <dgm:cxn modelId="{8C94BB08-3206-425F-A8FA-09FFB45D2803}" type="presParOf" srcId="{5A3D6D93-BBBC-4905-A4A5-59B35F3B235D}" destId="{E01952A7-DA43-4888-920A-E8AAF89729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14F965-79B7-41FE-8B9A-0DC69440DFD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653B4C-163B-4B02-AAF6-E6AE97F2BE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Algumas funcionalidades no </a:t>
          </a:r>
          <a:r>
            <a:rPr lang="pt-PT" sz="2800" i="1" dirty="0" err="1"/>
            <a:t>backend</a:t>
          </a:r>
          <a:r>
            <a:rPr lang="pt-PT" sz="2800" dirty="0"/>
            <a:t>: </a:t>
          </a:r>
          <a:r>
            <a:rPr lang="pt-PT" sz="2800" i="1" dirty="0" err="1"/>
            <a:t>Update</a:t>
          </a:r>
          <a:r>
            <a:rPr lang="pt-PT" sz="2800" dirty="0"/>
            <a:t> e </a:t>
          </a:r>
          <a:r>
            <a:rPr lang="pt-PT" sz="2800" i="1" dirty="0"/>
            <a:t>Delete</a:t>
          </a:r>
          <a:r>
            <a:rPr lang="pt-PT" sz="2800" dirty="0"/>
            <a:t> </a:t>
          </a:r>
          <a:r>
            <a:rPr lang="pt-PT" sz="2800" i="1" dirty="0" err="1"/>
            <a:t>User</a:t>
          </a:r>
          <a:r>
            <a:rPr lang="pt-PT" sz="2800" dirty="0"/>
            <a:t>…</a:t>
          </a:r>
          <a:endParaRPr lang="en-US" sz="2800" dirty="0"/>
        </a:p>
      </dgm:t>
    </dgm:pt>
    <dgm:pt modelId="{5729EB96-31E0-4E96-A449-3F207281F90D}" type="parTrans" cxnId="{3C115271-5C3F-46B5-8C19-EB965F93B18A}">
      <dgm:prSet/>
      <dgm:spPr/>
      <dgm:t>
        <a:bodyPr/>
        <a:lstStyle/>
        <a:p>
          <a:endParaRPr lang="en-US"/>
        </a:p>
      </dgm:t>
    </dgm:pt>
    <dgm:pt modelId="{8F1C304A-7BCE-4ED3-B002-DF2341D79C56}" type="sibTrans" cxnId="{3C115271-5C3F-46B5-8C19-EB965F93B18A}">
      <dgm:prSet/>
      <dgm:spPr/>
      <dgm:t>
        <a:bodyPr/>
        <a:lstStyle/>
        <a:p>
          <a:endParaRPr lang="en-US"/>
        </a:p>
      </dgm:t>
    </dgm:pt>
    <dgm:pt modelId="{CC3B5750-CF58-40D4-B551-7F7B1542339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6940F04-B9E0-4D17-B476-EE5DCD18C3B7}" type="parTrans" cxnId="{9EBBAF5B-D92E-4AE5-8D6F-71FFC6EB9C70}">
      <dgm:prSet/>
      <dgm:spPr/>
      <dgm:t>
        <a:bodyPr/>
        <a:lstStyle/>
        <a:p>
          <a:endParaRPr lang="en-US"/>
        </a:p>
      </dgm:t>
    </dgm:pt>
    <dgm:pt modelId="{E692A4A4-B625-4048-9B90-B495EB207F38}" type="sibTrans" cxnId="{9EBBAF5B-D92E-4AE5-8D6F-71FFC6EB9C70}">
      <dgm:prSet/>
      <dgm:spPr/>
      <dgm:t>
        <a:bodyPr/>
        <a:lstStyle/>
        <a:p>
          <a:endParaRPr lang="en-US"/>
        </a:p>
      </dgm:t>
    </dgm:pt>
    <dgm:pt modelId="{739B7D1B-CE76-4CB4-B1CE-493BAB36E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O </a:t>
          </a:r>
          <a:r>
            <a:rPr lang="pt-PT" sz="2800" i="1" dirty="0" err="1"/>
            <a:t>Frontend</a:t>
          </a:r>
          <a:r>
            <a:rPr lang="pt-PT" sz="2800" dirty="0"/>
            <a:t> da </a:t>
          </a:r>
          <a:r>
            <a:rPr lang="pt-PT" sz="2800" i="1" dirty="0" err="1"/>
            <a:t>framework</a:t>
          </a:r>
          <a:endParaRPr lang="en-US" sz="2800" dirty="0"/>
        </a:p>
      </dgm:t>
    </dgm:pt>
    <dgm:pt modelId="{33BD6E0C-87BC-4412-B3F2-D8FBC38968B2}" type="parTrans" cxnId="{0F29554C-8219-4098-980D-47B89464E960}">
      <dgm:prSet/>
      <dgm:spPr/>
      <dgm:t>
        <a:bodyPr/>
        <a:lstStyle/>
        <a:p>
          <a:endParaRPr lang="en-US"/>
        </a:p>
      </dgm:t>
    </dgm:pt>
    <dgm:pt modelId="{D37D115C-12F8-4ED5-8F53-884418101B42}" type="sibTrans" cxnId="{0F29554C-8219-4098-980D-47B89464E960}">
      <dgm:prSet/>
      <dgm:spPr/>
      <dgm:t>
        <a:bodyPr/>
        <a:lstStyle/>
        <a:p>
          <a:endParaRPr lang="en-US"/>
        </a:p>
      </dgm:t>
    </dgm:pt>
    <dgm:pt modelId="{D218260F-C3A1-4453-BCB2-98CBA195F5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Implementar os dois jogos mais complexos </a:t>
          </a:r>
          <a:endParaRPr lang="en-US" sz="2800" dirty="0"/>
        </a:p>
      </dgm:t>
    </dgm:pt>
    <dgm:pt modelId="{4618971B-60C2-4416-AA40-9C5D3E234F62}" type="parTrans" cxnId="{9DF2734C-C0EF-45F3-9583-9678327C8E00}">
      <dgm:prSet/>
      <dgm:spPr/>
      <dgm:t>
        <a:bodyPr/>
        <a:lstStyle/>
        <a:p>
          <a:endParaRPr lang="en-US"/>
        </a:p>
      </dgm:t>
    </dgm:pt>
    <dgm:pt modelId="{94CD195C-6E2D-446A-AED2-13534D5DC17A}" type="sibTrans" cxnId="{9DF2734C-C0EF-45F3-9583-9678327C8E00}">
      <dgm:prSet/>
      <dgm:spPr/>
      <dgm:t>
        <a:bodyPr/>
        <a:lstStyle/>
        <a:p>
          <a:endParaRPr lang="en-US"/>
        </a:p>
      </dgm:t>
    </dgm:pt>
    <dgm:pt modelId="{30B56EEA-3C14-4E6F-89EF-AAD2292D373B}" type="pres">
      <dgm:prSet presAssocID="{0814F965-79B7-41FE-8B9A-0DC69440DFDF}" presName="root" presStyleCnt="0">
        <dgm:presLayoutVars>
          <dgm:dir/>
          <dgm:resizeHandles val="exact"/>
        </dgm:presLayoutVars>
      </dgm:prSet>
      <dgm:spPr/>
    </dgm:pt>
    <dgm:pt modelId="{78575719-B7C2-426B-8127-4D025A92A7D3}" type="pres">
      <dgm:prSet presAssocID="{E8653B4C-163B-4B02-AAF6-E6AE97F2BE57}" presName="compNode" presStyleCnt="0"/>
      <dgm:spPr/>
    </dgm:pt>
    <dgm:pt modelId="{F1062A76-EB05-4545-9C6B-EBEEFB04EDD1}" type="pres">
      <dgm:prSet presAssocID="{E8653B4C-163B-4B02-AAF6-E6AE97F2BE57}" presName="bgRect" presStyleLbl="bgShp" presStyleIdx="0" presStyleCnt="3" custLinFactNeighborX="0" custLinFactNeighborY="-531"/>
      <dgm:spPr>
        <a:solidFill>
          <a:schemeClr val="bg1"/>
        </a:solidFill>
      </dgm:spPr>
    </dgm:pt>
    <dgm:pt modelId="{ECBFB546-093D-4BC4-B8E5-101B8991F195}" type="pres">
      <dgm:prSet presAssocID="{E8653B4C-163B-4B02-AAF6-E6AE97F2BE57}" presName="iconRect" presStyleLbl="node1" presStyleIdx="0" presStyleCnt="3" custLinFactNeighborX="-20968" custLinFactNeighborY="503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C3EC3D-CD2B-444B-9742-A5E196C14F1D}" type="pres">
      <dgm:prSet presAssocID="{E8653B4C-163B-4B02-AAF6-E6AE97F2BE57}" presName="spaceRect" presStyleCnt="0"/>
      <dgm:spPr/>
    </dgm:pt>
    <dgm:pt modelId="{3EFDEC94-DF0B-4FEE-9D21-683F23808E39}" type="pres">
      <dgm:prSet presAssocID="{E8653B4C-163B-4B02-AAF6-E6AE97F2BE57}" presName="parTx" presStyleLbl="revTx" presStyleIdx="0" presStyleCnt="4" custScaleX="178771" custLinFactNeighborX="23884" custLinFactNeighborY="28515">
        <dgm:presLayoutVars>
          <dgm:chMax val="0"/>
          <dgm:chPref val="0"/>
        </dgm:presLayoutVars>
      </dgm:prSet>
      <dgm:spPr/>
    </dgm:pt>
    <dgm:pt modelId="{FA234EC0-B61D-40C7-925C-F17AD174712B}" type="pres">
      <dgm:prSet presAssocID="{E8653B4C-163B-4B02-AAF6-E6AE97F2BE57}" presName="desTx" presStyleLbl="revTx" presStyleIdx="1" presStyleCnt="4" custScaleX="2322">
        <dgm:presLayoutVars/>
      </dgm:prSet>
      <dgm:spPr/>
    </dgm:pt>
    <dgm:pt modelId="{C15F9C0D-207F-467C-9DF5-B592A077C155}" type="pres">
      <dgm:prSet presAssocID="{8F1C304A-7BCE-4ED3-B002-DF2341D79C56}" presName="sibTrans" presStyleCnt="0"/>
      <dgm:spPr/>
    </dgm:pt>
    <dgm:pt modelId="{765F2DB9-D908-4BD3-97DE-56132E6ADA07}" type="pres">
      <dgm:prSet presAssocID="{739B7D1B-CE76-4CB4-B1CE-493BAB36E237}" presName="compNode" presStyleCnt="0"/>
      <dgm:spPr/>
    </dgm:pt>
    <dgm:pt modelId="{7838ACCC-1CD4-4AE3-ABB1-B32F390314B6}" type="pres">
      <dgm:prSet presAssocID="{739B7D1B-CE76-4CB4-B1CE-493BAB36E237}" presName="bgRect" presStyleLbl="bgShp" presStyleIdx="1" presStyleCnt="3" custLinFactNeighborY="4983"/>
      <dgm:spPr>
        <a:solidFill>
          <a:schemeClr val="bg1"/>
        </a:solidFill>
      </dgm:spPr>
    </dgm:pt>
    <dgm:pt modelId="{F3798624-D862-4CD7-944D-0F2B762358A5}" type="pres">
      <dgm:prSet presAssocID="{739B7D1B-CE76-4CB4-B1CE-493BAB36E237}" presName="iconRect" presStyleLbl="node1" presStyleIdx="1" presStyleCnt="3" custLinFactNeighborX="-9436" custLinFactNeighborY="23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CAC5C5E-DA79-4C55-A3BA-3F364BC46435}" type="pres">
      <dgm:prSet presAssocID="{739B7D1B-CE76-4CB4-B1CE-493BAB36E237}" presName="spaceRect" presStyleCnt="0"/>
      <dgm:spPr/>
    </dgm:pt>
    <dgm:pt modelId="{02D1CF7A-68E0-41F7-820D-F5D2C18AE12E}" type="pres">
      <dgm:prSet presAssocID="{739B7D1B-CE76-4CB4-B1CE-493BAB36E237}" presName="parTx" presStyleLbl="revTx" presStyleIdx="2" presStyleCnt="4" custLinFactNeighborX="-6676" custLinFactNeighborY="1268">
        <dgm:presLayoutVars>
          <dgm:chMax val="0"/>
          <dgm:chPref val="0"/>
        </dgm:presLayoutVars>
      </dgm:prSet>
      <dgm:spPr/>
    </dgm:pt>
    <dgm:pt modelId="{D3B1FFA6-F88A-4452-A576-3CC16963CB44}" type="pres">
      <dgm:prSet presAssocID="{D37D115C-12F8-4ED5-8F53-884418101B42}" presName="sibTrans" presStyleCnt="0"/>
      <dgm:spPr/>
    </dgm:pt>
    <dgm:pt modelId="{E99E2159-6FA6-4428-A817-4E8671B68C04}" type="pres">
      <dgm:prSet presAssocID="{D218260F-C3A1-4453-BCB2-98CBA195F58A}" presName="compNode" presStyleCnt="0"/>
      <dgm:spPr/>
    </dgm:pt>
    <dgm:pt modelId="{6442BBBB-FBAE-42A2-A14B-01CB5B0888B6}" type="pres">
      <dgm:prSet presAssocID="{D218260F-C3A1-4453-BCB2-98CBA195F58A}" presName="bgRect" presStyleLbl="bgShp" presStyleIdx="2" presStyleCnt="3"/>
      <dgm:spPr>
        <a:solidFill>
          <a:schemeClr val="bg1"/>
        </a:solidFill>
      </dgm:spPr>
    </dgm:pt>
    <dgm:pt modelId="{0E0524FA-C42B-4934-8004-A621A3A042B1}" type="pres">
      <dgm:prSet presAssocID="{D218260F-C3A1-4453-BCB2-98CBA195F58A}" presName="iconRect" presStyleLbl="node1" presStyleIdx="2" presStyleCnt="3" custLinFactNeighborX="-3145" custLinFactNeighborY="-367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25F24773-D082-40CE-AC19-6FF82C59FFCF}" type="pres">
      <dgm:prSet presAssocID="{D218260F-C3A1-4453-BCB2-98CBA195F58A}" presName="spaceRect" presStyleCnt="0"/>
      <dgm:spPr/>
    </dgm:pt>
    <dgm:pt modelId="{33411BFA-7AA6-4925-9A49-1BB925C494DA}" type="pres">
      <dgm:prSet presAssocID="{D218260F-C3A1-4453-BCB2-98CBA195F58A}" presName="parTx" presStyleLbl="revTx" presStyleIdx="3" presStyleCnt="4" custLinFactNeighborX="-5205" custLinFactNeighborY="-23767">
        <dgm:presLayoutVars>
          <dgm:chMax val="0"/>
          <dgm:chPref val="0"/>
        </dgm:presLayoutVars>
      </dgm:prSet>
      <dgm:spPr/>
    </dgm:pt>
  </dgm:ptLst>
  <dgm:cxnLst>
    <dgm:cxn modelId="{AC6DEE05-43DD-4BEA-B8D0-A586B60AC9E2}" type="presOf" srcId="{0814F965-79B7-41FE-8B9A-0DC69440DFDF}" destId="{30B56EEA-3C14-4E6F-89EF-AAD2292D373B}" srcOrd="0" destOrd="0" presId="urn:microsoft.com/office/officeart/2018/2/layout/IconVerticalSolidList"/>
    <dgm:cxn modelId="{0C4DC321-6C80-406C-8733-33ECAD8A8E0A}" type="presOf" srcId="{CC3B5750-CF58-40D4-B551-7F7B15423399}" destId="{FA234EC0-B61D-40C7-925C-F17AD174712B}" srcOrd="0" destOrd="0" presId="urn:microsoft.com/office/officeart/2018/2/layout/IconVerticalSolidList"/>
    <dgm:cxn modelId="{9EBBAF5B-D92E-4AE5-8D6F-71FFC6EB9C70}" srcId="{E8653B4C-163B-4B02-AAF6-E6AE97F2BE57}" destId="{CC3B5750-CF58-40D4-B551-7F7B15423399}" srcOrd="0" destOrd="0" parTransId="{A6940F04-B9E0-4D17-B476-EE5DCD18C3B7}" sibTransId="{E692A4A4-B625-4048-9B90-B495EB207F38}"/>
    <dgm:cxn modelId="{C2897762-446F-4D24-9145-33888842D9E5}" type="presOf" srcId="{739B7D1B-CE76-4CB4-B1CE-493BAB36E237}" destId="{02D1CF7A-68E0-41F7-820D-F5D2C18AE12E}" srcOrd="0" destOrd="0" presId="urn:microsoft.com/office/officeart/2018/2/layout/IconVerticalSolidList"/>
    <dgm:cxn modelId="{9DF2734C-C0EF-45F3-9583-9678327C8E00}" srcId="{0814F965-79B7-41FE-8B9A-0DC69440DFDF}" destId="{D218260F-C3A1-4453-BCB2-98CBA195F58A}" srcOrd="2" destOrd="0" parTransId="{4618971B-60C2-4416-AA40-9C5D3E234F62}" sibTransId="{94CD195C-6E2D-446A-AED2-13534D5DC17A}"/>
    <dgm:cxn modelId="{0F29554C-8219-4098-980D-47B89464E960}" srcId="{0814F965-79B7-41FE-8B9A-0DC69440DFDF}" destId="{739B7D1B-CE76-4CB4-B1CE-493BAB36E237}" srcOrd="1" destOrd="0" parTransId="{33BD6E0C-87BC-4412-B3F2-D8FBC38968B2}" sibTransId="{D37D115C-12F8-4ED5-8F53-884418101B42}"/>
    <dgm:cxn modelId="{3C115271-5C3F-46B5-8C19-EB965F93B18A}" srcId="{0814F965-79B7-41FE-8B9A-0DC69440DFDF}" destId="{E8653B4C-163B-4B02-AAF6-E6AE97F2BE57}" srcOrd="0" destOrd="0" parTransId="{5729EB96-31E0-4E96-A449-3F207281F90D}" sibTransId="{8F1C304A-7BCE-4ED3-B002-DF2341D79C56}"/>
    <dgm:cxn modelId="{B7E2708A-D7C0-42BA-B995-8B49A8FB8370}" type="presOf" srcId="{E8653B4C-163B-4B02-AAF6-E6AE97F2BE57}" destId="{3EFDEC94-DF0B-4FEE-9D21-683F23808E39}" srcOrd="0" destOrd="0" presId="urn:microsoft.com/office/officeart/2018/2/layout/IconVerticalSolidList"/>
    <dgm:cxn modelId="{67E95CF5-B207-4387-90F5-1F2DD84B908F}" type="presOf" srcId="{D218260F-C3A1-4453-BCB2-98CBA195F58A}" destId="{33411BFA-7AA6-4925-9A49-1BB925C494DA}" srcOrd="0" destOrd="0" presId="urn:microsoft.com/office/officeart/2018/2/layout/IconVerticalSolidList"/>
    <dgm:cxn modelId="{A591ABA6-BE8A-47DE-9675-206B026B83DB}" type="presParOf" srcId="{30B56EEA-3C14-4E6F-89EF-AAD2292D373B}" destId="{78575719-B7C2-426B-8127-4D025A92A7D3}" srcOrd="0" destOrd="0" presId="urn:microsoft.com/office/officeart/2018/2/layout/IconVerticalSolidList"/>
    <dgm:cxn modelId="{3B47AD0F-66AA-4E09-B706-DFA8F7775BFE}" type="presParOf" srcId="{78575719-B7C2-426B-8127-4D025A92A7D3}" destId="{F1062A76-EB05-4545-9C6B-EBEEFB04EDD1}" srcOrd="0" destOrd="0" presId="urn:microsoft.com/office/officeart/2018/2/layout/IconVerticalSolidList"/>
    <dgm:cxn modelId="{562FB9E4-567F-40F1-BC2B-A2F1CE61DA2B}" type="presParOf" srcId="{78575719-B7C2-426B-8127-4D025A92A7D3}" destId="{ECBFB546-093D-4BC4-B8E5-101B8991F195}" srcOrd="1" destOrd="0" presId="urn:microsoft.com/office/officeart/2018/2/layout/IconVerticalSolidList"/>
    <dgm:cxn modelId="{3726A7C8-3676-4696-8E77-F0AE8294932D}" type="presParOf" srcId="{78575719-B7C2-426B-8127-4D025A92A7D3}" destId="{0EC3EC3D-CD2B-444B-9742-A5E196C14F1D}" srcOrd="2" destOrd="0" presId="urn:microsoft.com/office/officeart/2018/2/layout/IconVerticalSolidList"/>
    <dgm:cxn modelId="{6448A442-48CF-4205-98C7-56502C7895E1}" type="presParOf" srcId="{78575719-B7C2-426B-8127-4D025A92A7D3}" destId="{3EFDEC94-DF0B-4FEE-9D21-683F23808E39}" srcOrd="3" destOrd="0" presId="urn:microsoft.com/office/officeart/2018/2/layout/IconVerticalSolidList"/>
    <dgm:cxn modelId="{7F99EE81-41D7-42A7-81AC-5FD4A018124C}" type="presParOf" srcId="{78575719-B7C2-426B-8127-4D025A92A7D3}" destId="{FA234EC0-B61D-40C7-925C-F17AD174712B}" srcOrd="4" destOrd="0" presId="urn:microsoft.com/office/officeart/2018/2/layout/IconVerticalSolidList"/>
    <dgm:cxn modelId="{DC43A584-FAC9-4D6C-80EC-AC41A3490395}" type="presParOf" srcId="{30B56EEA-3C14-4E6F-89EF-AAD2292D373B}" destId="{C15F9C0D-207F-467C-9DF5-B592A077C155}" srcOrd="1" destOrd="0" presId="urn:microsoft.com/office/officeart/2018/2/layout/IconVerticalSolidList"/>
    <dgm:cxn modelId="{B7297D4E-0949-4821-82F9-B5B857DA6060}" type="presParOf" srcId="{30B56EEA-3C14-4E6F-89EF-AAD2292D373B}" destId="{765F2DB9-D908-4BD3-97DE-56132E6ADA07}" srcOrd="2" destOrd="0" presId="urn:microsoft.com/office/officeart/2018/2/layout/IconVerticalSolidList"/>
    <dgm:cxn modelId="{E1AD47F1-285F-460B-BED7-AD96243D921E}" type="presParOf" srcId="{765F2DB9-D908-4BD3-97DE-56132E6ADA07}" destId="{7838ACCC-1CD4-4AE3-ABB1-B32F390314B6}" srcOrd="0" destOrd="0" presId="urn:microsoft.com/office/officeart/2018/2/layout/IconVerticalSolidList"/>
    <dgm:cxn modelId="{DE8CE871-CE06-41B5-BD63-1388659FD75D}" type="presParOf" srcId="{765F2DB9-D908-4BD3-97DE-56132E6ADA07}" destId="{F3798624-D862-4CD7-944D-0F2B762358A5}" srcOrd="1" destOrd="0" presId="urn:microsoft.com/office/officeart/2018/2/layout/IconVerticalSolidList"/>
    <dgm:cxn modelId="{8B8AC740-846D-429A-A4F8-F19AF85DF9ED}" type="presParOf" srcId="{765F2DB9-D908-4BD3-97DE-56132E6ADA07}" destId="{BCAC5C5E-DA79-4C55-A3BA-3F364BC46435}" srcOrd="2" destOrd="0" presId="urn:microsoft.com/office/officeart/2018/2/layout/IconVerticalSolidList"/>
    <dgm:cxn modelId="{3A6CD7C8-8B72-45D8-A2C6-F69317DCF143}" type="presParOf" srcId="{765F2DB9-D908-4BD3-97DE-56132E6ADA07}" destId="{02D1CF7A-68E0-41F7-820D-F5D2C18AE12E}" srcOrd="3" destOrd="0" presId="urn:microsoft.com/office/officeart/2018/2/layout/IconVerticalSolidList"/>
    <dgm:cxn modelId="{3D0BCC6A-894A-4F57-9C62-2D3F27CA453D}" type="presParOf" srcId="{30B56EEA-3C14-4E6F-89EF-AAD2292D373B}" destId="{D3B1FFA6-F88A-4452-A576-3CC16963CB44}" srcOrd="3" destOrd="0" presId="urn:microsoft.com/office/officeart/2018/2/layout/IconVerticalSolidList"/>
    <dgm:cxn modelId="{8B12B6C2-0FAD-4241-AEE1-E980E0ACB87E}" type="presParOf" srcId="{30B56EEA-3C14-4E6F-89EF-AAD2292D373B}" destId="{E99E2159-6FA6-4428-A817-4E8671B68C04}" srcOrd="4" destOrd="0" presId="urn:microsoft.com/office/officeart/2018/2/layout/IconVerticalSolidList"/>
    <dgm:cxn modelId="{E6FE547E-3725-47E5-AEBA-97C4609C615F}" type="presParOf" srcId="{E99E2159-6FA6-4428-A817-4E8671B68C04}" destId="{6442BBBB-FBAE-42A2-A14B-01CB5B0888B6}" srcOrd="0" destOrd="0" presId="urn:microsoft.com/office/officeart/2018/2/layout/IconVerticalSolidList"/>
    <dgm:cxn modelId="{D6C1B5AA-E27B-4179-9A38-0F8C6E54AF0F}" type="presParOf" srcId="{E99E2159-6FA6-4428-A817-4E8671B68C04}" destId="{0E0524FA-C42B-4934-8004-A621A3A042B1}" srcOrd="1" destOrd="0" presId="urn:microsoft.com/office/officeart/2018/2/layout/IconVerticalSolidList"/>
    <dgm:cxn modelId="{D00B3B9B-10C3-4200-B0F4-72C060671A3B}" type="presParOf" srcId="{E99E2159-6FA6-4428-A817-4E8671B68C04}" destId="{25F24773-D082-40CE-AC19-6FF82C59FFCF}" srcOrd="2" destOrd="0" presId="urn:microsoft.com/office/officeart/2018/2/layout/IconVerticalSolidList"/>
    <dgm:cxn modelId="{8516358F-1EE1-4ADB-ABCF-DAB0D5FC12B3}" type="presParOf" srcId="{E99E2159-6FA6-4428-A817-4E8671B68C04}" destId="{33411BFA-7AA6-4925-9A49-1BB925C494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76641-4964-494D-9E30-331D6078F67A}">
      <dsp:nvSpPr>
        <dsp:cNvPr id="0" name=""/>
        <dsp:cNvSpPr/>
      </dsp:nvSpPr>
      <dsp:spPr>
        <a:xfrm>
          <a:off x="0" y="277755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dirty="0">
              <a:solidFill>
                <a:schemeClr val="tx1"/>
              </a:solidFill>
            </a:rPr>
            <a:t>Framework</a:t>
          </a:r>
          <a:r>
            <a:rPr lang="pt-BR" sz="2800" kern="1200" dirty="0">
              <a:solidFill>
                <a:schemeClr val="tx1"/>
              </a:solidFill>
            </a:rPr>
            <a:t> para a criação de jogos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337154"/>
        <a:ext cx="5332715" cy="1098002"/>
      </dsp:txXfrm>
    </dsp:sp>
    <dsp:sp modelId="{6815B74C-EE88-4309-96AF-D0947DB935EC}">
      <dsp:nvSpPr>
        <dsp:cNvPr id="0" name=""/>
        <dsp:cNvSpPr/>
      </dsp:nvSpPr>
      <dsp:spPr>
        <a:xfrm>
          <a:off x="0" y="1681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solidFill>
                <a:schemeClr val="tx1"/>
              </a:solidFill>
            </a:rPr>
            <a:t>Funcionar para qualquer jogo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1741155"/>
        <a:ext cx="5332715" cy="1098002"/>
      </dsp:txXfrm>
    </dsp:sp>
    <dsp:sp modelId="{75BE00C5-5797-43C9-BC96-EFB6839CBAAA}">
      <dsp:nvSpPr>
        <dsp:cNvPr id="0" name=""/>
        <dsp:cNvSpPr/>
      </dsp:nvSpPr>
      <dsp:spPr>
        <a:xfrm>
          <a:off x="0" y="3085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>
              <a:solidFill>
                <a:schemeClr val="tx1"/>
              </a:solidFill>
            </a:rPr>
            <a:t>Ajuda o desenvolvimento do </a:t>
          </a:r>
          <a:r>
            <a:rPr lang="en-US" sz="2800" i="1" kern="1200" noProof="0" dirty="0">
              <a:solidFill>
                <a:schemeClr val="tx1"/>
              </a:solidFill>
            </a:rPr>
            <a:t>frontend</a:t>
          </a:r>
          <a:r>
            <a:rPr lang="pt-PT" sz="2800" kern="1200" noProof="0" dirty="0">
              <a:solidFill>
                <a:schemeClr val="tx1"/>
              </a:solidFill>
            </a:rPr>
            <a:t> e o </a:t>
          </a:r>
          <a:r>
            <a:rPr lang="en-US" sz="2800" i="1" kern="1200" noProof="0" dirty="0">
              <a:solidFill>
                <a:schemeClr val="tx1"/>
              </a:solidFill>
            </a:rPr>
            <a:t>backend</a:t>
          </a:r>
          <a:r>
            <a:rPr lang="pt-PT" sz="2800" kern="1200" noProof="0" dirty="0">
              <a:solidFill>
                <a:schemeClr val="tx1"/>
              </a:solidFill>
            </a:rPr>
            <a:t> do jogo</a:t>
          </a:r>
        </a:p>
      </dsp:txBody>
      <dsp:txXfrm>
        <a:off x="59399" y="3145155"/>
        <a:ext cx="5332715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B978E-25AF-4439-8E7B-09526D5392B3}">
      <dsp:nvSpPr>
        <dsp:cNvPr id="0" name=""/>
        <dsp:cNvSpPr/>
      </dsp:nvSpPr>
      <dsp:spPr>
        <a:xfrm>
          <a:off x="0" y="645778"/>
          <a:ext cx="10506456" cy="1158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7449E-BA72-4F43-9AAF-37E191B8F5DA}">
      <dsp:nvSpPr>
        <dsp:cNvPr id="0" name=""/>
        <dsp:cNvSpPr/>
      </dsp:nvSpPr>
      <dsp:spPr>
        <a:xfrm>
          <a:off x="547540" y="915292"/>
          <a:ext cx="637201" cy="637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73188-107C-4ED7-BDAE-AA449C660BB7}">
      <dsp:nvSpPr>
        <dsp:cNvPr id="0" name=""/>
        <dsp:cNvSpPr/>
      </dsp:nvSpPr>
      <dsp:spPr>
        <a:xfrm>
          <a:off x="1776953" y="645778"/>
          <a:ext cx="8357208" cy="115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13" tIns="122613" rIns="122613" bIns="12261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Processamento de pedidos e respostas HTTP</a:t>
          </a:r>
          <a:endParaRPr lang="en-US" sz="2800" kern="1200" dirty="0"/>
        </a:p>
      </dsp:txBody>
      <dsp:txXfrm>
        <a:off x="1776953" y="645778"/>
        <a:ext cx="8357208" cy="1158547"/>
      </dsp:txXfrm>
    </dsp:sp>
    <dsp:sp modelId="{FF3D23BB-140C-4342-BC3A-7A46849248ED}">
      <dsp:nvSpPr>
        <dsp:cNvPr id="0" name=""/>
        <dsp:cNvSpPr/>
      </dsp:nvSpPr>
      <dsp:spPr>
        <a:xfrm>
          <a:off x="3098" y="2098307"/>
          <a:ext cx="10506456" cy="1158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B9096-28CB-4F64-B83B-B235104F338D}">
      <dsp:nvSpPr>
        <dsp:cNvPr id="0" name=""/>
        <dsp:cNvSpPr/>
      </dsp:nvSpPr>
      <dsp:spPr>
        <a:xfrm>
          <a:off x="632925" y="2343965"/>
          <a:ext cx="637201" cy="637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834FB-A2B1-4F88-8607-4366C2A39179}">
      <dsp:nvSpPr>
        <dsp:cNvPr id="0" name=""/>
        <dsp:cNvSpPr/>
      </dsp:nvSpPr>
      <dsp:spPr>
        <a:xfrm>
          <a:off x="1771289" y="2074186"/>
          <a:ext cx="8534010" cy="115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13" tIns="122613" rIns="122613" bIns="12261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Criação e atualização de: Utilizadores, Jogos e Partidas</a:t>
          </a:r>
          <a:endParaRPr lang="en-US" sz="2800" kern="1200" dirty="0"/>
        </a:p>
      </dsp:txBody>
      <dsp:txXfrm>
        <a:off x="1771289" y="2074186"/>
        <a:ext cx="8534010" cy="1158547"/>
      </dsp:txXfrm>
    </dsp:sp>
    <dsp:sp modelId="{ABB8C5A7-5AC4-4AD1-82DC-C6B069D1D5F7}">
      <dsp:nvSpPr>
        <dsp:cNvPr id="0" name=""/>
        <dsp:cNvSpPr/>
      </dsp:nvSpPr>
      <dsp:spPr>
        <a:xfrm>
          <a:off x="8544521" y="2083292"/>
          <a:ext cx="45753" cy="115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13" tIns="122613" rIns="122613" bIns="1226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544521" y="2083292"/>
        <a:ext cx="45753" cy="1158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F95A-FEFA-4194-87DE-AFCA7DEF7E1F}">
      <dsp:nvSpPr>
        <dsp:cNvPr id="0" name=""/>
        <dsp:cNvSpPr/>
      </dsp:nvSpPr>
      <dsp:spPr>
        <a:xfrm>
          <a:off x="0" y="3796"/>
          <a:ext cx="5451513" cy="1085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Independente do jogo:</a:t>
          </a:r>
        </a:p>
      </dsp:txBody>
      <dsp:txXfrm>
        <a:off x="53002" y="56798"/>
        <a:ext cx="5345509" cy="979756"/>
      </dsp:txXfrm>
    </dsp:sp>
    <dsp:sp modelId="{128F3925-2256-4DE3-A836-CC2DD906A314}">
      <dsp:nvSpPr>
        <dsp:cNvPr id="0" name=""/>
        <dsp:cNvSpPr/>
      </dsp:nvSpPr>
      <dsp:spPr>
        <a:xfrm>
          <a:off x="0" y="1089556"/>
          <a:ext cx="5451513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Utilizadores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Pedidos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Base de Dados</a:t>
          </a:r>
        </a:p>
      </dsp:txBody>
      <dsp:txXfrm>
        <a:off x="0" y="1089556"/>
        <a:ext cx="5451513" cy="1440719"/>
      </dsp:txXfrm>
    </dsp:sp>
    <dsp:sp modelId="{54DA51B9-FDAD-4DB3-806C-2B1F0C9CC586}">
      <dsp:nvSpPr>
        <dsp:cNvPr id="0" name=""/>
        <dsp:cNvSpPr/>
      </dsp:nvSpPr>
      <dsp:spPr>
        <a:xfrm>
          <a:off x="0" y="2530275"/>
          <a:ext cx="5451513" cy="1085760"/>
        </a:xfrm>
        <a:prstGeom prst="roundRect">
          <a:avLst/>
        </a:prstGeom>
        <a:solidFill>
          <a:schemeClr val="accent5">
            <a:hueOff val="19395"/>
            <a:satOff val="24"/>
            <a:lumOff val="-205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Dependente do jogo:</a:t>
          </a:r>
        </a:p>
      </dsp:txBody>
      <dsp:txXfrm>
        <a:off x="53002" y="2583277"/>
        <a:ext cx="5345509" cy="979756"/>
      </dsp:txXfrm>
    </dsp:sp>
    <dsp:sp modelId="{E01952A7-DA43-4888-920A-E8AAF897296D}">
      <dsp:nvSpPr>
        <dsp:cNvPr id="0" name=""/>
        <dsp:cNvSpPr/>
      </dsp:nvSpPr>
      <dsp:spPr>
        <a:xfrm>
          <a:off x="0" y="3616035"/>
          <a:ext cx="5451513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Lógica de Jogo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Estrutura de dados</a:t>
          </a:r>
        </a:p>
      </dsp:txBody>
      <dsp:txXfrm>
        <a:off x="0" y="3616035"/>
        <a:ext cx="5451513" cy="96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62A76-EB05-4545-9C6B-EBEEFB04EDD1}">
      <dsp:nvSpPr>
        <dsp:cNvPr id="0" name=""/>
        <dsp:cNvSpPr/>
      </dsp:nvSpPr>
      <dsp:spPr>
        <a:xfrm>
          <a:off x="0" y="0"/>
          <a:ext cx="6900512" cy="158419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FB546-093D-4BC4-B8E5-101B8991F195}">
      <dsp:nvSpPr>
        <dsp:cNvPr id="0" name=""/>
        <dsp:cNvSpPr/>
      </dsp:nvSpPr>
      <dsp:spPr>
        <a:xfrm>
          <a:off x="296345" y="800382"/>
          <a:ext cx="872161" cy="871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DEC94-DF0B-4FEE-9D21-683F23808E39}">
      <dsp:nvSpPr>
        <dsp:cNvPr id="0" name=""/>
        <dsp:cNvSpPr/>
      </dsp:nvSpPr>
      <dsp:spPr>
        <a:xfrm>
          <a:off x="1349245" y="457200"/>
          <a:ext cx="5551251" cy="158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25" tIns="167825" rIns="167825" bIns="16782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Algumas funcionalidades no </a:t>
          </a:r>
          <a:r>
            <a:rPr lang="pt-PT" sz="2800" i="1" kern="1200" dirty="0" err="1"/>
            <a:t>backend</a:t>
          </a:r>
          <a:r>
            <a:rPr lang="pt-PT" sz="2800" kern="1200" dirty="0"/>
            <a:t>: </a:t>
          </a:r>
          <a:r>
            <a:rPr lang="pt-PT" sz="2800" i="1" kern="1200" dirty="0" err="1"/>
            <a:t>Update</a:t>
          </a:r>
          <a:r>
            <a:rPr lang="pt-PT" sz="2800" kern="1200" dirty="0"/>
            <a:t> e </a:t>
          </a:r>
          <a:r>
            <a:rPr lang="pt-PT" sz="2800" i="1" kern="1200" dirty="0"/>
            <a:t>Delete</a:t>
          </a:r>
          <a:r>
            <a:rPr lang="pt-PT" sz="2800" kern="1200" dirty="0"/>
            <a:t> </a:t>
          </a:r>
          <a:r>
            <a:rPr lang="pt-PT" sz="2800" i="1" kern="1200" dirty="0" err="1"/>
            <a:t>User</a:t>
          </a:r>
          <a:r>
            <a:rPr lang="pt-PT" sz="2800" kern="1200" dirty="0"/>
            <a:t>…</a:t>
          </a:r>
          <a:endParaRPr lang="en-US" sz="2800" kern="1200" dirty="0"/>
        </a:p>
      </dsp:txBody>
      <dsp:txXfrm>
        <a:off x="1349245" y="457200"/>
        <a:ext cx="5551251" cy="1585748"/>
      </dsp:txXfrm>
    </dsp:sp>
    <dsp:sp modelId="{FA234EC0-B61D-40C7-925C-F17AD174712B}">
      <dsp:nvSpPr>
        <dsp:cNvPr id="0" name=""/>
        <dsp:cNvSpPr/>
      </dsp:nvSpPr>
      <dsp:spPr>
        <a:xfrm>
          <a:off x="4957299" y="5023"/>
          <a:ext cx="1020" cy="158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57299" y="5023"/>
        <a:ext cx="1020" cy="1584199"/>
      </dsp:txXfrm>
    </dsp:sp>
    <dsp:sp modelId="{7838ACCC-1CD4-4AE3-ABB1-B32F390314B6}">
      <dsp:nvSpPr>
        <dsp:cNvPr id="0" name=""/>
        <dsp:cNvSpPr/>
      </dsp:nvSpPr>
      <dsp:spPr>
        <a:xfrm>
          <a:off x="0" y="2054136"/>
          <a:ext cx="6900512" cy="158419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8624-D862-4CD7-944D-0F2B762358A5}">
      <dsp:nvSpPr>
        <dsp:cNvPr id="0" name=""/>
        <dsp:cNvSpPr/>
      </dsp:nvSpPr>
      <dsp:spPr>
        <a:xfrm>
          <a:off x="396923" y="2352526"/>
          <a:ext cx="872161" cy="871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CF7A-68E0-41F7-820D-F5D2C18AE12E}">
      <dsp:nvSpPr>
        <dsp:cNvPr id="0" name=""/>
        <dsp:cNvSpPr/>
      </dsp:nvSpPr>
      <dsp:spPr>
        <a:xfrm>
          <a:off x="1496923" y="1995303"/>
          <a:ext cx="4998187" cy="158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25" tIns="167825" rIns="167825" bIns="16782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O </a:t>
          </a:r>
          <a:r>
            <a:rPr lang="pt-PT" sz="2800" i="1" kern="1200" dirty="0" err="1"/>
            <a:t>Frontend</a:t>
          </a:r>
          <a:r>
            <a:rPr lang="pt-PT" sz="2800" kern="1200" dirty="0"/>
            <a:t> da </a:t>
          </a:r>
          <a:r>
            <a:rPr lang="pt-PT" sz="2800" i="1" kern="1200" dirty="0" err="1"/>
            <a:t>framework</a:t>
          </a:r>
          <a:endParaRPr lang="en-US" sz="2800" kern="1200" dirty="0"/>
        </a:p>
      </dsp:txBody>
      <dsp:txXfrm>
        <a:off x="1496923" y="1995303"/>
        <a:ext cx="4998187" cy="1585748"/>
      </dsp:txXfrm>
    </dsp:sp>
    <dsp:sp modelId="{6442BBBB-FBAE-42A2-A14B-01CB5B0888B6}">
      <dsp:nvSpPr>
        <dsp:cNvPr id="0" name=""/>
        <dsp:cNvSpPr/>
      </dsp:nvSpPr>
      <dsp:spPr>
        <a:xfrm>
          <a:off x="0" y="3945368"/>
          <a:ext cx="6900512" cy="158419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24FA-C42B-4934-8004-A621A3A042B1}">
      <dsp:nvSpPr>
        <dsp:cNvPr id="0" name=""/>
        <dsp:cNvSpPr/>
      </dsp:nvSpPr>
      <dsp:spPr>
        <a:xfrm>
          <a:off x="451790" y="3981772"/>
          <a:ext cx="872161" cy="8713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11BFA-7AA6-4925-9A49-1BB925C494DA}">
      <dsp:nvSpPr>
        <dsp:cNvPr id="0" name=""/>
        <dsp:cNvSpPr/>
      </dsp:nvSpPr>
      <dsp:spPr>
        <a:xfrm>
          <a:off x="1570446" y="3568483"/>
          <a:ext cx="4998187" cy="158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25" tIns="167825" rIns="167825" bIns="16782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Implementar os dois jogos mais complexos </a:t>
          </a:r>
          <a:endParaRPr lang="en-US" sz="2800" kern="1200" dirty="0"/>
        </a:p>
      </dsp:txBody>
      <dsp:txXfrm>
        <a:off x="1570446" y="3568483"/>
        <a:ext cx="4998187" cy="158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0A13-A918-4E6A-87E8-57F0E5B12AE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15B-4557-4602-860C-87F257268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0723-BCDC-3338-F918-424CBDF7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09EF9-6C37-DF4D-2A3A-63D0E7D8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DF49-FE04-4229-ADB6-B9B66C8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39DC-5028-4D27-86DE-1E1A8E37356E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BF56-D0BE-E2B1-1C8F-5FBB0F41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F146-F34E-DE90-EB68-6D7DB001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FFDB-CD9F-0CE1-9A64-766C3C3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BFBDF-8B1B-3D17-F3DB-06B020D8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1B68-CB15-C9DD-86AE-0BE89306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BBCF-9739-4D82-8D10-83A65A733216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E988-446E-0DF5-B60F-5E216C4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4B5C-D185-3E95-DE2E-3171DF49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0E86-61B4-7532-B882-9BBAEBF4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6608-7006-BCFB-7A71-A62E2E10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002A-7791-E828-E90A-839D2D3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AA06-73AE-4DC2-8A5F-BA5A42A0B29B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11AB-67EC-0872-536D-1CA040FC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D95-A4F7-BD51-F414-86741A1A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650-6BC5-3690-20E8-90BCDBBC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84AD-56AE-93D0-B6CC-987BC0CD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EEC9-FA8A-746F-2975-5451F3F7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9E73-549A-463B-88D7-51202D02FA4A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7B04-6A6F-1C18-0B8C-5631721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AF2-6A49-9B6A-CC74-CBBA1D54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09B-9634-32C3-4AB2-8037DA5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70A7-DFC7-7FE4-DA81-3D0923B4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CE0-484C-ED13-798E-F2DF4406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D35-C477-47BC-A642-065F297A6549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8F12-A2DA-0886-1F5C-91D7963F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5A08-E493-1BF6-A848-C1406425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250-6056-EE54-8951-82EB7194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B4B-1E20-65EB-5AAA-359935C46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8645-3190-55A1-C961-43012752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FB5F-787F-701F-6961-9686D49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F51C-D963-4530-8CF6-77F566562D36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3982-45D3-5E6A-527E-30B2DD7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E325-AE82-CE2E-1B9E-5339B86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BC6-52F1-E08F-46F2-8FC01135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19E8-3E69-F8FF-489B-5A333543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27EB-5035-449B-0FB3-E5DFC25C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C1EE-BBA2-F91C-A06C-D229F071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2FE3-B376-BB3D-C36B-68A87BF9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4A9B5-EEE1-81A5-BACF-BF4823A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3E9-6F57-4AE6-974D-283029FCA1CB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21EC3-B9EF-E014-4281-D3A14DC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D254F-DFC4-58C4-3827-AED5C43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72C-E01C-F3A6-237B-73383A15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6A978-0284-1CC5-3118-B9DCC8D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84-C705-41EC-8A03-EDACEBE83BF3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4E3AA-C483-8E5A-1964-301AFF0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A031-E16D-D4E5-73F6-D7D1B1AB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0A466-62A0-8A43-A8DD-D9C68FC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8A06-1B6D-48FC-9901-EDF1CF6F24E6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0FB62-B948-682B-A0E3-E7CE79D2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8CB7-7902-2555-0B6C-AD4DC2C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BEE-B191-1AA9-4BF3-BDE2E4E2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E6D-7429-0F1D-439D-BC014D9C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FD27-77CB-6211-5C6E-FC441128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26AF-3304-0F5E-FE95-C062543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57A4-5A80-41AC-B999-D61D5AF9ECE2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6F7A-6939-380D-AC3E-1676B87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1D25-BEDB-6E86-0218-05D07222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EED-539F-B5AF-570A-4A87432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8230-BF6E-7144-1819-DAEF505D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F5F8-3476-A3FB-796F-853077B3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71AD-3EE3-89BD-9267-CEAF7CB0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5F11-175C-490E-A36B-08659BC8F5AC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5839-9297-240E-FEF5-B0AAEF4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49BA-5472-858F-B62A-25D8F6A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0E12F-B75C-2028-5AFD-8FFED89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D513-379B-A8AB-EC63-9307D4A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5CCF-E5E9-E003-3975-0CEDCE62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7DF9-F39D-49AE-B3DF-1C5DE5E9B23A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4681-5835-5E4F-9B48-276FE1F5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A11F-880B-F9FC-B42D-E5BF06CA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CB12-ABE9-43D8-91E1-4BF3DFB4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01" y="2780145"/>
            <a:ext cx="4450508" cy="8218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9F48E-70BF-B771-2137-D0FA594C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783"/>
            <a:ext cx="9144000" cy="2274398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Instituto Superior de Engenharia de Lisboa – Projeto e Seminário</a:t>
            </a:r>
          </a:p>
          <a:p>
            <a:br>
              <a:rPr lang="pt-PT" dirty="0"/>
            </a:br>
            <a:r>
              <a:rPr lang="pt-PT" dirty="0"/>
              <a:t>Alunos: Nuno Bartolomeu &amp; David Lopes </a:t>
            </a:r>
            <a:br>
              <a:rPr lang="pt-PT" dirty="0"/>
            </a:br>
            <a:r>
              <a:rPr lang="pt-PT" dirty="0"/>
              <a:t>Orientadores: Felipe Freitas &amp; Pedro Félix</a:t>
            </a:r>
          </a:p>
        </p:txBody>
      </p:sp>
      <p:pic>
        <p:nvPicPr>
          <p:cNvPr id="1026" name="Picture 2" descr="Serviço de Comunicação e Imagem | Instituto Superior de ...">
            <a:extLst>
              <a:ext uri="{FF2B5EF4-FFF2-40B4-BE49-F238E27FC236}">
                <a16:creationId xmlns:a16="http://schemas.microsoft.com/office/drawing/2014/main" id="{3C00F6BD-5D90-29FE-422D-186D32F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363"/>
            <a:ext cx="3392644" cy="22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ED1A8C-65C4-0E8B-476D-E5D39DFC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1" y="1503954"/>
            <a:ext cx="4933333" cy="25523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B11E-3661-72DF-1A7B-7AF74EC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1753-542E-B456-2D01-68A0F694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Testes à </a:t>
            </a:r>
            <a:r>
              <a:rPr lang="pt-PT" sz="4800" dirty="0"/>
              <a:t>implementação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EF51-37E7-E881-F84F-F0DEA52D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PT" dirty="0"/>
              <a:t>Testes Unitários</a:t>
            </a:r>
          </a:p>
          <a:p>
            <a:r>
              <a:rPr lang="pt-PT" dirty="0"/>
              <a:t>Implementação do Jogo do Galo 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A97F7-1073-D68F-5C52-CFE87C35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3" name="Rectangle 1152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94B79-C4A6-22ED-8B75-AA98EB6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6467182" cy="1686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4800" kern="1200" dirty="0">
                <a:latin typeface="+mj-lt"/>
                <a:ea typeface="+mj-ea"/>
                <a:cs typeface="+mj-cs"/>
              </a:rPr>
              <a:t>Tecnologias e Linguagens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173A-6B23-11E4-5E2E-397C024A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54"/>
            <a:ext cx="3999971" cy="37070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PostgreSQL - Wikipedia">
            <a:extLst>
              <a:ext uri="{FF2B5EF4-FFF2-40B4-BE49-F238E27FC236}">
                <a16:creationId xmlns:a16="http://schemas.microsoft.com/office/drawing/2014/main" id="{9E35B816-6631-B29E-C1E0-89AF3558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736" y="4479168"/>
            <a:ext cx="1742667" cy="17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in Language - Visual Studio Marketplace">
            <a:extLst>
              <a:ext uri="{FF2B5EF4-FFF2-40B4-BE49-F238E27FC236}">
                <a16:creationId xmlns:a16="http://schemas.microsoft.com/office/drawing/2014/main" id="{E9E8D972-4B40-97DA-9F3E-2DE771EA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502" y="1825595"/>
            <a:ext cx="2202469" cy="220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(JavaScript) – Wikipédia, a enciclopédia livre">
            <a:extLst>
              <a:ext uri="{FF2B5EF4-FFF2-40B4-BE49-F238E27FC236}">
                <a16:creationId xmlns:a16="http://schemas.microsoft.com/office/drawing/2014/main" id="{1F068824-68AB-5A40-C6B5-27077AE1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4015" y="3087955"/>
            <a:ext cx="1822731" cy="15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Boot Architecture - DEV Community">
            <a:extLst>
              <a:ext uri="{FF2B5EF4-FFF2-40B4-BE49-F238E27FC236}">
                <a16:creationId xmlns:a16="http://schemas.microsoft.com/office/drawing/2014/main" id="{35A074C9-22C8-C942-0E5A-E55A2F38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963" y="3079655"/>
            <a:ext cx="3040820" cy="17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ypeScript: How Type Guards Can Help You Get Rid of 'as' | Theodo">
            <a:extLst>
              <a:ext uri="{FF2B5EF4-FFF2-40B4-BE49-F238E27FC236}">
                <a16:creationId xmlns:a16="http://schemas.microsoft.com/office/drawing/2014/main" id="{B3AC567D-4405-A591-2BF4-67C4D059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0723" y="586756"/>
            <a:ext cx="3659775" cy="1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Press and Media Resources - Docker">
            <a:extLst>
              <a:ext uri="{FF2B5EF4-FFF2-40B4-BE49-F238E27FC236}">
                <a16:creationId xmlns:a16="http://schemas.microsoft.com/office/drawing/2014/main" id="{801E0165-EE8E-0451-29A3-8DAF8DB3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233" y="5048532"/>
            <a:ext cx="3829126" cy="98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ockK | mocking library for Kotlin">
            <a:extLst>
              <a:ext uri="{FF2B5EF4-FFF2-40B4-BE49-F238E27FC236}">
                <a16:creationId xmlns:a16="http://schemas.microsoft.com/office/drawing/2014/main" id="{4BC8441C-EFE6-2C30-EBB2-FBAD776AE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9" t="15662" r="15640" b="18024"/>
          <a:stretch/>
        </p:blipFill>
        <p:spPr bwMode="auto">
          <a:xfrm>
            <a:off x="5291839" y="1922567"/>
            <a:ext cx="2078568" cy="98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EF05-B986-0299-B5B0-25133FCF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DD5B3-7A83-9B6A-6928-7741F4C9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46" y="637426"/>
            <a:ext cx="3816927" cy="5583148"/>
          </a:xfrm>
        </p:spPr>
        <p:txBody>
          <a:bodyPr anchor="ctr">
            <a:normAutofit/>
          </a:bodyPr>
          <a:lstStyle/>
          <a:p>
            <a:r>
              <a:rPr lang="pt-PT" sz="4800" dirty="0"/>
              <a:t>O que ainda vamos fazer?</a:t>
            </a:r>
          </a:p>
        </p:txBody>
      </p:sp>
      <p:sp>
        <p:nvSpPr>
          <p:cNvPr id="207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FA6FA-78A5-44A1-94BB-B9E4CC92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071" name="Content Placeholder 2">
            <a:extLst>
              <a:ext uri="{FF2B5EF4-FFF2-40B4-BE49-F238E27FC236}">
                <a16:creationId xmlns:a16="http://schemas.microsoft.com/office/drawing/2014/main" id="{56A7FDA9-7D23-0F47-BCF9-E427C1755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58445"/>
              </p:ext>
            </p:extLst>
          </p:nvPr>
        </p:nvGraphicFramePr>
        <p:xfrm>
          <a:off x="4648019" y="625628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94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2032-E75E-CC78-65B3-F1E60031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FED2-6C33-21C7-6600-F166FEAA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PT" dirty="0"/>
              <a:t>Tivemos dificuldades com a generalização de todos os jogos:</a:t>
            </a:r>
          </a:p>
          <a:p>
            <a:pPr lvl="1"/>
            <a:r>
              <a:rPr lang="pt-PT" sz="2800" dirty="0"/>
              <a:t>Encontrar tudo o que é comum aos jogos de turnos</a:t>
            </a:r>
          </a:p>
          <a:p>
            <a:pPr lvl="1"/>
            <a:r>
              <a:rPr lang="pt-PT" sz="2800" dirty="0"/>
              <a:t>Descobrir como guardar a informação especifica</a:t>
            </a:r>
          </a:p>
          <a:p>
            <a:r>
              <a:rPr lang="pt-PT" dirty="0"/>
              <a:t>Verificamos que a nossa </a:t>
            </a:r>
            <a:r>
              <a:rPr lang="pt-PT" i="1" dirty="0" err="1"/>
              <a:t>framework</a:t>
            </a:r>
            <a:r>
              <a:rPr lang="pt-PT" dirty="0"/>
              <a:t>:</a:t>
            </a:r>
          </a:p>
          <a:p>
            <a:pPr lvl="1"/>
            <a:r>
              <a:rPr lang="pt-PT" sz="2800" dirty="0"/>
              <a:t>Facilita a organização do código do jogo</a:t>
            </a:r>
          </a:p>
          <a:p>
            <a:pPr lvl="1"/>
            <a:r>
              <a:rPr lang="pt-PT" sz="2800" dirty="0"/>
              <a:t>Reduz a quantidade de código necessário para criar um jogo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7E95F-05F0-1F2B-DB70-DDA38A95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7" name="Rectangle 2116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795C-07B2-9FCC-9CD2-B867705A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Introdução</a:t>
            </a:r>
            <a:endParaRPr lang="pt-PT" sz="4600" dirty="0"/>
          </a:p>
        </p:txBody>
      </p:sp>
      <p:grpSp>
        <p:nvGrpSpPr>
          <p:cNvPr id="2119" name="Group 21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20" name="Rectangle 2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Rectangle 21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Rectangle 2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Rectangle 2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866E2-EBD8-D313-06C6-2780C4C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83" name="Content Placeholder 2053">
            <a:extLst>
              <a:ext uri="{FF2B5EF4-FFF2-40B4-BE49-F238E27FC236}">
                <a16:creationId xmlns:a16="http://schemas.microsoft.com/office/drawing/2014/main" id="{1B2D3343-93B3-A461-DAFB-58A70DFAD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041425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318FB-CEFC-5BB9-AF1B-E84FA4E0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4800" dirty="0"/>
              <a:t>Requisitos funcionais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20428-A041-1EC0-50B5-551F450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27D1FFDE-6D39-0DA4-BA35-1B161E757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16789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6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03B8D-E46D-398F-CCAE-DE9C72F5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Separação</a:t>
            </a:r>
            <a:r>
              <a:rPr lang="pt-PT" sz="5000" dirty="0"/>
              <a:t> da Infraestrutura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951E9-B03D-B168-C7EB-98DF138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DE4C6E-7980-94EA-8638-301DD2D64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18282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1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7797D-E887-2272-725A-686B9C25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091528" cy="1200361"/>
          </a:xfrm>
        </p:spPr>
        <p:txBody>
          <a:bodyPr anchor="b">
            <a:noAutofit/>
          </a:bodyPr>
          <a:lstStyle/>
          <a:p>
            <a:r>
              <a:rPr lang="pt-PT" sz="4800" dirty="0"/>
              <a:t>Navegação de um pedido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8AE27E5-1897-234F-D5CF-B703E9AB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91" y="2003669"/>
            <a:ext cx="5450934" cy="3511943"/>
          </a:xfrm>
        </p:spPr>
        <p:txBody>
          <a:bodyPr anchor="ctr">
            <a:normAutofit/>
          </a:bodyPr>
          <a:lstStyle/>
          <a:p>
            <a:r>
              <a:rPr lang="en-US" i="1" dirty="0"/>
              <a:t>Interceptors</a:t>
            </a:r>
          </a:p>
          <a:p>
            <a:r>
              <a:rPr lang="en-US" i="1" dirty="0"/>
              <a:t>Message Converter </a:t>
            </a:r>
            <a:r>
              <a:rPr lang="en-US" dirty="0"/>
              <a:t>e </a:t>
            </a:r>
            <a:r>
              <a:rPr lang="en-US" i="1" dirty="0"/>
              <a:t>Argument Resolver</a:t>
            </a:r>
          </a:p>
          <a:p>
            <a:r>
              <a:rPr lang="en-US" i="1" dirty="0"/>
              <a:t>Controllers</a:t>
            </a:r>
            <a:r>
              <a:rPr lang="en-US" dirty="0"/>
              <a:t> e </a:t>
            </a:r>
            <a:r>
              <a:rPr lang="en-US" i="1" dirty="0"/>
              <a:t>Handlers</a:t>
            </a:r>
          </a:p>
          <a:p>
            <a:r>
              <a:rPr lang="en-US" i="1" dirty="0"/>
              <a:t>Services, Repository</a:t>
            </a:r>
            <a:r>
              <a:rPr lang="en-US" dirty="0"/>
              <a:t> e </a:t>
            </a:r>
            <a:r>
              <a:rPr lang="en-US" i="1" dirty="0"/>
              <a:t>Data Base</a:t>
            </a:r>
          </a:p>
          <a:p>
            <a:r>
              <a:rPr lang="en-US" i="1" dirty="0"/>
              <a:t>Game Provider</a:t>
            </a:r>
            <a:r>
              <a:rPr lang="en-US" dirty="0"/>
              <a:t> e </a:t>
            </a:r>
            <a:r>
              <a:rPr lang="en-US" i="1" dirty="0"/>
              <a:t>Game Logic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C312B-0CEF-C4F7-195E-D31BDD1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BEACEC8-D830-F6AF-B0CE-8A09FCC5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56" y="2299983"/>
            <a:ext cx="5872446" cy="29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F8B14-7283-CDFC-C4E4-CA177943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958489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tratamos os dados específicos?</a:t>
            </a:r>
            <a:r>
              <a:rPr lang="en-US" sz="4800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C92-75F3-4AE3-9E23-669AACCB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11" y="2498857"/>
            <a:ext cx="10958489" cy="3435531"/>
          </a:xfrm>
        </p:spPr>
        <p:txBody>
          <a:bodyPr anchor="ctr">
            <a:normAutofit/>
          </a:bodyPr>
          <a:lstStyle/>
          <a:p>
            <a:r>
              <a:rPr lang="pt-PT" dirty="0"/>
              <a:t>Nos pedidos </a:t>
            </a:r>
            <a:r>
              <a:rPr lang="pt-PT" dirty="0" err="1"/>
              <a:t>http</a:t>
            </a:r>
            <a:r>
              <a:rPr lang="pt-PT" dirty="0"/>
              <a:t>, os objetos específicos são convertidos para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A informação sobre a partida é mantida em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Para os dados serem utilizados, o utilizador da </a:t>
            </a:r>
            <a:r>
              <a:rPr lang="pt-PT" i="1" dirty="0" err="1"/>
              <a:t>framework</a:t>
            </a:r>
            <a:r>
              <a:rPr lang="pt-PT" dirty="0"/>
              <a:t> converte os dados específicos para o tipo pretendido.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E354-9E09-AB7F-4BE3-83604C9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2A937-0045-27B0-21F1-598EFA26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886443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generalizamos a lógica dos jogos?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2FD5-0301-ED8B-50D9-1BD5112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t-PT" dirty="0"/>
              <a:t>Identificamos as funcionalidades necessárias a todos os jogos: </a:t>
            </a:r>
          </a:p>
          <a:p>
            <a:pPr lvl="1"/>
            <a:r>
              <a:rPr lang="en-US" sz="2800" i="1" dirty="0"/>
              <a:t>create</a:t>
            </a:r>
            <a:r>
              <a:rPr lang="en-US" sz="2800" dirty="0"/>
              <a:t>, </a:t>
            </a:r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do</a:t>
            </a:r>
            <a:r>
              <a:rPr lang="en-US" sz="2800" dirty="0"/>
              <a:t> </a:t>
            </a:r>
            <a:r>
              <a:rPr lang="en-US" sz="2800" i="1" dirty="0"/>
              <a:t>turn</a:t>
            </a:r>
            <a:r>
              <a:rPr lang="en-US" sz="2800" dirty="0"/>
              <a:t>.</a:t>
            </a:r>
          </a:p>
          <a:p>
            <a:r>
              <a:rPr lang="pt-PT" dirty="0"/>
              <a:t>Definimos 3 estados possíveis para todas as partidas: </a:t>
            </a:r>
          </a:p>
          <a:p>
            <a:pPr lvl="1"/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On</a:t>
            </a:r>
            <a:r>
              <a:rPr lang="en-US" sz="2800" dirty="0"/>
              <a:t> </a:t>
            </a:r>
            <a:r>
              <a:rPr lang="en-US" sz="2800" i="1" dirty="0"/>
              <a:t>Going</a:t>
            </a:r>
            <a:r>
              <a:rPr lang="en-US" sz="2800" dirty="0"/>
              <a:t>, </a:t>
            </a:r>
            <a:r>
              <a:rPr lang="en-US" sz="2800" i="1" dirty="0"/>
              <a:t>Finished</a:t>
            </a:r>
            <a:r>
              <a:rPr lang="en-US" sz="2800" dirty="0"/>
              <a:t>.</a:t>
            </a:r>
          </a:p>
          <a:p>
            <a:r>
              <a:rPr lang="pt-PT" dirty="0"/>
              <a:t>Identificamos propriedades comuns entre partidas:</a:t>
            </a:r>
          </a:p>
          <a:p>
            <a:pPr lvl="1"/>
            <a:r>
              <a:rPr lang="en-US" sz="2800" i="1" dirty="0"/>
              <a:t>Current Player;</a:t>
            </a:r>
          </a:p>
          <a:p>
            <a:pPr lvl="1"/>
            <a:r>
              <a:rPr lang="en-US" sz="2800" i="1" dirty="0"/>
              <a:t>Current Turn;</a:t>
            </a:r>
          </a:p>
          <a:p>
            <a:pPr lvl="1"/>
            <a:r>
              <a:rPr lang="en-US" sz="2800" i="1" dirty="0"/>
              <a:t>Turn Deadline.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C54E-F8AD-9DC9-986D-AD44BFB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D1E07-A6C1-5B37-1AC3-D49F268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763303" cy="1128068"/>
          </a:xfrm>
        </p:spPr>
        <p:txBody>
          <a:bodyPr anchor="ctr">
            <a:normAutofit/>
          </a:bodyPr>
          <a:lstStyle/>
          <a:p>
            <a:r>
              <a:rPr lang="pt-PT" sz="4800" dirty="0"/>
              <a:t>Navegação em </a:t>
            </a:r>
            <a:r>
              <a:rPr lang="en-US" sz="4800" i="1" dirty="0"/>
              <a:t>Siren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B6DAC-DFD5-9B8D-9A71-9FB31C21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i="1" dirty="0"/>
              <a:t>Home</a:t>
            </a:r>
            <a:r>
              <a:rPr lang="en-US" dirty="0"/>
              <a:t> e </a:t>
            </a:r>
            <a:r>
              <a:rPr lang="en-US" i="1" dirty="0"/>
              <a:t>About</a:t>
            </a:r>
          </a:p>
          <a:p>
            <a:r>
              <a:rPr lang="en-US" i="1" dirty="0"/>
              <a:t>Login</a:t>
            </a:r>
            <a:r>
              <a:rPr lang="en-US" dirty="0"/>
              <a:t> e </a:t>
            </a:r>
            <a:r>
              <a:rPr lang="en-US" i="1" dirty="0"/>
              <a:t>Register</a:t>
            </a:r>
          </a:p>
          <a:p>
            <a:r>
              <a:rPr lang="en-US" i="1" dirty="0"/>
              <a:t>User</a:t>
            </a:r>
          </a:p>
          <a:p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Info</a:t>
            </a:r>
            <a:r>
              <a:rPr lang="en-US" dirty="0"/>
              <a:t> e </a:t>
            </a:r>
            <a:r>
              <a:rPr lang="en-US" i="1" dirty="0"/>
              <a:t>Leaderboard</a:t>
            </a:r>
          </a:p>
          <a:p>
            <a:r>
              <a:rPr lang="en-US" i="1" dirty="0"/>
              <a:t>Match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6E099A-A8CD-0ABA-8624-DE9EF49B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67" y="659460"/>
            <a:ext cx="4397433" cy="2363620"/>
          </a:xfrm>
          <a:prstGeom prst="rect">
            <a:avLst/>
          </a:prstGeom>
        </p:spPr>
      </p:pic>
      <p:sp>
        <p:nvSpPr>
          <p:cNvPr id="42" name="Rectangle 3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F0190-D49E-54D3-6755-442685C1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9913" y="3707894"/>
            <a:ext cx="3924451" cy="25187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D0924-591B-B6A3-DF89-FB65B447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ECD30-98BD-27E7-B279-97E5B6C1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5450936" cy="1200361"/>
          </a:xfrm>
        </p:spPr>
        <p:txBody>
          <a:bodyPr anchor="b">
            <a:normAutofit/>
          </a:bodyPr>
          <a:lstStyle/>
          <a:p>
            <a:r>
              <a:rPr lang="pt-PT" sz="4800" dirty="0"/>
              <a:t>Modelo de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A12A-D154-20CB-4E0F-763361F5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i="1" dirty="0"/>
              <a:t>Users</a:t>
            </a:r>
            <a:r>
              <a:rPr lang="en-US" dirty="0"/>
              <a:t> &amp; </a:t>
            </a:r>
            <a:r>
              <a:rPr lang="en-US" i="1" dirty="0"/>
              <a:t>Tokens</a:t>
            </a:r>
          </a:p>
          <a:p>
            <a:r>
              <a:rPr lang="en-US" i="1" dirty="0"/>
              <a:t>Games</a:t>
            </a:r>
            <a:r>
              <a:rPr lang="en-US" dirty="0"/>
              <a:t> &amp; </a:t>
            </a:r>
            <a:r>
              <a:rPr lang="en-US" i="1" dirty="0"/>
              <a:t>User Stats</a:t>
            </a:r>
          </a:p>
          <a:p>
            <a:r>
              <a:rPr lang="en-US" i="1" dirty="0"/>
              <a:t>Matches</a:t>
            </a:r>
            <a:r>
              <a:rPr lang="en-US" dirty="0"/>
              <a:t> &amp; </a:t>
            </a:r>
            <a:r>
              <a:rPr lang="en-US" i="1" dirty="0"/>
              <a:t>User Matches</a:t>
            </a:r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07AE6C-6DBB-1751-50F8-FCF408D3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69389"/>
            <a:ext cx="5628018" cy="36863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C3170-AA47-A9B2-4057-F4A57C1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72B62"/>
      </a:accent1>
      <a:accent2>
        <a:srgbClr val="629DD1"/>
      </a:accent2>
      <a:accent3>
        <a:srgbClr val="595959"/>
      </a:accent3>
      <a:accent4>
        <a:srgbClr val="00427E"/>
      </a:accent4>
      <a:accent5>
        <a:srgbClr val="0E57C4"/>
      </a:accent5>
      <a:accent6>
        <a:srgbClr val="072B62"/>
      </a:accent6>
      <a:hlink>
        <a:srgbClr val="8BD6F6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348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Introdução</vt:lpstr>
      <vt:lpstr>Requisitos funcionais</vt:lpstr>
      <vt:lpstr>Separação da Infraestrutura</vt:lpstr>
      <vt:lpstr>Navegação de um pedido</vt:lpstr>
      <vt:lpstr>Como tratamos os dados específicos? </vt:lpstr>
      <vt:lpstr>Como generalizamos a lógica dos jogos?</vt:lpstr>
      <vt:lpstr>Navegação em Siren</vt:lpstr>
      <vt:lpstr>Modelo de dados</vt:lpstr>
      <vt:lpstr>Testes à implementação</vt:lpstr>
      <vt:lpstr>Tecnologias e Linguagens</vt:lpstr>
      <vt:lpstr>O que ainda vamos fazer?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Bartolomeu</dc:creator>
  <cp:lastModifiedBy>Nuno Bartolomeu</cp:lastModifiedBy>
  <cp:revision>7</cp:revision>
  <dcterms:created xsi:type="dcterms:W3CDTF">2023-04-22T21:13:23Z</dcterms:created>
  <dcterms:modified xsi:type="dcterms:W3CDTF">2023-05-24T18:07:22Z</dcterms:modified>
</cp:coreProperties>
</file>