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3BBE-6578-57B1-39BD-5E65B365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F3D99-38AD-9AA3-82C5-B77C4C00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5F486-5A6B-8E2E-84A0-D2113F0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BB0ED-AEF7-ED36-AF42-B19389A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6D41C-EBC1-AA43-ED91-57F6C8B6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F4D1-101D-717B-1A45-EDE54F30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D0A9AF-730C-5820-BF6F-9EC138A6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555DA-67E2-566E-CE05-42BDC5DE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F3457-348A-F120-29F9-34809C0D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0F2A1-3B5A-1183-0036-38719241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45A65C-019C-A966-00CF-2272C69F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F72D69-7EF5-ECB7-84DE-6A45CCA60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04635-05C4-733E-6506-845A1005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ED879-F63E-1129-3970-E0BB1EC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F5B53-3448-38D5-2231-489517BE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6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B6F8-13CF-5463-71E4-11F6E14B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D17B0-5FCB-D224-B039-CC76D48F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A0DA6-D852-DD27-5C2A-530A881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212C0-4ABD-57BD-4249-FAF3A7E1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6085E-4C60-5CFB-A968-B85F64F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E3DA9-0116-B193-4E19-4FF6D184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D70A74-5A0E-193C-FA6A-89EA4642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F202F-E9C8-A142-AE0E-B8867060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C28D2-CA4A-203D-B735-3A578488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BBCB4-EEA1-290F-9499-6EA5D38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5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A105F-E5F6-CC28-0A58-36E83FE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56F5A-6C99-D374-E120-3C838202B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1FFBAB-8D94-AE1C-2477-5CD055E6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D88A9-5394-3396-5ADE-594B2233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48A9B-1140-93A1-0FB2-E581761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509FFF-7B9A-5B7B-8ED9-BACC12F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3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0A26-D36E-3398-E252-37E45EC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1B8EE-0AA7-D3D5-426D-49DFE38D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48DF0C-110E-793F-9391-9E8C52AE7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52109B-E994-3A26-12F2-43155FFF8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E2B9BC-00CF-2794-FE53-89966D10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BEBA9-6CCF-AB2C-7B23-737385CA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75D42F-8290-A4EF-6AED-6744A59D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07D2ED-BAF3-43C2-EEA7-2D216984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67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5A095-6318-8B4B-9754-4BEDD3C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FD45F5-28C3-5194-694E-DDFC302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69107-EE23-3154-6F61-6AB00989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65A970-7311-AD37-1A36-F7898DE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42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3D4C-9505-6C6E-7975-30CFE648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77387F-C75D-27BD-E4BE-B02DCEEA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406763-CD06-7B3F-E4DB-6B708C17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9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B5312-7FE6-6EA4-E651-8F7345F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2D67A-E7E1-774B-0596-E56F0D6B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3D39F-B58F-7799-6463-1BD62850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9EBA76-F0A8-0362-8F74-C618C94D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F3FD9-CFF5-B089-1CCE-93902B1F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6A57E-57F9-39A6-1875-B5FD2AC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3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296D3-902E-64F9-38D4-642EEA4E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8773F-D0F8-51FC-B8D6-34A5ACD8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88A6E-2DA3-BECC-ADF7-59995C89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7F748-9063-D423-F207-744A3380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1FCF4-489C-60C5-3923-5B1B791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56BB7-82BF-F700-4135-9B66990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CFFB53-57D3-2457-CFE4-335A5505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F9588-3A56-6191-693B-1F7E0578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277F1-B1BC-432B-303D-EFD1539DB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5AAAE-539D-C5E2-08C6-EE76B79F1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78262-BC8E-7A50-E74D-55F79E07F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4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señal de alto en la playa&#10;&#10;Descripción generada automáticamente">
            <a:extLst>
              <a:ext uri="{FF2B5EF4-FFF2-40B4-BE49-F238E27FC236}">
                <a16:creationId xmlns:a16="http://schemas.microsoft.com/office/drawing/2014/main" id="{4FA353FA-7ACF-6673-E33D-895B564D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t="1729" r="26356" b="6675"/>
          <a:stretch/>
        </p:blipFill>
        <p:spPr>
          <a:xfrm>
            <a:off x="209128" y="321733"/>
            <a:ext cx="5886872" cy="61241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C4B013-E2C3-AC50-84D0-29DA9120C712}"/>
              </a:ext>
            </a:extLst>
          </p:cNvPr>
          <p:cNvSpPr txBox="1"/>
          <p:nvPr/>
        </p:nvSpPr>
        <p:spPr>
          <a:xfrm>
            <a:off x="6216760" y="3091416"/>
            <a:ext cx="5766112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Shark Attack File: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provide current and historical data on shark/human interactions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415D1F-E029-1CDF-0EC9-9CEBF00F7912}"/>
              </a:ext>
            </a:extLst>
          </p:cNvPr>
          <p:cNvSpPr txBox="1"/>
          <p:nvPr/>
        </p:nvSpPr>
        <p:spPr>
          <a:xfrm>
            <a:off x="6216760" y="4387361"/>
            <a:ext cx="5766112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File purpose: “With a better understanding of these interactions, we can minimize the risk of being injured by a shark and concentrate on the conservation of all shark species worldwide”.</a:t>
            </a:r>
            <a:endParaRPr 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7BC135-C238-1897-0697-22703088A818}"/>
              </a:ext>
            </a:extLst>
          </p:cNvPr>
          <p:cNvSpPr txBox="1"/>
          <p:nvPr/>
        </p:nvSpPr>
        <p:spPr>
          <a:xfrm>
            <a:off x="6216760" y="321733"/>
            <a:ext cx="57661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W2-PANDAS-PROJECT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Objective: Clean the shark attack file to be analyzed afterwards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484668-C035-4A48-35E5-17EBB5D6FF50}"/>
              </a:ext>
            </a:extLst>
          </p:cNvPr>
          <p:cNvSpPr txBox="1"/>
          <p:nvPr/>
        </p:nvSpPr>
        <p:spPr>
          <a:xfrm>
            <a:off x="6216760" y="5984210"/>
            <a:ext cx="576611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pic>
        <p:nvPicPr>
          <p:cNvPr id="2052" name="Picture 4" descr="Ironhack - Home | Facebook">
            <a:extLst>
              <a:ext uri="{FF2B5EF4-FFF2-40B4-BE49-F238E27FC236}">
                <a16:creationId xmlns:a16="http://schemas.microsoft.com/office/drawing/2014/main" id="{B055C2A3-ADFF-EFFB-1208-2E4716DDA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t="5906" r="13006" b="21572"/>
          <a:stretch/>
        </p:blipFill>
        <p:spPr bwMode="auto">
          <a:xfrm>
            <a:off x="209128" y="321733"/>
            <a:ext cx="1152939" cy="11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C6F69250-C4D8-C2C9-31E2-CE5AE5976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75" y="321733"/>
            <a:ext cx="1530485" cy="15784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709F955-7CD5-78CB-53EC-320335D34A46}"/>
              </a:ext>
            </a:extLst>
          </p:cNvPr>
          <p:cNvSpPr txBox="1"/>
          <p:nvPr/>
        </p:nvSpPr>
        <p:spPr>
          <a:xfrm>
            <a:off x="6216760" y="1586750"/>
            <a:ext cx="57661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Goals: 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To eliminate the no valid values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To standardize the data set</a:t>
            </a:r>
          </a:p>
        </p:txBody>
      </p:sp>
    </p:spTree>
    <p:extLst>
      <p:ext uri="{BB962C8B-B14F-4D97-AF65-F5344CB8AC3E}">
        <p14:creationId xmlns:p14="http://schemas.microsoft.com/office/powerpoint/2010/main" val="250661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Ironhack - Home | Facebook">
            <a:extLst>
              <a:ext uri="{FF2B5EF4-FFF2-40B4-BE49-F238E27FC236}">
                <a16:creationId xmlns:a16="http://schemas.microsoft.com/office/drawing/2014/main" id="{FAD42815-E492-E5F1-EF2C-ACF665A3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9C3919-4AD8-17A4-CB72-93C0D0F3E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11364"/>
              </p:ext>
            </p:extLst>
          </p:nvPr>
        </p:nvGraphicFramePr>
        <p:xfrm>
          <a:off x="1155900" y="987304"/>
          <a:ext cx="10195714" cy="496900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06044">
                  <a:extLst>
                    <a:ext uri="{9D8B030D-6E8A-4147-A177-3AD203B41FA5}">
                      <a16:colId xmlns:a16="http://schemas.microsoft.com/office/drawing/2014/main" val="579530726"/>
                    </a:ext>
                  </a:extLst>
                </a:gridCol>
                <a:gridCol w="1011775">
                  <a:extLst>
                    <a:ext uri="{9D8B030D-6E8A-4147-A177-3AD203B41FA5}">
                      <a16:colId xmlns:a16="http://schemas.microsoft.com/office/drawing/2014/main" val="126913577"/>
                    </a:ext>
                  </a:extLst>
                </a:gridCol>
                <a:gridCol w="1220337">
                  <a:extLst>
                    <a:ext uri="{9D8B030D-6E8A-4147-A177-3AD203B41FA5}">
                      <a16:colId xmlns:a16="http://schemas.microsoft.com/office/drawing/2014/main" val="1017719101"/>
                    </a:ext>
                  </a:extLst>
                </a:gridCol>
                <a:gridCol w="6357558">
                  <a:extLst>
                    <a:ext uri="{9D8B030D-6E8A-4147-A177-3AD203B41FA5}">
                      <a16:colId xmlns:a16="http://schemas.microsoft.com/office/drawing/2014/main" val="566771601"/>
                    </a:ext>
                  </a:extLst>
                </a:gridCol>
              </a:tblGrid>
              <a:tr h="5500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noProof="0">
                          <a:effectLst/>
                        </a:rPr>
                        <a:t>Final</a:t>
                      </a:r>
                      <a:endParaRPr lang="en-GB" sz="20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noProof="0" dirty="0">
                          <a:effectLst/>
                        </a:rPr>
                        <a:t>Final information included</a:t>
                      </a:r>
                      <a:endParaRPr lang="en-GB" sz="20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783047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case_number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6287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2912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Case ID (1 the oldest, 2912 the newest)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2393031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date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effectLst/>
                        </a:rPr>
                        <a:t>5433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2650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Day, month and year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5341165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years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effectLst/>
                        </a:rPr>
                        <a:t>249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161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Year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149897"/>
                  </a:ext>
                </a:extLst>
              </a:tr>
              <a:tr h="4217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type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8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6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boating, unprovoked, provoked, invalid, questionable, sea disaster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743295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country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212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84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country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43946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area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825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363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Area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6535915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location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4108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2264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specific place where the incident occurred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4269632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effectLst/>
                        </a:rPr>
                        <a:t>activity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1532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28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Activity carried out during the incident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397971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name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5230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2001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 name of the person involved 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1226701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sex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6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Male, female or unknown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76042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age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157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74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 age of the person involved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81786"/>
                  </a:ext>
                </a:extLst>
              </a:tr>
              <a:tr h="4217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injury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3737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16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They type of injury provoked in the person (Wound, lacerations…)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034707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fatal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8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Yes, not or unknown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228336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time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366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199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 time when the incident occured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659772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species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1549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37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shark specie involved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647138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97D21-411B-D511-4D37-70E0001E891F}"/>
              </a:ext>
            </a:extLst>
          </p:cNvPr>
          <p:cNvSpPr txBox="1"/>
          <p:nvPr/>
        </p:nvSpPr>
        <p:spPr>
          <a:xfrm>
            <a:off x="2052536" y="92826"/>
            <a:ext cx="77626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Unique values per column after the analysis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757F2B-E4D7-15E4-DDEC-C0605790D5BF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16" name="Imagen 15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B0CA84E-36BF-AFCD-DD26-8549FDFD0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8B168F45-3617-CA0A-B2C2-4E1791E2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2" y="1454777"/>
            <a:ext cx="3836504" cy="307106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3186CDC-C9BC-3820-241C-C523435D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57" y="1454775"/>
            <a:ext cx="3836504" cy="3080270"/>
          </a:xfrm>
          <a:prstGeom prst="rect">
            <a:avLst/>
          </a:prstGeom>
        </p:spPr>
      </p:pic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Unique values per column during and after the analysis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C7D83F2F-8536-FE9F-6810-CEE594828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32" y="1454776"/>
            <a:ext cx="3836505" cy="30905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0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Count values per column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65F290-07F6-DE05-48BA-9D9C9C2C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5" y="2126339"/>
            <a:ext cx="3629025" cy="2362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E8204D-7B70-A418-236C-D7D3B62C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918" y="1545555"/>
            <a:ext cx="8085040" cy="43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Count per country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FCCC0D-1CC4-DD3C-7954-11E7756C8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5" y="1457792"/>
            <a:ext cx="6930491" cy="4443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B483DC-7180-15CD-C409-D9FC69766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626" y="1815335"/>
            <a:ext cx="4518262" cy="32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4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258</Words>
  <Application>Microsoft Office PowerPoint</Application>
  <PresentationFormat>Panorámica</PresentationFormat>
  <Paragraphs>81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Martín Casero</dc:creator>
  <cp:lastModifiedBy>David Martín Casero</cp:lastModifiedBy>
  <cp:revision>2</cp:revision>
  <dcterms:created xsi:type="dcterms:W3CDTF">2022-08-21T21:14:26Z</dcterms:created>
  <dcterms:modified xsi:type="dcterms:W3CDTF">2022-08-22T14:23:03Z</dcterms:modified>
</cp:coreProperties>
</file>