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BBEC012-39A6-4385-B7F7-9761313AD6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71" autoAdjust="0"/>
  </p:normalViewPr>
  <p:slideViewPr>
    <p:cSldViewPr>
      <p:cViewPr>
        <p:scale>
          <a:sx n="75" d="100"/>
          <a:sy n="75" d="100"/>
        </p:scale>
        <p:origin x="-12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1CA42D-75E2-4685-AEDD-881589DA754E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89C85F-E328-44CE-B194-42C628C63C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733799"/>
          </a:xfrm>
        </p:spPr>
        <p:txBody>
          <a:bodyPr/>
          <a:lstStyle/>
          <a:p>
            <a:r>
              <a:rPr lang="en-US" dirty="0" smtClean="0"/>
              <a:t>Learning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828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Course CSE 408: Software Development</a:t>
            </a:r>
          </a:p>
          <a:p>
            <a:r>
              <a:rPr lang="en-US" b="1" dirty="0" err="1" smtClean="0"/>
              <a:t>Adnan</a:t>
            </a:r>
            <a:r>
              <a:rPr lang="en-US" b="1" dirty="0" smtClean="0"/>
              <a:t> </a:t>
            </a:r>
            <a:r>
              <a:rPr lang="en-US" b="1" dirty="0" err="1" smtClean="0"/>
              <a:t>Farooque</a:t>
            </a:r>
            <a:endParaRPr lang="en-US" b="1" dirty="0" smtClean="0"/>
          </a:p>
          <a:p>
            <a:r>
              <a:rPr lang="en-US" b="1" dirty="0" smtClean="0"/>
              <a:t>Student ID: 1305044</a:t>
            </a:r>
          </a:p>
          <a:p>
            <a:r>
              <a:rPr lang="en-US" b="1" dirty="0" smtClean="0"/>
              <a:t>David </a:t>
            </a:r>
            <a:r>
              <a:rPr lang="en-US" b="1" dirty="0" err="1" smtClean="0"/>
              <a:t>Meril</a:t>
            </a:r>
            <a:r>
              <a:rPr lang="en-US" b="1" dirty="0" smtClean="0"/>
              <a:t> </a:t>
            </a:r>
            <a:r>
              <a:rPr lang="en-US" b="1" dirty="0" err="1" smtClean="0"/>
              <a:t>Tudu</a:t>
            </a:r>
            <a:endParaRPr lang="en-US" b="1" dirty="0" smtClean="0"/>
          </a:p>
          <a:p>
            <a:r>
              <a:rPr lang="en-US" b="1" dirty="0" smtClean="0"/>
              <a:t>Student ID: 1305120</a:t>
            </a:r>
          </a:p>
          <a:p>
            <a:r>
              <a:rPr lang="en-US" b="1" dirty="0" smtClean="0"/>
              <a:t>Md. </a:t>
            </a:r>
            <a:r>
              <a:rPr lang="en-US" b="1" dirty="0" err="1" smtClean="0"/>
              <a:t>Sayeduzzaman</a:t>
            </a:r>
            <a:endParaRPr lang="en-US" b="1" dirty="0" smtClean="0"/>
          </a:p>
          <a:p>
            <a:r>
              <a:rPr lang="en-US" b="1" dirty="0" smtClean="0"/>
              <a:t>Student ID: 0405035</a:t>
            </a:r>
          </a:p>
        </p:txBody>
      </p:sp>
    </p:spTree>
    <p:extLst>
      <p:ext uri="{BB962C8B-B14F-4D97-AF65-F5344CB8AC3E}">
        <p14:creationId xmlns="" xmlns:p14="http://schemas.microsoft.com/office/powerpoint/2010/main" val="10322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5: First prototype demonstration with mapping between design and development</a:t>
            </a:r>
          </a:p>
          <a:p>
            <a:r>
              <a:rPr lang="en-US" dirty="0" smtClean="0"/>
              <a:t>Week 8: Second prototype demonstration with mapping between design and development</a:t>
            </a:r>
          </a:p>
          <a:p>
            <a:r>
              <a:rPr lang="en-US" dirty="0" smtClean="0"/>
              <a:t>Week 11: Unit testing on selected components</a:t>
            </a:r>
          </a:p>
          <a:p>
            <a:r>
              <a:rPr lang="en-US" dirty="0" smtClean="0"/>
              <a:t>Week 12: Dry run on final presentation</a:t>
            </a:r>
          </a:p>
          <a:p>
            <a:r>
              <a:rPr lang="en-US" dirty="0" smtClean="0"/>
              <a:t>Week 13: Final presentation of the full software – Centrally presented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: </a:t>
            </a:r>
            <a:r>
              <a:rPr lang="en-US" dirty="0" err="1" smtClean="0"/>
              <a:t>css</a:t>
            </a:r>
            <a:r>
              <a:rPr lang="en-US" dirty="0" smtClean="0"/>
              <a:t>, html, java script</a:t>
            </a:r>
          </a:p>
          <a:p>
            <a:r>
              <a:rPr lang="en-US" dirty="0" smtClean="0"/>
              <a:t>Backend: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Database: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VCS: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19600"/>
            <a:ext cx="82296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9600"/>
            <a:ext cx="4525963" cy="4525963"/>
          </a:xfrm>
        </p:spPr>
      </p:pic>
    </p:spTree>
    <p:extLst>
      <p:ext uri="{BB962C8B-B14F-4D97-AF65-F5344CB8AC3E}">
        <p14:creationId xmlns="" xmlns:p14="http://schemas.microsoft.com/office/powerpoint/2010/main" val="32677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Learning Management System?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According to </a:t>
            </a:r>
            <a:r>
              <a:rPr lang="en-US" dirty="0"/>
              <a:t>W</a:t>
            </a:r>
            <a:r>
              <a:rPr lang="en-US" dirty="0" smtClean="0"/>
              <a:t>ikipedia,</a:t>
            </a:r>
          </a:p>
          <a:p>
            <a:pPr marL="0" indent="0">
              <a:buNone/>
            </a:pPr>
            <a:r>
              <a:rPr lang="en-US" dirty="0" smtClean="0"/>
              <a:t>	A learning management system is a 	software 	application for the administration, 	documentation, tracking, reporting and </a:t>
            </a:r>
          </a:p>
          <a:p>
            <a:pPr marL="0" indent="0">
              <a:buNone/>
            </a:pPr>
            <a:r>
              <a:rPr lang="en-US" dirty="0" smtClean="0"/>
              <a:t>	delivery of educational courses or training 	programs.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short it is known as LMS.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89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 smtClean="0"/>
              <a:t>words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platform that allows </a:t>
            </a:r>
            <a:r>
              <a:rPr lang="en-US" dirty="0" smtClean="0"/>
              <a:t>enrolment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gateway to manage all the in's and out's of students,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Tracks </a:t>
            </a:r>
            <a:r>
              <a:rPr lang="en-US" dirty="0"/>
              <a:t>when a student logs in and logs </a:t>
            </a:r>
            <a:r>
              <a:rPr lang="en-US" dirty="0" smtClean="0"/>
              <a:t>out.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Keeps </a:t>
            </a:r>
            <a:r>
              <a:rPr lang="en-US" dirty="0"/>
              <a:t>track of assessment results (tests on learning content</a:t>
            </a:r>
            <a:r>
              <a:rPr lang="en-US" dirty="0" smtClean="0"/>
              <a:t>).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</a:t>
            </a:r>
            <a:r>
              <a:rPr lang="en-US" dirty="0" smtClean="0"/>
              <a:t>library </a:t>
            </a:r>
            <a:r>
              <a:rPr lang="en-US" dirty="0"/>
              <a:t>for learning to be delivered to a </a:t>
            </a:r>
            <a:r>
              <a:rPr lang="en-US" dirty="0" smtClean="0"/>
              <a:t>learner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267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well Known LMS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Moodle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Canvas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BlackBoard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Google Classroom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05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LMS?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Schools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Universities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Business Institution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Where we need to train employees  on a particular tool.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274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 of LMS.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Centralized Learning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Track </a:t>
            </a:r>
            <a:r>
              <a:rPr lang="en-US" dirty="0"/>
              <a:t>learning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Provide </a:t>
            </a:r>
            <a:r>
              <a:rPr lang="en-US" dirty="0"/>
              <a:t>Digital learning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 </a:t>
            </a:r>
            <a:r>
              <a:rPr lang="en-US" dirty="0"/>
              <a:t>learner communication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Provide</a:t>
            </a:r>
            <a:r>
              <a:rPr lang="en-US" smtClean="0"/>
              <a:t> </a:t>
            </a:r>
            <a:r>
              <a:rPr lang="en-US" dirty="0"/>
              <a:t>class content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5811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Managing </a:t>
            </a:r>
            <a:r>
              <a:rPr lang="en-US" dirty="0"/>
              <a:t>learners, courses, roles, and generating </a:t>
            </a:r>
            <a:r>
              <a:rPr lang="en-US" dirty="0" smtClean="0"/>
              <a:t>reports.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This </a:t>
            </a:r>
            <a:r>
              <a:rPr lang="en-US" sz="2000" dirty="0"/>
              <a:t>helps uploading courses, assigning roles, and generating various reports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Making </a:t>
            </a:r>
            <a:r>
              <a:rPr lang="en-US" dirty="0"/>
              <a:t>a course </a:t>
            </a:r>
            <a:r>
              <a:rPr lang="en-US" dirty="0" smtClean="0"/>
              <a:t>calendar.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This </a:t>
            </a:r>
            <a:r>
              <a:rPr lang="en-US" sz="2000" dirty="0"/>
              <a:t>feature helps in managing the course activities.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Messaging </a:t>
            </a:r>
            <a:r>
              <a:rPr lang="en-US" dirty="0"/>
              <a:t>and </a:t>
            </a:r>
            <a:r>
              <a:rPr lang="en-US" dirty="0" smtClean="0"/>
              <a:t>notifications.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Learners </a:t>
            </a:r>
            <a:r>
              <a:rPr lang="en-US" sz="2000" dirty="0"/>
              <a:t>and trainers can send reminders and notifications, including upcoming training and events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Regular </a:t>
            </a:r>
            <a:r>
              <a:rPr lang="en-US" dirty="0"/>
              <a:t>Assessments of tests and </a:t>
            </a:r>
            <a:r>
              <a:rPr lang="en-US" dirty="0" smtClean="0"/>
              <a:t>quizzes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Trainers </a:t>
            </a:r>
            <a:r>
              <a:rPr lang="en-US" sz="2000" dirty="0"/>
              <a:t>will be able to arrange tests, </a:t>
            </a:r>
            <a:r>
              <a:rPr lang="en-US" sz="2000" dirty="0" smtClean="0"/>
              <a:t>quizzes </a:t>
            </a:r>
            <a:r>
              <a:rPr lang="en-US" sz="2000" dirty="0"/>
              <a:t>and asses them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2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Badges</a:t>
            </a:r>
            <a:r>
              <a:rPr lang="en-US" sz="260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There </a:t>
            </a:r>
            <a:r>
              <a:rPr lang="en-US" sz="2000" dirty="0"/>
              <a:t>will be distribution of badges. Learners will achieve this by doing well in the arranged tests </a:t>
            </a:r>
            <a:r>
              <a:rPr lang="en-US" sz="2000" dirty="0" smtClean="0"/>
              <a:t>and quizzes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Future </a:t>
            </a:r>
            <a:r>
              <a:rPr lang="en-US" dirty="0"/>
              <a:t>Prediction of </a:t>
            </a:r>
            <a:r>
              <a:rPr lang="en-US" dirty="0" smtClean="0"/>
              <a:t>courses.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This </a:t>
            </a:r>
            <a:r>
              <a:rPr lang="en-US" sz="2000" dirty="0"/>
              <a:t>feature will calculate the probability of the allotment of courses. By using this feature the administrators </a:t>
            </a:r>
            <a:r>
              <a:rPr lang="en-US" sz="2000" dirty="0" smtClean="0"/>
              <a:t> will </a:t>
            </a:r>
            <a:r>
              <a:rPr lang="en-US" sz="2000" dirty="0"/>
              <a:t>be able to prioritize the courses. 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1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the project</a:t>
            </a:r>
            <a:endParaRPr lang="en-US" dirty="0"/>
          </a:p>
        </p:txBody>
      </p:sp>
      <p:pic>
        <p:nvPicPr>
          <p:cNvPr id="7" name="Content Placeholder 6" descr="Untitled-Project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163</TotalTime>
  <Words>373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Learning Management System</vt:lpstr>
      <vt:lpstr>What is Learning Management System?</vt:lpstr>
      <vt:lpstr>What is LMS?</vt:lpstr>
      <vt:lpstr>Some Examples Of LMS</vt:lpstr>
      <vt:lpstr>Who Uses LMS?</vt:lpstr>
      <vt:lpstr>Why Use LMS?</vt:lpstr>
      <vt:lpstr>Key Features Of LMS</vt:lpstr>
      <vt:lpstr>Additional Features</vt:lpstr>
      <vt:lpstr>Timeline of the project</vt:lpstr>
      <vt:lpstr>Timeline of the project</vt:lpstr>
      <vt:lpstr>Development tools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dipta</dc:creator>
  <cp:lastModifiedBy>WNL</cp:lastModifiedBy>
  <cp:revision>23</cp:revision>
  <dcterms:created xsi:type="dcterms:W3CDTF">2017-03-20T06:11:02Z</dcterms:created>
  <dcterms:modified xsi:type="dcterms:W3CDTF">2019-05-15T08:31:04Z</dcterms:modified>
</cp:coreProperties>
</file>