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59" r:id="rId6"/>
    <p:sldId id="373" r:id="rId7"/>
    <p:sldId id="374" r:id="rId8"/>
    <p:sldId id="375" r:id="rId9"/>
    <p:sldId id="365" r:id="rId10"/>
    <p:sldId id="376" r:id="rId11"/>
    <p:sldId id="377" r:id="rId12"/>
    <p:sldId id="378" r:id="rId13"/>
    <p:sldId id="379" r:id="rId14"/>
    <p:sldId id="380" r:id="rId15"/>
    <p:sldId id="381" r:id="rId16"/>
    <p:sldId id="3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5B1E9-9D67-4811-8BB0-2694661E667A}" v="28" dt="2024-08-11T00:15:41.887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HIL RASHID" userId="e488c5f7bfcc1edb" providerId="Windows Live" clId="Web-{D7D3B682-6E23-45C7-9782-FE4A3A2AB6B0}"/>
    <pc:docChg chg="modSld">
      <pc:chgData name="MANAHIL RASHID" userId="e488c5f7bfcc1edb" providerId="Windows Live" clId="Web-{D7D3B682-6E23-45C7-9782-FE4A3A2AB6B0}" dt="2024-08-06T03:59:54.801" v="1"/>
      <pc:docMkLst>
        <pc:docMk/>
      </pc:docMkLst>
      <pc:sldChg chg="addSp delSp modSp modMedia addAnim delAnim">
        <pc:chgData name="MANAHIL RASHID" userId="e488c5f7bfcc1edb" providerId="Windows Live" clId="Web-{D7D3B682-6E23-45C7-9782-FE4A3A2AB6B0}" dt="2024-08-06T03:59:54.801" v="1"/>
        <pc:sldMkLst>
          <pc:docMk/>
          <pc:sldMk cId="2498031464" sldId="342"/>
        </pc:sldMkLst>
        <pc:picChg chg="add del mod">
          <ac:chgData name="MANAHIL RASHID" userId="e488c5f7bfcc1edb" providerId="Windows Live" clId="Web-{D7D3B682-6E23-45C7-9782-FE4A3A2AB6B0}" dt="2024-08-06T03:59:54.801" v="1"/>
          <ac:picMkLst>
            <pc:docMk/>
            <pc:sldMk cId="2498031464" sldId="342"/>
            <ac:picMk id="2" creationId="{67B42E48-8604-C64C-B9AA-953921DC84B6}"/>
          </ac:picMkLst>
        </pc:picChg>
      </pc:sldChg>
    </pc:docChg>
  </pc:docChgLst>
  <pc:docChgLst>
    <pc:chgData name="agsanchez2022@gmail.com" userId="96b0f5e483d3ae4d" providerId="LiveId" clId="{09D20536-35B6-469D-A6ED-8250ADB75821}"/>
    <pc:docChg chg="undo custSel modSld">
      <pc:chgData name="agsanchez2022@gmail.com" userId="96b0f5e483d3ae4d" providerId="LiveId" clId="{09D20536-35B6-469D-A6ED-8250ADB75821}" dt="2024-08-05T23:41:20.942" v="32" actId="478"/>
      <pc:docMkLst>
        <pc:docMk/>
      </pc:docMkLst>
      <pc:sldChg chg="addSp delSp modSp mod modMedia modClrScheme delAnim chgLayout">
        <pc:chgData name="agsanchez2022@gmail.com" userId="96b0f5e483d3ae4d" providerId="LiveId" clId="{09D20536-35B6-469D-A6ED-8250ADB75821}" dt="2024-08-05T23:34:32.075" v="26" actId="26606"/>
        <pc:sldMkLst>
          <pc:docMk/>
          <pc:sldMk cId="2498031464" sldId="342"/>
        </pc:sldMkLst>
        <pc:spChg chg="mod">
          <ac:chgData name="agsanchez2022@gmail.com" userId="96b0f5e483d3ae4d" providerId="LiveId" clId="{09D20536-35B6-469D-A6ED-8250ADB75821}" dt="2024-08-05T23:34:32.075" v="26" actId="26606"/>
          <ac:spMkLst>
            <pc:docMk/>
            <pc:sldMk cId="2498031464" sldId="342"/>
            <ac:spMk id="9" creationId="{2981AB9E-AF0F-CAD0-2DD2-D640FB871E66}"/>
          </ac:spMkLst>
        </pc:spChg>
        <pc:spChg chg="mod">
          <ac:chgData name="agsanchez2022@gmail.com" userId="96b0f5e483d3ae4d" providerId="LiveId" clId="{09D20536-35B6-469D-A6ED-8250ADB75821}" dt="2024-08-05T23:34:32.075" v="26" actId="26606"/>
          <ac:spMkLst>
            <pc:docMk/>
            <pc:sldMk cId="2498031464" sldId="342"/>
            <ac:spMk id="12" creationId="{997874EA-2F67-60CD-631F-5A787057F8CE}"/>
          </ac:spMkLst>
        </pc:spChg>
        <pc:spChg chg="add del mod">
          <ac:chgData name="agsanchez2022@gmail.com" userId="96b0f5e483d3ae4d" providerId="LiveId" clId="{09D20536-35B6-469D-A6ED-8250ADB75821}" dt="2024-08-05T23:34:32.075" v="26" actId="26606"/>
          <ac:spMkLst>
            <pc:docMk/>
            <pc:sldMk cId="2498031464" sldId="342"/>
            <ac:spMk id="18" creationId="{E5AB5DA7-58F4-0138-9A75-852524E6EA3B}"/>
          </ac:spMkLst>
        </pc:spChg>
        <pc:picChg chg="add del mod">
          <ac:chgData name="agsanchez2022@gmail.com" userId="96b0f5e483d3ae4d" providerId="LiveId" clId="{09D20536-35B6-469D-A6ED-8250ADB75821}" dt="2024-08-05T23:34:32.075" v="26" actId="26606"/>
          <ac:picMkLst>
            <pc:docMk/>
            <pc:sldMk cId="2498031464" sldId="342"/>
            <ac:picMk id="14" creationId="{B008AC4A-E45B-5DFE-5230-6B36C0926943}"/>
          </ac:picMkLst>
        </pc:picChg>
      </pc:sldChg>
      <pc:sldChg chg="addSp delSp modSp mod setBg modClrScheme chgLayout">
        <pc:chgData name="agsanchez2022@gmail.com" userId="96b0f5e483d3ae4d" providerId="LiveId" clId="{09D20536-35B6-469D-A6ED-8250ADB75821}" dt="2024-08-05T23:37:19.353" v="29" actId="478"/>
        <pc:sldMkLst>
          <pc:docMk/>
          <pc:sldMk cId="1460159330" sldId="359"/>
        </pc:sldMkLst>
        <pc:spChg chg="mod">
          <ac:chgData name="agsanchez2022@gmail.com" userId="96b0f5e483d3ae4d" providerId="LiveId" clId="{09D20536-35B6-469D-A6ED-8250ADB75821}" dt="2024-08-05T23:28:06.124" v="22" actId="26606"/>
          <ac:spMkLst>
            <pc:docMk/>
            <pc:sldMk cId="1460159330" sldId="359"/>
            <ac:spMk id="7" creationId="{1A2458FF-0D0C-4ACC-C6FB-103BC0BADCCD}"/>
          </ac:spMkLst>
        </pc:spChg>
        <pc:spChg chg="mod ord">
          <ac:chgData name="agsanchez2022@gmail.com" userId="96b0f5e483d3ae4d" providerId="LiveId" clId="{09D20536-35B6-469D-A6ED-8250ADB75821}" dt="2024-08-05T23:28:06.124" v="22" actId="26606"/>
          <ac:spMkLst>
            <pc:docMk/>
            <pc:sldMk cId="1460159330" sldId="359"/>
            <ac:spMk id="31" creationId="{F1239C0E-3F39-787D-0FC3-6B7C9BA37E8F}"/>
          </ac:spMkLst>
        </pc:spChg>
        <pc:spChg chg="add mod">
          <ac:chgData name="agsanchez2022@gmail.com" userId="96b0f5e483d3ae4d" providerId="LiveId" clId="{09D20536-35B6-469D-A6ED-8250ADB75821}" dt="2024-08-05T23:28:06.124" v="22" actId="26606"/>
          <ac:spMkLst>
            <pc:docMk/>
            <pc:sldMk cId="1460159330" sldId="359"/>
            <ac:spMk id="1033" creationId="{3080A625-A8CC-E05B-E120-B3940C9F5B5B}"/>
          </ac:spMkLst>
        </pc:spChg>
        <pc:picChg chg="add del mod">
          <ac:chgData name="agsanchez2022@gmail.com" userId="96b0f5e483d3ae4d" providerId="LiveId" clId="{09D20536-35B6-469D-A6ED-8250ADB75821}" dt="2024-08-05T23:27:49.161" v="19" actId="478"/>
          <ac:picMkLst>
            <pc:docMk/>
            <pc:sldMk cId="1460159330" sldId="359"/>
            <ac:picMk id="1026" creationId="{F42749CB-DC18-4D06-DEDF-6597FA9FAAEE}"/>
          </ac:picMkLst>
        </pc:picChg>
        <pc:picChg chg="add mod">
          <ac:chgData name="agsanchez2022@gmail.com" userId="96b0f5e483d3ae4d" providerId="LiveId" clId="{09D20536-35B6-469D-A6ED-8250ADB75821}" dt="2024-08-05T23:28:06.124" v="22" actId="26606"/>
          <ac:picMkLst>
            <pc:docMk/>
            <pc:sldMk cId="1460159330" sldId="359"/>
            <ac:picMk id="1028" creationId="{180D193A-0418-CF6E-56BA-971101E2CD66}"/>
          </ac:picMkLst>
        </pc:picChg>
        <pc:picChg chg="add del mod">
          <ac:chgData name="agsanchez2022@gmail.com" userId="96b0f5e483d3ae4d" providerId="LiveId" clId="{09D20536-35B6-469D-A6ED-8250ADB75821}" dt="2024-08-05T23:37:19.353" v="29" actId="478"/>
          <ac:picMkLst>
            <pc:docMk/>
            <pc:sldMk cId="1460159330" sldId="359"/>
            <ac:picMk id="1030" creationId="{816EF891-8131-0337-4BE9-1A684DECE575}"/>
          </ac:picMkLst>
        </pc:picChg>
      </pc:sldChg>
      <pc:sldChg chg="addSp delSp modSp mod">
        <pc:chgData name="agsanchez2022@gmail.com" userId="96b0f5e483d3ae4d" providerId="LiveId" clId="{09D20536-35B6-469D-A6ED-8250ADB75821}" dt="2024-08-05T23:41:20.942" v="32" actId="478"/>
        <pc:sldMkLst>
          <pc:docMk/>
          <pc:sldMk cId="2170071140" sldId="379"/>
        </pc:sldMkLst>
        <pc:spChg chg="add mod">
          <ac:chgData name="agsanchez2022@gmail.com" userId="96b0f5e483d3ae4d" providerId="LiveId" clId="{09D20536-35B6-469D-A6ED-8250ADB75821}" dt="2024-08-05T23:41:20.942" v="32" actId="478"/>
          <ac:spMkLst>
            <pc:docMk/>
            <pc:sldMk cId="2170071140" sldId="379"/>
            <ac:spMk id="6" creationId="{136E0E01-4FD5-423B-FBE3-D43D6A1FF678}"/>
          </ac:spMkLst>
        </pc:spChg>
        <pc:graphicFrameChg chg="del">
          <ac:chgData name="agsanchez2022@gmail.com" userId="96b0f5e483d3ae4d" providerId="LiveId" clId="{09D20536-35B6-469D-A6ED-8250ADB75821}" dt="2024-08-05T23:41:20.942" v="32" actId="478"/>
          <ac:graphicFrameMkLst>
            <pc:docMk/>
            <pc:sldMk cId="2170071140" sldId="379"/>
            <ac:graphicFrameMk id="5" creationId="{67588EB3-ED1D-6AD3-5960-55BD64293774}"/>
          </ac:graphicFrameMkLst>
        </pc:graphicFrameChg>
      </pc:sldChg>
      <pc:sldChg chg="addSp delSp modSp mod">
        <pc:chgData name="agsanchez2022@gmail.com" userId="96b0f5e483d3ae4d" providerId="LiveId" clId="{09D20536-35B6-469D-A6ED-8250ADB75821}" dt="2024-08-05T23:41:16.657" v="31" actId="478"/>
        <pc:sldMkLst>
          <pc:docMk/>
          <pc:sldMk cId="79695288" sldId="380"/>
        </pc:sldMkLst>
        <pc:spChg chg="del">
          <ac:chgData name="agsanchez2022@gmail.com" userId="96b0f5e483d3ae4d" providerId="LiveId" clId="{09D20536-35B6-469D-A6ED-8250ADB75821}" dt="2024-08-05T23:41:14.404" v="30" actId="478"/>
          <ac:spMkLst>
            <pc:docMk/>
            <pc:sldMk cId="79695288" sldId="380"/>
            <ac:spMk id="3" creationId="{7D7CECA3-144C-CD4B-9246-81B4F2E65466}"/>
          </ac:spMkLst>
        </pc:spChg>
        <pc:spChg chg="del">
          <ac:chgData name="agsanchez2022@gmail.com" userId="96b0f5e483d3ae4d" providerId="LiveId" clId="{09D20536-35B6-469D-A6ED-8250ADB75821}" dt="2024-08-05T23:41:16.657" v="31" actId="478"/>
          <ac:spMkLst>
            <pc:docMk/>
            <pc:sldMk cId="79695288" sldId="380"/>
            <ac:spMk id="5" creationId="{A33D1544-95D3-8A05-6E1B-C08C307C55D4}"/>
          </ac:spMkLst>
        </pc:spChg>
        <pc:spChg chg="add mod">
          <ac:chgData name="agsanchez2022@gmail.com" userId="96b0f5e483d3ae4d" providerId="LiveId" clId="{09D20536-35B6-469D-A6ED-8250ADB75821}" dt="2024-08-05T23:41:14.404" v="30" actId="478"/>
          <ac:spMkLst>
            <pc:docMk/>
            <pc:sldMk cId="79695288" sldId="380"/>
            <ac:spMk id="7" creationId="{EFD4628E-552E-624A-DCF3-FE788FA38BBC}"/>
          </ac:spMkLst>
        </pc:spChg>
        <pc:spChg chg="add mod">
          <ac:chgData name="agsanchez2022@gmail.com" userId="96b0f5e483d3ae4d" providerId="LiveId" clId="{09D20536-35B6-469D-A6ED-8250ADB75821}" dt="2024-08-05T23:41:16.657" v="31" actId="478"/>
          <ac:spMkLst>
            <pc:docMk/>
            <pc:sldMk cId="79695288" sldId="380"/>
            <ac:spMk id="9" creationId="{D1003C85-5840-D388-424E-7C4B4487437A}"/>
          </ac:spMkLst>
        </pc:spChg>
      </pc:sldChg>
    </pc:docChg>
  </pc:docChgLst>
  <pc:docChgLst>
    <pc:chgData name="MANAHIL RASHID" userId="e488c5f7bfcc1edb" providerId="Windows Live" clId="Web-{7D55B1E9-9D67-4811-8BB0-2694661E667A}"/>
    <pc:docChg chg="modSld">
      <pc:chgData name="MANAHIL RASHID" userId="e488c5f7bfcc1edb" providerId="Windows Live" clId="Web-{7D55B1E9-9D67-4811-8BB0-2694661E667A}" dt="2024-08-11T00:15:38.731" v="26" actId="20577"/>
      <pc:docMkLst>
        <pc:docMk/>
      </pc:docMkLst>
      <pc:sldChg chg="modSp">
        <pc:chgData name="MANAHIL RASHID" userId="e488c5f7bfcc1edb" providerId="Windows Live" clId="Web-{7D55B1E9-9D67-4811-8BB0-2694661E667A}" dt="2024-08-11T00:15:38.731" v="26" actId="20577"/>
        <pc:sldMkLst>
          <pc:docMk/>
          <pc:sldMk cId="1397193754" sldId="373"/>
        </pc:sldMkLst>
        <pc:spChg chg="mod">
          <ac:chgData name="MANAHIL RASHID" userId="e488c5f7bfcc1edb" providerId="Windows Live" clId="Web-{7D55B1E9-9D67-4811-8BB0-2694661E667A}" dt="2024-08-11T00:15:38.731" v="26" actId="20577"/>
          <ac:spMkLst>
            <pc:docMk/>
            <pc:sldMk cId="1397193754" sldId="373"/>
            <ac:spMk id="4" creationId="{260D053B-A40A-3228-B6D5-3371B9EE2E5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Data Stormers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sz="1800"/>
              <a:t>Andrew, Jeff, Deelan, David, manahil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71396"/>
            <a:ext cx="3890513" cy="2202350"/>
          </a:xfrm>
        </p:spPr>
        <p:txBody>
          <a:bodyPr/>
          <a:lstStyle/>
          <a:p>
            <a:pPr lvl="0"/>
            <a:r>
              <a:rPr lang="en-US" dirty="0"/>
              <a:t>Comparative Analysis</a:t>
            </a: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Ex</a:t>
            </a:r>
          </a:p>
          <a:p>
            <a:r>
              <a:rPr lang="en-US" dirty="0"/>
              <a:t>Ex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36E0E01-4FD5-423B-FBE3-D43D6A1FF67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Impact by Storm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D4628E-552E-624A-DCF3-FE788FA38BBC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003C85-5840-D388-424E-7C4B4487437A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Geographic Differences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DAC06A4E-E336-D020-538C-A78871D6C31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anchor="b">
            <a:normAutofit/>
          </a:bodyPr>
          <a:lstStyle/>
          <a:p>
            <a:r>
              <a:rPr lang="en-US" dirty="0"/>
              <a:t>Agenda </a:t>
            </a:r>
          </a:p>
        </p:txBody>
      </p:sp>
      <p:pic>
        <p:nvPicPr>
          <p:cNvPr id="1028" name="Picture 4" descr="Storm tracker: Follow the expected path of Hurricane Hilary">
            <a:extLst>
              <a:ext uri="{FF2B5EF4-FFF2-40B4-BE49-F238E27FC236}">
                <a16:creationId xmlns:a16="http://schemas.microsoft.com/office/drawing/2014/main" id="{180D193A-0418-CF6E-56BA-971101E2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3" r="17287" b="-2"/>
          <a:stretch/>
        </p:blipFill>
        <p:spPr bwMode="auto">
          <a:xfrm>
            <a:off x="336550" y="336550"/>
            <a:ext cx="5303640" cy="61849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Introduction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Research Questions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Data Sources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Geographic Focus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Types of Storms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Data Analysis &amp; Findings</a:t>
            </a:r>
            <a:endParaRPr lang="en-US"/>
          </a:p>
        </p:txBody>
      </p:sp>
      <p:sp>
        <p:nvSpPr>
          <p:cNvPr id="1033" name="Slide Number Placeholder 4">
            <a:extLst>
              <a:ext uri="{FF2B5EF4-FFF2-40B4-BE49-F238E27FC236}">
                <a16:creationId xmlns:a16="http://schemas.microsoft.com/office/drawing/2014/main" id="{3080A625-A8CC-E05B-E120-B3940C9F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Tornado disaster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877091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236F223-85F9-F3C8-230A-144F2DACE9DC}"/>
              </a:ext>
            </a:extLst>
          </p:cNvPr>
          <p:cNvSpPr txBox="1">
            <a:spLocks/>
          </p:cNvSpPr>
          <p:nvPr/>
        </p:nvSpPr>
        <p:spPr>
          <a:xfrm>
            <a:off x="799891" y="1733909"/>
            <a:ext cx="4466504" cy="449228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n-lt"/>
              </a:rPr>
              <a:t>Main questions the study aims to answer: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Do areas with frequent storms experience greater depreciation in home values compared to areas with fewer storms?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What is the impact on property values in the most storm-affected areas vs. less affected areas?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Which types of storms are most and least destructive</a:t>
            </a:r>
            <a:r>
              <a:rPr lang="en-US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Geographic Focus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Types of Storms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087592" y="2474811"/>
            <a:ext cx="9134899" cy="35283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Data Analysis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10062245" cy="3723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5385762" cy="2203704"/>
          </a:xfrm>
        </p:spPr>
        <p:txBody>
          <a:bodyPr/>
          <a:lstStyle/>
          <a:p>
            <a:pPr lvl="0"/>
            <a:r>
              <a:rPr lang="en-US" dirty="0"/>
              <a:t>Descriptive Statistics</a:t>
            </a:r>
            <a:endParaRPr lang="en-US" noProof="0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{FE4D3A4C-AC54-42F2-AD8B-7215B202956D}tf11936837_win32</Template>
  <TotalTime>76</TotalTime>
  <Words>134</Words>
  <Application>Microsoft Office PowerPoint</Application>
  <PresentationFormat>Widescreen</PresentationFormat>
  <Paragraphs>50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Data Stormers</vt:lpstr>
      <vt:lpstr>Agenda </vt:lpstr>
      <vt:lpstr>Introduction</vt:lpstr>
      <vt:lpstr>Research questions</vt:lpstr>
      <vt:lpstr>Data sources</vt:lpstr>
      <vt:lpstr>Geographic Focus</vt:lpstr>
      <vt:lpstr>Types of Storms</vt:lpstr>
      <vt:lpstr>Data Analysis &amp; Findings</vt:lpstr>
      <vt:lpstr>Descriptive Statistics</vt:lpstr>
      <vt:lpstr>Comparative Analysis</vt:lpstr>
      <vt:lpstr>Impact by Storm Type</vt:lpstr>
      <vt:lpstr>Geographic Differences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Stormers</dc:title>
  <dc:creator>agsanchez2022@gmail.com</dc:creator>
  <cp:lastModifiedBy>agsanchez2022@gmail.com</cp:lastModifiedBy>
  <cp:revision>12</cp:revision>
  <dcterms:created xsi:type="dcterms:W3CDTF">2024-08-05T22:24:54Z</dcterms:created>
  <dcterms:modified xsi:type="dcterms:W3CDTF">2024-08-11T00:15:45Z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