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4DBC-D748-4419-8290-A9828DDF197B}" type="datetimeFigureOut">
              <a:rPr lang="es-SV" smtClean="0"/>
              <a:t>06/10/2019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9242-A12E-4FFD-A2DE-44346A28F93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4134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4DBC-D748-4419-8290-A9828DDF197B}" type="datetimeFigureOut">
              <a:rPr lang="es-SV" smtClean="0"/>
              <a:t>06/10/2019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9242-A12E-4FFD-A2DE-44346A28F93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5114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4DBC-D748-4419-8290-A9828DDF197B}" type="datetimeFigureOut">
              <a:rPr lang="es-SV" smtClean="0"/>
              <a:t>06/10/2019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9242-A12E-4FFD-A2DE-44346A28F93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78535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4DBC-D748-4419-8290-A9828DDF197B}" type="datetimeFigureOut">
              <a:rPr lang="es-SV" smtClean="0"/>
              <a:t>06/10/2019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9242-A12E-4FFD-A2DE-44346A28F93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7199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4DBC-D748-4419-8290-A9828DDF197B}" type="datetimeFigureOut">
              <a:rPr lang="es-SV" smtClean="0"/>
              <a:t>06/10/2019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9242-A12E-4FFD-A2DE-44346A28F93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02544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4DBC-D748-4419-8290-A9828DDF197B}" type="datetimeFigureOut">
              <a:rPr lang="es-SV" smtClean="0"/>
              <a:t>06/10/2019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9242-A12E-4FFD-A2DE-44346A28F93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3735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4DBC-D748-4419-8290-A9828DDF197B}" type="datetimeFigureOut">
              <a:rPr lang="es-SV" smtClean="0"/>
              <a:t>06/10/2019</a:t>
            </a:fld>
            <a:endParaRPr lang="es-SV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9242-A12E-4FFD-A2DE-44346A28F93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1439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4DBC-D748-4419-8290-A9828DDF197B}" type="datetimeFigureOut">
              <a:rPr lang="es-SV" smtClean="0"/>
              <a:t>06/10/2019</a:t>
            </a:fld>
            <a:endParaRPr lang="es-SV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9242-A12E-4FFD-A2DE-44346A28F93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4567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4DBC-D748-4419-8290-A9828DDF197B}" type="datetimeFigureOut">
              <a:rPr lang="es-SV" smtClean="0"/>
              <a:t>06/10/2019</a:t>
            </a:fld>
            <a:endParaRPr lang="es-SV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9242-A12E-4FFD-A2DE-44346A28F93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2583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4DBC-D748-4419-8290-A9828DDF197B}" type="datetimeFigureOut">
              <a:rPr lang="es-SV" smtClean="0"/>
              <a:t>06/10/2019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9242-A12E-4FFD-A2DE-44346A28F93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97668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4DBC-D748-4419-8290-A9828DDF197B}" type="datetimeFigureOut">
              <a:rPr lang="es-SV" smtClean="0"/>
              <a:t>06/10/2019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9242-A12E-4FFD-A2DE-44346A28F93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95513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D4DBC-D748-4419-8290-A9828DDF197B}" type="datetimeFigureOut">
              <a:rPr lang="es-SV" smtClean="0"/>
              <a:t>06/10/2019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A9242-A12E-4FFD-A2DE-44346A28F93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69197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64" y="917409"/>
            <a:ext cx="6735651" cy="495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5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b="1" dirty="0"/>
              <a:t>¿Qué es GITHUB?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Para fines prácticos podemos decir que “</a:t>
            </a:r>
            <a:r>
              <a:rPr lang="es-SV" b="1" i="1" dirty="0"/>
              <a:t>GITHUB</a:t>
            </a:r>
            <a:r>
              <a:rPr lang="es-SV" i="1" dirty="0"/>
              <a:t> es un sitio web y un servicio en la nube donde las personas pueden almacenar y administrar sus archivos, al igual que llevar un registro y control de cualquier cambio sobre estos</a:t>
            </a:r>
            <a:r>
              <a:rPr lang="es-SV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09007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USO DE GITHUB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 err="1"/>
              <a:t>itHub</a:t>
            </a:r>
            <a:r>
              <a:rPr lang="es-SV" dirty="0"/>
              <a:t> aloja tu repositorio de archivos y te brinda </a:t>
            </a:r>
            <a:r>
              <a:rPr lang="es-SV" b="1" dirty="0"/>
              <a:t>herramientas</a:t>
            </a:r>
            <a:r>
              <a:rPr lang="es-SV" dirty="0"/>
              <a:t> muy útiles para el </a:t>
            </a:r>
            <a:r>
              <a:rPr lang="es-SV" b="1" dirty="0"/>
              <a:t>trabajo en equipo</a:t>
            </a:r>
            <a:r>
              <a:rPr lang="es-SV" dirty="0"/>
              <a:t>, dentro de un proyecto</a:t>
            </a:r>
            <a:r>
              <a:rPr lang="es-SV" dirty="0" smtClean="0"/>
              <a:t>.</a:t>
            </a:r>
          </a:p>
          <a:p>
            <a:r>
              <a:rPr lang="es-SV" dirty="0"/>
              <a:t>Además de eso, puedes </a:t>
            </a:r>
            <a:r>
              <a:rPr lang="es-SV" b="1" dirty="0"/>
              <a:t>contribuir a mejorar los proyectos de los demás</a:t>
            </a:r>
            <a:r>
              <a:rPr lang="es-SV" dirty="0"/>
              <a:t>. Para poder alcanzar esta meta, </a:t>
            </a:r>
            <a:r>
              <a:rPr lang="es-SV" dirty="0" err="1"/>
              <a:t>GitHub</a:t>
            </a:r>
            <a:r>
              <a:rPr lang="es-SV" dirty="0"/>
              <a:t> provee de funcionalidades para hacer un </a:t>
            </a:r>
            <a:r>
              <a:rPr lang="es-SV" b="1" dirty="0" err="1"/>
              <a:t>fork</a:t>
            </a:r>
            <a:r>
              <a:rPr lang="es-SV" dirty="0"/>
              <a:t> y solicitar </a:t>
            </a:r>
            <a:r>
              <a:rPr lang="es-SV" b="1" dirty="0" err="1"/>
              <a:t>pulls</a:t>
            </a:r>
            <a:r>
              <a:rPr lang="es-SV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874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b="1" dirty="0"/>
              <a:t>Repositorio: </a:t>
            </a:r>
            <a:r>
              <a:rPr lang="es-SV" dirty="0"/>
              <a:t> </a:t>
            </a:r>
          </a:p>
          <a:p>
            <a:r>
              <a:rPr lang="es-SV" dirty="0"/>
              <a:t>Es un espacio de memoria en la </a:t>
            </a:r>
            <a:r>
              <a:rPr lang="es-SV" b="1" dirty="0"/>
              <a:t>nube</a:t>
            </a:r>
            <a:r>
              <a:rPr lang="es-SV" dirty="0"/>
              <a:t> donde se almacenan recursos digitales de manera que estos pueden ser accesibles a través de internet.</a:t>
            </a:r>
          </a:p>
          <a:p>
            <a:r>
              <a:rPr lang="es-SV" b="1" dirty="0"/>
              <a:t>Colaboradores: </a:t>
            </a:r>
            <a:r>
              <a:rPr lang="es-SV" dirty="0"/>
              <a:t> </a:t>
            </a:r>
          </a:p>
          <a:p>
            <a:r>
              <a:rPr lang="es-SV" dirty="0"/>
              <a:t>Son otros usuarios dentro de </a:t>
            </a:r>
            <a:r>
              <a:rPr lang="es-SV" b="1" dirty="0"/>
              <a:t>GITHUB</a:t>
            </a:r>
            <a:r>
              <a:rPr lang="es-SV" dirty="0"/>
              <a:t> que forman parte de tu equipo de trabajo y tendrán los privilegios de poder gestionar los archivos del repositorio.</a:t>
            </a:r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83493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Pasos para crear una cuenta en GITHUB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1. Abrir nuestro navegador y en la </a:t>
            </a:r>
            <a:r>
              <a:rPr lang="es-SV" dirty="0" err="1"/>
              <a:t>url</a:t>
            </a:r>
            <a:r>
              <a:rPr lang="es-SV" dirty="0"/>
              <a:t> acceder a </a:t>
            </a:r>
            <a:r>
              <a:rPr lang="es-SV" dirty="0">
                <a:hlinkClick r:id="rId2"/>
              </a:rPr>
              <a:t>https://github.com/</a:t>
            </a:r>
            <a:r>
              <a:rPr lang="es-SV" dirty="0"/>
              <a:t> , luego dar </a:t>
            </a:r>
            <a:r>
              <a:rPr lang="es-SV" dirty="0" err="1"/>
              <a:t>click</a:t>
            </a:r>
            <a:r>
              <a:rPr lang="es-SV" dirty="0"/>
              <a:t> en </a:t>
            </a:r>
            <a:r>
              <a:rPr lang="es-SV" b="1" dirty="0" err="1"/>
              <a:t>Sing</a:t>
            </a:r>
            <a:r>
              <a:rPr lang="es-SV" b="1" dirty="0"/>
              <a:t> </a:t>
            </a:r>
            <a:r>
              <a:rPr lang="es-SV" b="1" dirty="0" smtClean="0"/>
              <a:t>Up</a:t>
            </a:r>
          </a:p>
          <a:p>
            <a:r>
              <a:rPr lang="es-SV" dirty="0"/>
              <a:t>2.Llenar los campos que se solicitan como requeridos, </a:t>
            </a:r>
            <a:r>
              <a:rPr lang="es-SV" dirty="0" err="1"/>
              <a:t>username</a:t>
            </a:r>
            <a:r>
              <a:rPr lang="es-SV" dirty="0"/>
              <a:t>, email </a:t>
            </a:r>
            <a:r>
              <a:rPr lang="es-SV" dirty="0" err="1"/>
              <a:t>address</a:t>
            </a:r>
            <a:r>
              <a:rPr lang="es-SV" dirty="0"/>
              <a:t> y </a:t>
            </a:r>
            <a:r>
              <a:rPr lang="es-SV" dirty="0" err="1"/>
              <a:t>password</a:t>
            </a:r>
            <a:r>
              <a:rPr lang="es-SV" dirty="0"/>
              <a:t>. También verificar su </a:t>
            </a:r>
            <a:r>
              <a:rPr lang="es-SV" dirty="0" smtClean="0"/>
              <a:t>cuenta</a:t>
            </a:r>
          </a:p>
          <a:p>
            <a:r>
              <a:rPr lang="es-SV" dirty="0"/>
              <a:t>3. Al seguir los pasos anteriores, al final del formulario le aparecerá el botón de crear cuenta</a:t>
            </a:r>
            <a:r>
              <a:rPr lang="es-SV" dirty="0" smtClean="0"/>
              <a:t>.</a:t>
            </a:r>
          </a:p>
          <a:p>
            <a:r>
              <a:rPr lang="es-SV" dirty="0"/>
              <a:t>4. Seleccionamos un </a:t>
            </a:r>
            <a:r>
              <a:rPr lang="es-SV" dirty="0" smtClean="0"/>
              <a:t>plan</a:t>
            </a:r>
          </a:p>
          <a:p>
            <a:r>
              <a:rPr lang="es-SV" dirty="0"/>
              <a:t>5. Finalizamos el proceso de registro</a:t>
            </a:r>
          </a:p>
        </p:txBody>
      </p:sp>
    </p:spTree>
    <p:extLst>
      <p:ext uri="{BB962C8B-B14F-4D97-AF65-F5344CB8AC3E}">
        <p14:creationId xmlns:p14="http://schemas.microsoft.com/office/powerpoint/2010/main" val="32833172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¿Qué es GITHUB?</vt:lpstr>
      <vt:lpstr>USO DE GITHUB</vt:lpstr>
      <vt:lpstr>Presentación de PowerPoint</vt:lpstr>
      <vt:lpstr>Pasos para crear una cuenta en GITHUB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BARRIENTOS</dc:creator>
  <cp:lastModifiedBy>JOSE BARRIENTOS</cp:lastModifiedBy>
  <cp:revision>1</cp:revision>
  <dcterms:created xsi:type="dcterms:W3CDTF">2019-10-07T02:15:02Z</dcterms:created>
  <dcterms:modified xsi:type="dcterms:W3CDTF">2019-10-07T02:18:54Z</dcterms:modified>
</cp:coreProperties>
</file>